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6" r:id="rId4"/>
    <p:sldMasterId id="214748365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Lst>
  <p:sldSz cy="13716000" cx="24384000"/>
  <p:notesSz cx="6858000" cy="9144000"/>
  <p:embeddedFontLst>
    <p:embeddedFont>
      <p:font typeface="Merriweather Sans"/>
      <p:regular r:id="rId89"/>
      <p:bold r:id="rId90"/>
      <p:italic r:id="rId91"/>
      <p:boldItalic r:id="rId92"/>
    </p:embeddedFont>
    <p:embeddedFont>
      <p:font typeface="Helvetica Neue"/>
      <p:regular r:id="rId93"/>
      <p:bold r:id="rId94"/>
      <p:italic r:id="rId95"/>
      <p:boldItalic r:id="rId9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312">
          <p15:clr>
            <a:srgbClr val="A4A3A4"/>
          </p15:clr>
        </p15:guide>
        <p15:guide id="2" pos="78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5312" orient="horz"/>
        <p:guide pos="780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slide" Target="slides/slide82.xml"/><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MerriweatherSans-regular.fntdata"/><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95" Type="http://schemas.openxmlformats.org/officeDocument/2006/relationships/font" Target="fonts/HelveticaNeue-italic.fntdata"/><Relationship Id="rId50" Type="http://schemas.openxmlformats.org/officeDocument/2006/relationships/slide" Target="slides/slide44.xml"/><Relationship Id="rId94" Type="http://schemas.openxmlformats.org/officeDocument/2006/relationships/font" Target="fonts/HelveticaNeue-bold.fntdata"/><Relationship Id="rId53" Type="http://schemas.openxmlformats.org/officeDocument/2006/relationships/slide" Target="slides/slide47.xml"/><Relationship Id="rId52" Type="http://schemas.openxmlformats.org/officeDocument/2006/relationships/slide" Target="slides/slide46.xml"/><Relationship Id="rId96" Type="http://schemas.openxmlformats.org/officeDocument/2006/relationships/font" Target="fonts/HelveticaNeue-boldItalic.fntdata"/><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MerriweatherSans-italic.fntdata"/><Relationship Id="rId90" Type="http://schemas.openxmlformats.org/officeDocument/2006/relationships/font" Target="fonts/MerriweatherSans-bold.fntdata"/><Relationship Id="rId93" Type="http://schemas.openxmlformats.org/officeDocument/2006/relationships/font" Target="fonts/HelveticaNeue-regular.fntdata"/><Relationship Id="rId92" Type="http://schemas.openxmlformats.org/officeDocument/2006/relationships/font" Target="fonts/MerriweatherSans-boldItalic.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1pPr>
            <a:lvl2pPr indent="-228600" lvl="1" marL="9144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2pPr>
            <a:lvl3pPr indent="-228600" lvl="2" marL="13716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3pPr>
            <a:lvl4pPr indent="-228600" lvl="3" marL="18288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4pPr>
            <a:lvl5pPr indent="-228600" lvl="4" marL="22860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5pPr>
            <a:lvl6pPr indent="-228600" lvl="5" marL="27432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6pPr>
            <a:lvl7pPr indent="-228600" lvl="6" marL="32004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7pPr>
            <a:lvl8pPr indent="-228600" lvl="7" marL="36576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8pPr>
            <a:lvl9pPr indent="-228600" lvl="8" marL="41148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 name="Shape 35"/>
        <p:cNvGrpSpPr/>
        <p:nvPr/>
      </p:nvGrpSpPr>
      <p:grpSpPr>
        <a:xfrm>
          <a:off x="0" y="0"/>
          <a:ext cx="0" cy="0"/>
          <a:chOff x="0" y="0"/>
          <a:chExt cx="0" cy="0"/>
        </a:xfrm>
      </p:grpSpPr>
      <p:sp>
        <p:nvSpPr>
          <p:cNvPr id="36" name="Google Shape;36;g4ded638d38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g4ded638d38_0_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dfb7b0e7c_0_10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 name="Google Shape;97;g4dfb7b0e7c_0_105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28:30</a:t>
            </a:r>
            <a:endParaRPr/>
          </a:p>
          <a:p>
            <a:pPr indent="0" lvl="0" marL="0" rtl="0" algn="l">
              <a:spcBef>
                <a:spcPts val="0"/>
              </a:spcBef>
              <a:spcAft>
                <a:spcPts val="0"/>
              </a:spcAft>
              <a:buNone/>
            </a:pPr>
            <a:r>
              <a:rPr lang="en-US"/>
              <a:t>Walk through (1.5 min)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dfb7b0e7c_0_10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g4dfb7b0e7c_0_106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28:30</a:t>
            </a:r>
            <a:endParaRPr/>
          </a:p>
          <a:p>
            <a:pPr indent="0" lvl="0" marL="0" rtl="0" algn="l">
              <a:spcBef>
                <a:spcPts val="0"/>
              </a:spcBef>
              <a:spcAft>
                <a:spcPts val="0"/>
              </a:spcAft>
              <a:buNone/>
            </a:pPr>
            <a:r>
              <a:rPr lang="en-US"/>
              <a:t>Walk through (1.5 min)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dfb7b0e7c_0_10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 name="Google Shape;113;g4dfb7b0e7c_0_107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28:30</a:t>
            </a:r>
            <a:endParaRPr/>
          </a:p>
          <a:p>
            <a:pPr indent="0" lvl="0" marL="0" rtl="0" algn="l">
              <a:spcBef>
                <a:spcPts val="0"/>
              </a:spcBef>
              <a:spcAft>
                <a:spcPts val="0"/>
              </a:spcAft>
              <a:buNone/>
            </a:pPr>
            <a:r>
              <a:rPr lang="en-US"/>
              <a:t>Walk through (1.5 min)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dfb7b0e7c_0_10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 name="Google Shape;121;g4dfb7b0e7c_0_107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28:30</a:t>
            </a:r>
            <a:endParaRPr/>
          </a:p>
          <a:p>
            <a:pPr indent="0" lvl="0" marL="0" rtl="0" algn="l">
              <a:spcBef>
                <a:spcPts val="0"/>
              </a:spcBef>
              <a:spcAft>
                <a:spcPts val="0"/>
              </a:spcAft>
              <a:buNone/>
            </a:pPr>
            <a:r>
              <a:rPr lang="en-US"/>
              <a:t>Walk through (1.5 min)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dfb7b0e7c_0_10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g4dfb7b0e7c_0_108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28:30</a:t>
            </a:r>
            <a:endParaRPr/>
          </a:p>
          <a:p>
            <a:pPr indent="0" lvl="0" marL="0" rtl="0" algn="l">
              <a:spcBef>
                <a:spcPts val="0"/>
              </a:spcBef>
              <a:spcAft>
                <a:spcPts val="0"/>
              </a:spcAft>
              <a:buNone/>
            </a:pPr>
            <a:r>
              <a:rPr lang="en-US"/>
              <a:t>Walk through (1.5 min)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dfb7b0e7c_0_10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 name="Google Shape;137;g4dfb7b0e7c_0_109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28:30</a:t>
            </a:r>
            <a:endParaRPr/>
          </a:p>
          <a:p>
            <a:pPr indent="0" lvl="0" marL="0" rtl="0" algn="l">
              <a:spcBef>
                <a:spcPts val="0"/>
              </a:spcBef>
              <a:spcAft>
                <a:spcPts val="0"/>
              </a:spcAft>
              <a:buNone/>
            </a:pPr>
            <a:r>
              <a:rPr lang="en-US"/>
              <a:t>Walk through (1.5 min)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dfb7b0e7c_0_10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5" name="Google Shape;145;g4dfb7b0e7c_0_109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28:30</a:t>
            </a:r>
            <a:endParaRPr/>
          </a:p>
          <a:p>
            <a:pPr indent="0" lvl="0" marL="0" rtl="0" algn="l">
              <a:spcBef>
                <a:spcPts val="0"/>
              </a:spcBef>
              <a:spcAft>
                <a:spcPts val="0"/>
              </a:spcAft>
              <a:buNone/>
            </a:pPr>
            <a:r>
              <a:rPr lang="en-US"/>
              <a:t>Walk through (1.5 min)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dfb7b0e7c_0_1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 name="Google Shape;153;g4dfb7b0e7c_0_110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28:30</a:t>
            </a:r>
            <a:endParaRPr/>
          </a:p>
          <a:p>
            <a:pPr indent="0" lvl="0" marL="0" rtl="0" algn="l">
              <a:spcBef>
                <a:spcPts val="0"/>
              </a:spcBef>
              <a:spcAft>
                <a:spcPts val="0"/>
              </a:spcAft>
              <a:buNone/>
            </a:pPr>
            <a:r>
              <a:rPr lang="en-US"/>
              <a:t>Walk through (1.5 min)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dfb7b0e7c_0_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Every app</a:t>
            </a:r>
            <a:endParaRPr/>
          </a:p>
        </p:txBody>
      </p:sp>
      <p:sp>
        <p:nvSpPr>
          <p:cNvPr id="160" name="Google Shape;160;g4dfb7b0e7c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b14b93cf5_0_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292100" lvl="1" marL="914400" rtl="0" algn="l">
              <a:spcBef>
                <a:spcPts val="0"/>
              </a:spcBef>
              <a:spcAft>
                <a:spcPts val="0"/>
              </a:spcAft>
              <a:buSzPts val="1000"/>
              <a:buChar char="-"/>
            </a:pPr>
            <a:r>
              <a:rPr lang="en-US" sz="1000">
                <a:latin typeface="Arial"/>
                <a:ea typeface="Arial"/>
                <a:cs typeface="Arial"/>
                <a:sym typeface="Arial"/>
              </a:rPr>
              <a:t>Merge sort example: stack of quizzes to alphabetize. </a:t>
            </a:r>
            <a:endParaRPr sz="1000">
              <a:latin typeface="Arial"/>
              <a:ea typeface="Arial"/>
              <a:cs typeface="Arial"/>
              <a:sym typeface="Arial"/>
            </a:endParaRPr>
          </a:p>
          <a:p>
            <a:pPr indent="-292100" lvl="2" marL="1371600" rtl="0" algn="l">
              <a:spcBef>
                <a:spcPts val="0"/>
              </a:spcBef>
              <a:spcAft>
                <a:spcPts val="0"/>
              </a:spcAft>
              <a:buSzPts val="1000"/>
              <a:buChar char="-"/>
            </a:pPr>
            <a:r>
              <a:rPr lang="en-US" sz="1000">
                <a:latin typeface="Arial"/>
                <a:ea typeface="Arial"/>
                <a:cs typeface="Arial"/>
                <a:sym typeface="Arial"/>
              </a:rPr>
              <a:t>too many quizes to keep track of so split it up into two parts</a:t>
            </a:r>
            <a:endParaRPr sz="1000">
              <a:latin typeface="Arial"/>
              <a:ea typeface="Arial"/>
              <a:cs typeface="Arial"/>
              <a:sym typeface="Arial"/>
            </a:endParaRPr>
          </a:p>
          <a:p>
            <a:pPr indent="-292100" lvl="2" marL="1371600" rtl="0" algn="l">
              <a:spcBef>
                <a:spcPts val="0"/>
              </a:spcBef>
              <a:spcAft>
                <a:spcPts val="0"/>
              </a:spcAft>
              <a:buSzPts val="1000"/>
              <a:buChar char="-"/>
            </a:pPr>
            <a:r>
              <a:rPr lang="en-US" sz="1000">
                <a:latin typeface="Arial"/>
                <a:ea typeface="Arial"/>
                <a:cs typeface="Arial"/>
                <a:sym typeface="Arial"/>
              </a:rPr>
              <a:t>Give them to different people to sort.</a:t>
            </a:r>
            <a:endParaRPr sz="1000">
              <a:latin typeface="Arial"/>
              <a:ea typeface="Arial"/>
              <a:cs typeface="Arial"/>
              <a:sym typeface="Arial"/>
            </a:endParaRPr>
          </a:p>
          <a:p>
            <a:pPr indent="-292100" lvl="1" marL="914400" rtl="0" algn="l">
              <a:spcBef>
                <a:spcPts val="0"/>
              </a:spcBef>
              <a:spcAft>
                <a:spcPts val="0"/>
              </a:spcAft>
              <a:buSzPts val="1000"/>
              <a:buChar char="-"/>
            </a:pPr>
            <a:r>
              <a:rPr lang="en-US" sz="1000">
                <a:latin typeface="Arial"/>
                <a:ea typeface="Arial"/>
                <a:cs typeface="Arial"/>
                <a:sym typeface="Arial"/>
              </a:rPr>
              <a:t>Merging two sorting things has many real-world examples.</a:t>
            </a:r>
            <a:endParaRPr sz="1000">
              <a:latin typeface="Arial"/>
              <a:ea typeface="Arial"/>
              <a:cs typeface="Arial"/>
              <a:sym typeface="Arial"/>
            </a:endParaRPr>
          </a:p>
          <a:p>
            <a:pPr indent="-292100" lvl="2" marL="1371600" rtl="0" algn="l">
              <a:spcBef>
                <a:spcPts val="0"/>
              </a:spcBef>
              <a:spcAft>
                <a:spcPts val="0"/>
              </a:spcAft>
              <a:buSzPts val="1000"/>
              <a:buChar char="-"/>
            </a:pPr>
            <a:r>
              <a:rPr lang="en-US" sz="1000">
                <a:latin typeface="Arial"/>
                <a:ea typeface="Arial"/>
                <a:cs typeface="Arial"/>
                <a:sym typeface="Arial"/>
              </a:rPr>
              <a:t>Now that we have two stacks of alphabetized grades, need to combine them into one stack.</a:t>
            </a:r>
            <a:endParaRPr sz="1000">
              <a:latin typeface="Arial"/>
              <a:ea typeface="Arial"/>
              <a:cs typeface="Arial"/>
              <a:sym typeface="Arial"/>
            </a:endParaRPr>
          </a:p>
          <a:p>
            <a:pPr indent="0" lvl="0" marL="0" rtl="0" algn="l">
              <a:spcBef>
                <a:spcPts val="0"/>
              </a:spcBef>
              <a:spcAft>
                <a:spcPts val="0"/>
              </a:spcAft>
              <a:buNone/>
            </a:pPr>
            <a:r>
              <a:t/>
            </a:r>
            <a:endParaRPr/>
          </a:p>
        </p:txBody>
      </p:sp>
      <p:sp>
        <p:nvSpPr>
          <p:cNvPr id="167" name="Google Shape;167;g4b14b93cf5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Google Shape;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 name="Google Shape;43;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Announcements: BioSketch due, TA Office Hours, HW1,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b14b93cf5_0_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2:25</a:t>
            </a:r>
            <a:endParaRPr/>
          </a:p>
        </p:txBody>
      </p:sp>
      <p:sp>
        <p:nvSpPr>
          <p:cNvPr id="174" name="Google Shape;174;g4b14b93cf5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dfb7b0e7c_0_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4dfb7b0e7c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dfb7b0e7c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8" name="Google Shape;188;g4dfb7b0e7c_0_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dfb7b0e7c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9" name="Google Shape;199;g4dfb7b0e7c_0_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dfb7b0e7c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8" name="Google Shape;218;g4dfb7b0e7c_0_5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4dfb7b0e7c_0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5" name="Google Shape;245;g4dfb7b0e7c_0_7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dfb7b0e7c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g4dfb7b0e7c_0_10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4dfb7b0e7c_0_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1" name="Google Shape;291;g4dfb7b0e7c_0_1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4dfb7b0e7c_0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0" name="Google Shape;310;g4dfb7b0e7c_0_1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4dfb7b0e7c_0_1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1" name="Google Shape;321;g4dfb7b0e7c_0_14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5min</a:t>
            </a:r>
            <a:endParaRPr/>
          </a:p>
        </p:txBody>
      </p:sp>
      <p:sp>
        <p:nvSpPr>
          <p:cNvPr id="48" name="Google Shape;4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4dfb7b0e7c_0_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3" name="Google Shape;333;g4dfb7b0e7c_0_15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lang="en-US"/>
              <a:t>Perform merge sort with students with cards. </a:t>
            </a:r>
            <a:endParaRPr/>
          </a:p>
          <a:p>
            <a:pPr indent="0" lvl="0" marL="0" rtl="0" algn="l">
              <a:spcBef>
                <a:spcPts val="0"/>
              </a:spcBef>
              <a:spcAft>
                <a:spcPts val="0"/>
              </a:spcAft>
              <a:buClr>
                <a:srgbClr val="000000"/>
              </a:buClr>
              <a:buSzPts val="1100"/>
              <a:buFont typeface="Arial"/>
              <a:buNone/>
            </a:pPr>
            <a:r>
              <a:rPr lang="en-US"/>
              <a:t>Ordering is by number and alphabetically by suit.  go 2 times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4dfb7b0e7c_0_1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1" name="Google Shape;341;g4dfb7b0e7c_0_19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4dfb7b0e7c_0_20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This is a helper function!</a:t>
            </a:r>
            <a:endParaRPr/>
          </a:p>
        </p:txBody>
      </p:sp>
      <p:sp>
        <p:nvSpPr>
          <p:cNvPr id="350" name="Google Shape;350;g4dfb7b0e7c_0_2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4dfb7b0e7c_0_2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This is a helper function!</a:t>
            </a:r>
            <a:endParaRPr/>
          </a:p>
        </p:txBody>
      </p:sp>
      <p:sp>
        <p:nvSpPr>
          <p:cNvPr id="357" name="Google Shape;357;g4dfb7b0e7c_0_2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4dfb7b0e7c_0_14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This is a helper function!</a:t>
            </a:r>
            <a:endParaRPr/>
          </a:p>
        </p:txBody>
      </p:sp>
      <p:sp>
        <p:nvSpPr>
          <p:cNvPr id="364" name="Google Shape;364;g4dfb7b0e7c_0_14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4dfb7b0e7c_0_2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This is a helper function!</a:t>
            </a:r>
            <a:endParaRPr/>
          </a:p>
        </p:txBody>
      </p:sp>
      <p:sp>
        <p:nvSpPr>
          <p:cNvPr id="371" name="Google Shape;371;g4dfb7b0e7c_0_2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4dfb7b0e7c_0_2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This is a helper function!</a:t>
            </a:r>
            <a:endParaRPr/>
          </a:p>
        </p:txBody>
      </p:sp>
      <p:sp>
        <p:nvSpPr>
          <p:cNvPr id="378" name="Google Shape;378;g4dfb7b0e7c_0_2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4dfb7b0e7c_0_2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5" name="Google Shape;385;g4dfb7b0e7c_0_2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10:00 min: Merge example overview</a:t>
            </a:r>
            <a:endParaRPr/>
          </a:p>
          <a:p>
            <a:pPr indent="0" lvl="0" marL="0" rtl="0" algn="l">
              <a:spcBef>
                <a:spcPts val="0"/>
              </a:spcBef>
              <a:spcAft>
                <a:spcPts val="0"/>
              </a:spcAft>
              <a:buNone/>
            </a:pPr>
            <a:r>
              <a:rPr lang="en-US"/>
              <a:t>2:00 min: Convince class of veracity of premise 2</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4dfb7b0e7c_0_4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2" name="Google Shape;392;g4dfb7b0e7c_0_4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4dfb7b0e7c_0_2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1" name="Google Shape;401;g4dfb7b0e7c_0_24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4b14b93cf5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Today we’re introducing the concept of Divide and Conquer (sometimes also called Decrease and Conquer). </a:t>
            </a:r>
            <a:endParaRPr/>
          </a:p>
        </p:txBody>
      </p:sp>
      <p:sp>
        <p:nvSpPr>
          <p:cNvPr id="55" name="Google Shape;55;g4b14b93cf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4dfb7b0e7c_0_4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3" name="Google Shape;413;g4dfb7b0e7c_0_4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4dfb7b0e7c_0_4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5" name="Google Shape;425;g4dfb7b0e7c_0_44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4dfb7b0e7c_0_4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7" name="Google Shape;437;g4dfb7b0e7c_0_47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4dfb7b0e7c_0_5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9" name="Google Shape;449;g4dfb7b0e7c_0_5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4dfb7b0e7c_0_5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1" name="Google Shape;461;g4dfb7b0e7c_0_56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4dfb7b0e7c_0_5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3" name="Google Shape;473;g4dfb7b0e7c_0_57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4dfb7b0e7c_0_5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5" name="Google Shape;485;g4dfb7b0e7c_0_58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4dfb7b0e7c_0_6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7" name="Google Shape;497;g4dfb7b0e7c_0_60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g4dfb7b0e7c_0_6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9" name="Google Shape;509;g4dfb7b0e7c_0_6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g4dfb7b0e7c_0_6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This is a helper function!</a:t>
            </a:r>
            <a:endParaRPr/>
          </a:p>
        </p:txBody>
      </p:sp>
      <p:sp>
        <p:nvSpPr>
          <p:cNvPr id="521" name="Google Shape;521;g4dfb7b0e7c_0_6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4dfb7b0e7c_0_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Could be you trying to remember a phone number</a:t>
            </a:r>
            <a:endParaRPr/>
          </a:p>
          <a:p>
            <a:pPr indent="0" lvl="0" marL="0" rtl="0" algn="l">
              <a:spcBef>
                <a:spcPts val="0"/>
              </a:spcBef>
              <a:spcAft>
                <a:spcPts val="0"/>
              </a:spcAft>
              <a:buNone/>
            </a:pPr>
            <a:r>
              <a:rPr lang="en-US"/>
              <a:t>Could be you trying to clean a house, breaking it up into smaller cleaning jobs. </a:t>
            </a:r>
            <a:endParaRPr/>
          </a:p>
        </p:txBody>
      </p:sp>
      <p:sp>
        <p:nvSpPr>
          <p:cNvPr id="62" name="Google Shape;62;g4dfb7b0e7c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g4dfb7b0e7c_0_13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8" name="Google Shape;528;g4dfb7b0e7c_0_137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2:45</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4dfb7b0e7c_0_6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g4dfb7b0e7c_0_6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g4dfb7b0e7c_0_6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g4dfb7b0e7c_0_6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g4dfb7b0e7c_0_11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g4dfb7b0e7c_0_1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g4dfb7b0e7c_0_1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6" name="Google Shape;556;g4dfb7b0e7c_0_11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https://www.geeksforgeeks.org/quick-sort/</a:t>
            </a:r>
            <a:endParaRPr/>
          </a:p>
          <a:p>
            <a:pPr indent="0" lvl="0" marL="0" rtl="0" algn="l">
              <a:spcBef>
                <a:spcPts val="0"/>
              </a:spcBef>
              <a:spcAft>
                <a:spcPts val="0"/>
              </a:spcAft>
              <a:buNone/>
            </a:pPr>
            <a:r>
              <a:rPr lang="en-US"/>
              <a:t>4:00 min: Partition algorithm overview</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g4dfb7b0e7c_0_11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3" name="Google Shape;563;g4dfb7b0e7c_0_11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10:00 min: Parition example overview</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g4dfb7b0e7c_0_1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2" name="Google Shape;572;g4dfb7b0e7c_0_115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g4dfb7b0e7c_0_11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1" name="Google Shape;581;g4dfb7b0e7c_0_115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g4dfb7b0e7c_0_11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4" name="Google Shape;594;g4dfb7b0e7c_0_117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g4dfb7b0e7c_0_1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7" name="Google Shape;607;g4dfb7b0e7c_0_118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Every app</a:t>
            </a:r>
            <a:endParaRPr/>
          </a:p>
        </p:txBody>
      </p:sp>
      <p:sp>
        <p:nvSpPr>
          <p:cNvPr id="69" name="Google Shape;6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8" name="Shape 618"/>
        <p:cNvGrpSpPr/>
        <p:nvPr/>
      </p:nvGrpSpPr>
      <p:grpSpPr>
        <a:xfrm>
          <a:off x="0" y="0"/>
          <a:ext cx="0" cy="0"/>
          <a:chOff x="0" y="0"/>
          <a:chExt cx="0" cy="0"/>
        </a:xfrm>
      </p:grpSpPr>
      <p:sp>
        <p:nvSpPr>
          <p:cNvPr id="619" name="Google Shape;619;g4dfb7b0e7c_0_11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0" name="Google Shape;620;g4dfb7b0e7c_0_119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g4dfb7b0e7c_0_12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3" name="Google Shape;633;g4dfb7b0e7c_0_120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 name="Shape 644"/>
        <p:cNvGrpSpPr/>
        <p:nvPr/>
      </p:nvGrpSpPr>
      <p:grpSpPr>
        <a:xfrm>
          <a:off x="0" y="0"/>
          <a:ext cx="0" cy="0"/>
          <a:chOff x="0" y="0"/>
          <a:chExt cx="0" cy="0"/>
        </a:xfrm>
      </p:grpSpPr>
      <p:sp>
        <p:nvSpPr>
          <p:cNvPr id="645" name="Google Shape;645;g4dfb7b0e7c_0_12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6" name="Google Shape;646;g4dfb7b0e7c_0_12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7" name="Shape 657"/>
        <p:cNvGrpSpPr/>
        <p:nvPr/>
      </p:nvGrpSpPr>
      <p:grpSpPr>
        <a:xfrm>
          <a:off x="0" y="0"/>
          <a:ext cx="0" cy="0"/>
          <a:chOff x="0" y="0"/>
          <a:chExt cx="0" cy="0"/>
        </a:xfrm>
      </p:grpSpPr>
      <p:sp>
        <p:nvSpPr>
          <p:cNvPr id="658" name="Google Shape;658;g4dfb7b0e7c_0_12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9" name="Google Shape;659;g4dfb7b0e7c_0_12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1" name="Shape 671"/>
        <p:cNvGrpSpPr/>
        <p:nvPr/>
      </p:nvGrpSpPr>
      <p:grpSpPr>
        <a:xfrm>
          <a:off x="0" y="0"/>
          <a:ext cx="0" cy="0"/>
          <a:chOff x="0" y="0"/>
          <a:chExt cx="0" cy="0"/>
        </a:xfrm>
      </p:grpSpPr>
      <p:sp>
        <p:nvSpPr>
          <p:cNvPr id="672" name="Google Shape;672;g4dfb7b0e7c_0_12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3" name="Google Shape;673;g4dfb7b0e7c_0_125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Google Shape;685;g4dfb7b0e7c_0_12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6" name="Google Shape;686;g4dfb7b0e7c_0_127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3" name="Shape 693"/>
        <p:cNvGrpSpPr/>
        <p:nvPr/>
      </p:nvGrpSpPr>
      <p:grpSpPr>
        <a:xfrm>
          <a:off x="0" y="0"/>
          <a:ext cx="0" cy="0"/>
          <a:chOff x="0" y="0"/>
          <a:chExt cx="0" cy="0"/>
        </a:xfrm>
      </p:grpSpPr>
      <p:sp>
        <p:nvSpPr>
          <p:cNvPr id="694" name="Google Shape;694;g4dfb7b0e7c_0_13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5" name="Google Shape;695;g4dfb7b0e7c_0_13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0" name="Shape 700"/>
        <p:cNvGrpSpPr/>
        <p:nvPr/>
      </p:nvGrpSpPr>
      <p:grpSpPr>
        <a:xfrm>
          <a:off x="0" y="0"/>
          <a:ext cx="0" cy="0"/>
          <a:chOff x="0" y="0"/>
          <a:chExt cx="0" cy="0"/>
        </a:xfrm>
      </p:grpSpPr>
      <p:sp>
        <p:nvSpPr>
          <p:cNvPr id="701" name="Google Shape;701;g4dfb7b0e7c_0_6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2" name="Google Shape;702;g4dfb7b0e7c_0_67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7" name="Shape 707"/>
        <p:cNvGrpSpPr/>
        <p:nvPr/>
      </p:nvGrpSpPr>
      <p:grpSpPr>
        <a:xfrm>
          <a:off x="0" y="0"/>
          <a:ext cx="0" cy="0"/>
          <a:chOff x="0" y="0"/>
          <a:chExt cx="0" cy="0"/>
        </a:xfrm>
      </p:grpSpPr>
      <p:sp>
        <p:nvSpPr>
          <p:cNvPr id="708" name="Google Shape;708;g4dfb7b0e7c_0_13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9" name="Google Shape;709;g4dfb7b0e7c_0_13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Google Shape;717;g4dfb7b0e7c_0_13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8" name="Google Shape;718;g4dfb7b0e7c_0_13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dfb7b0e7c_0_10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dfb7b0e7c_0_10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3" name="Shape 723"/>
        <p:cNvGrpSpPr/>
        <p:nvPr/>
      </p:nvGrpSpPr>
      <p:grpSpPr>
        <a:xfrm>
          <a:off x="0" y="0"/>
          <a:ext cx="0" cy="0"/>
          <a:chOff x="0" y="0"/>
          <a:chExt cx="0" cy="0"/>
        </a:xfrm>
      </p:grpSpPr>
      <p:sp>
        <p:nvSpPr>
          <p:cNvPr id="724" name="Google Shape;724;g4dfb7b0e7c_0_6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5" name="Google Shape;725;g4dfb7b0e7c_0_67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4" name="Shape 734"/>
        <p:cNvGrpSpPr/>
        <p:nvPr/>
      </p:nvGrpSpPr>
      <p:grpSpPr>
        <a:xfrm>
          <a:off x="0" y="0"/>
          <a:ext cx="0" cy="0"/>
          <a:chOff x="0" y="0"/>
          <a:chExt cx="0" cy="0"/>
        </a:xfrm>
      </p:grpSpPr>
      <p:sp>
        <p:nvSpPr>
          <p:cNvPr id="735" name="Google Shape;735;g4dfb7b0e7c_0_6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6" name="Google Shape;736;g4dfb7b0e7c_0_68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Google Shape;746;g4dfb7b0e7c_0_6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7" name="Google Shape;747;g4dfb7b0e7c_0_69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6" name="Shape 756"/>
        <p:cNvGrpSpPr/>
        <p:nvPr/>
      </p:nvGrpSpPr>
      <p:grpSpPr>
        <a:xfrm>
          <a:off x="0" y="0"/>
          <a:ext cx="0" cy="0"/>
          <a:chOff x="0" y="0"/>
          <a:chExt cx="0" cy="0"/>
        </a:xfrm>
      </p:grpSpPr>
      <p:sp>
        <p:nvSpPr>
          <p:cNvPr id="757" name="Google Shape;757;g4dfb7b0e7c_0_7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8" name="Google Shape;758;g4dfb7b0e7c_0_70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Google Shape;772;g4dfb7b0e7c_0_7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3" name="Google Shape;773;g4dfb7b0e7c_0_7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6" name="Shape 786"/>
        <p:cNvGrpSpPr/>
        <p:nvPr/>
      </p:nvGrpSpPr>
      <p:grpSpPr>
        <a:xfrm>
          <a:off x="0" y="0"/>
          <a:ext cx="0" cy="0"/>
          <a:chOff x="0" y="0"/>
          <a:chExt cx="0" cy="0"/>
        </a:xfrm>
      </p:grpSpPr>
      <p:sp>
        <p:nvSpPr>
          <p:cNvPr id="787" name="Google Shape;787;g4dfb7b0e7c_0_7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8" name="Google Shape;788;g4dfb7b0e7c_0_7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Google Shape;804;g4dfb7b0e7c_0_7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5" name="Google Shape;805;g4dfb7b0e7c_0_7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0" name="Shape 820"/>
        <p:cNvGrpSpPr/>
        <p:nvPr/>
      </p:nvGrpSpPr>
      <p:grpSpPr>
        <a:xfrm>
          <a:off x="0" y="0"/>
          <a:ext cx="0" cy="0"/>
          <a:chOff x="0" y="0"/>
          <a:chExt cx="0" cy="0"/>
        </a:xfrm>
      </p:grpSpPr>
      <p:sp>
        <p:nvSpPr>
          <p:cNvPr id="821" name="Google Shape;821;g4dfb7b0e7c_0_7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2" name="Google Shape;822;g4dfb7b0e7c_0_75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9" name="Shape 839"/>
        <p:cNvGrpSpPr/>
        <p:nvPr/>
      </p:nvGrpSpPr>
      <p:grpSpPr>
        <a:xfrm>
          <a:off x="0" y="0"/>
          <a:ext cx="0" cy="0"/>
          <a:chOff x="0" y="0"/>
          <a:chExt cx="0" cy="0"/>
        </a:xfrm>
      </p:grpSpPr>
      <p:sp>
        <p:nvSpPr>
          <p:cNvPr id="840" name="Google Shape;840;g4dfb7b0e7c_0_7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1" name="Google Shape;841;g4dfb7b0e7c_0_77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8" name="Shape 858"/>
        <p:cNvGrpSpPr/>
        <p:nvPr/>
      </p:nvGrpSpPr>
      <p:grpSpPr>
        <a:xfrm>
          <a:off x="0" y="0"/>
          <a:ext cx="0" cy="0"/>
          <a:chOff x="0" y="0"/>
          <a:chExt cx="0" cy="0"/>
        </a:xfrm>
      </p:grpSpPr>
      <p:sp>
        <p:nvSpPr>
          <p:cNvPr id="859" name="Google Shape;859;g4dfb7b0e7c_0_7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0" name="Google Shape;860;g4dfb7b0e7c_0_79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dfb7b0e7c_0_10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 name="Google Shape;83;g4dfb7b0e7c_0_10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https://www.geeksforgeeks.org/binary-search/</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7" name="Shape 877"/>
        <p:cNvGrpSpPr/>
        <p:nvPr/>
      </p:nvGrpSpPr>
      <p:grpSpPr>
        <a:xfrm>
          <a:off x="0" y="0"/>
          <a:ext cx="0" cy="0"/>
          <a:chOff x="0" y="0"/>
          <a:chExt cx="0" cy="0"/>
        </a:xfrm>
      </p:grpSpPr>
      <p:sp>
        <p:nvSpPr>
          <p:cNvPr id="878" name="Google Shape;878;g4dfb7b0e7c_0_13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9" name="Google Shape;879;g4dfb7b0e7c_0_139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3:05</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4" name="Shape 884"/>
        <p:cNvGrpSpPr/>
        <p:nvPr/>
      </p:nvGrpSpPr>
      <p:grpSpPr>
        <a:xfrm>
          <a:off x="0" y="0"/>
          <a:ext cx="0" cy="0"/>
          <a:chOff x="0" y="0"/>
          <a:chExt cx="0" cy="0"/>
        </a:xfrm>
      </p:grpSpPr>
      <p:sp>
        <p:nvSpPr>
          <p:cNvPr id="885" name="Google Shape;885;g4dfb7b0e7c_0_8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4dfb7b0e7c_0_8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1" name="Shape 891"/>
        <p:cNvGrpSpPr/>
        <p:nvPr/>
      </p:nvGrpSpPr>
      <p:grpSpPr>
        <a:xfrm>
          <a:off x="0" y="0"/>
          <a:ext cx="0" cy="0"/>
          <a:chOff x="0" y="0"/>
          <a:chExt cx="0" cy="0"/>
        </a:xfrm>
      </p:grpSpPr>
      <p:sp>
        <p:nvSpPr>
          <p:cNvPr id="892" name="Google Shape;892;g4dfb7b0e7c_0_9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4dfb7b0e7c_0_9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3:35</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dfb7b0e7c_0_10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 name="Google Shape;90;g4dfb7b0e7c_0_105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28:30</a:t>
            </a:r>
            <a:endParaRPr/>
          </a:p>
          <a:p>
            <a:pPr indent="0" lvl="0" marL="0" rtl="0" algn="l">
              <a:spcBef>
                <a:spcPts val="0"/>
              </a:spcBef>
              <a:spcAft>
                <a:spcPts val="0"/>
              </a:spcAft>
              <a:buNone/>
            </a:pPr>
            <a:r>
              <a:rPr lang="en-US"/>
              <a:t>Walk through (1.5 min)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erstitial" showMasterSp="0">
  <p:cSld name="Interstitial">
    <p:bg>
      <p:bgPr>
        <a:solidFill>
          <a:schemeClr val="accent1"/>
        </a:solidFill>
      </p:bgPr>
    </p:bg>
    <p:spTree>
      <p:nvGrpSpPr>
        <p:cNvPr id="7" name="Shape 7"/>
        <p:cNvGrpSpPr/>
        <p:nvPr/>
      </p:nvGrpSpPr>
      <p:grpSpPr>
        <a:xfrm>
          <a:off x="0" y="0"/>
          <a:ext cx="0" cy="0"/>
          <a:chOff x="0" y="0"/>
          <a:chExt cx="0" cy="0"/>
        </a:xfrm>
      </p:grpSpPr>
      <p:sp>
        <p:nvSpPr>
          <p:cNvPr id="8" name="Google Shape;8;p2"/>
          <p:cNvSpPr txBox="1"/>
          <p:nvPr>
            <p:ph type="title"/>
          </p:nvPr>
        </p:nvSpPr>
        <p:spPr>
          <a:xfrm>
            <a:off x="1524000" y="5715000"/>
            <a:ext cx="21336000" cy="2286000"/>
          </a:xfrm>
          <a:prstGeom prst="rect">
            <a:avLst/>
          </a:prstGeom>
          <a:noFill/>
          <a:ln>
            <a:noFill/>
          </a:ln>
        </p:spPr>
        <p:txBody>
          <a:bodyPr anchorCtr="0" anchor="ctr" bIns="0" lIns="0" spcFirstLastPara="1" rIns="0" wrap="square" tIns="0"/>
          <a:lstStyle>
            <a:lvl1pPr lvl="0" marR="0" rtl="0" algn="ctr">
              <a:spcBef>
                <a:spcPts val="0"/>
              </a:spcBef>
              <a:spcAft>
                <a:spcPts val="0"/>
              </a:spcAft>
              <a:buSzPts val="1400"/>
              <a:buNone/>
              <a:defRPr b="0" i="0" sz="120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2pPr>
            <a:lvl3pPr lvl="2"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3pPr>
            <a:lvl4pPr lvl="3"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4pPr>
            <a:lvl5pPr lvl="4"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5pPr>
            <a:lvl6pPr lvl="5"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6pPr>
            <a:lvl7pPr lvl="6"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7pPr>
            <a:lvl8pPr lvl="7"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8pPr>
            <a:lvl9pPr lvl="8"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ragraph Subtitle" showMasterSp="0">
  <p:cSld name="Paragraph Subtitle">
    <p:bg>
      <p:bgPr>
        <a:solidFill>
          <a:schemeClr val="lt2"/>
        </a:solidFill>
      </p:bgPr>
    </p:bg>
    <p:spTree>
      <p:nvGrpSpPr>
        <p:cNvPr id="9" name="Shape 9"/>
        <p:cNvGrpSpPr/>
        <p:nvPr/>
      </p:nvGrpSpPr>
      <p:grpSpPr>
        <a:xfrm>
          <a:off x="0" y="0"/>
          <a:ext cx="0" cy="0"/>
          <a:chOff x="0" y="0"/>
          <a:chExt cx="0" cy="0"/>
        </a:xfrm>
      </p:grpSpPr>
      <p:sp>
        <p:nvSpPr>
          <p:cNvPr id="10" name="Google Shape;10;p3"/>
          <p:cNvSpPr txBox="1"/>
          <p:nvPr>
            <p:ph idx="1" type="body"/>
          </p:nvPr>
        </p:nvSpPr>
        <p:spPr>
          <a:xfrm>
            <a:off x="1524000" y="4826000"/>
            <a:ext cx="21336000" cy="6096000"/>
          </a:xfrm>
          <a:prstGeom prst="rect">
            <a:avLst/>
          </a:prstGeom>
          <a:noFill/>
          <a:ln>
            <a:noFill/>
          </a:ln>
        </p:spPr>
        <p:txBody>
          <a:bodyPr anchorCtr="0" anchor="t" bIns="0" lIns="0" spcFirstLastPara="1" rIns="0" wrap="square" tIns="0"/>
          <a:lstStyle>
            <a:lvl1pPr indent="-228600" lvl="0" marL="457200" marR="0" rtl="0" algn="l">
              <a:lnSpc>
                <a:spcPct val="120000"/>
              </a:lnSpc>
              <a:spcBef>
                <a:spcPts val="0"/>
              </a:spcBef>
              <a:spcAft>
                <a:spcPts val="0"/>
              </a:spcAft>
              <a:buClr>
                <a:srgbClr val="385998"/>
              </a:buClr>
              <a:buSzPts val="7000"/>
              <a:buFont typeface="Arial"/>
              <a:buNone/>
              <a:defRPr b="0" i="0" sz="7000" u="none" cap="none" strike="noStrike">
                <a:solidFill>
                  <a:schemeClr val="dk1"/>
                </a:solidFill>
                <a:latin typeface="Arial"/>
                <a:ea typeface="Arial"/>
                <a:cs typeface="Arial"/>
                <a:sym typeface="Arial"/>
              </a:defRPr>
            </a:lvl1pPr>
            <a:lvl2pPr indent="-647700" lvl="1" marL="914400" marR="0" rtl="0" algn="l">
              <a:lnSpc>
                <a:spcPct val="120000"/>
              </a:lnSpc>
              <a:spcBef>
                <a:spcPts val="0"/>
              </a:spcBef>
              <a:spcAft>
                <a:spcPts val="0"/>
              </a:spcAft>
              <a:buClr>
                <a:srgbClr val="385998"/>
              </a:buClr>
              <a:buSzPts val="6600"/>
              <a:buFont typeface="Arial"/>
              <a:buChar char="•"/>
              <a:defRPr b="0" i="0" sz="6600" u="none" cap="none" strike="noStrike">
                <a:solidFill>
                  <a:schemeClr val="dk1"/>
                </a:solidFill>
                <a:latin typeface="Arial"/>
                <a:ea typeface="Arial"/>
                <a:cs typeface="Arial"/>
                <a:sym typeface="Arial"/>
              </a:defRPr>
            </a:lvl2pPr>
            <a:lvl3pPr indent="-609600" lvl="2" marL="1371600" marR="0" rtl="0" algn="l">
              <a:lnSpc>
                <a:spcPct val="120000"/>
              </a:lnSpc>
              <a:spcBef>
                <a:spcPts val="0"/>
              </a:spcBef>
              <a:spcAft>
                <a:spcPts val="0"/>
              </a:spcAft>
              <a:buClr>
                <a:srgbClr val="385998"/>
              </a:buClr>
              <a:buSzPts val="6000"/>
              <a:buFont typeface="Arial"/>
              <a:buChar char="•"/>
              <a:defRPr b="0" i="0" sz="6000" u="none" cap="none" strike="noStrike">
                <a:solidFill>
                  <a:schemeClr val="dk1"/>
                </a:solidFill>
                <a:latin typeface="Arial"/>
                <a:ea typeface="Arial"/>
                <a:cs typeface="Arial"/>
                <a:sym typeface="Arial"/>
              </a:defRPr>
            </a:lvl3pPr>
            <a:lvl4pPr indent="-571500" lvl="3" marL="1828800" marR="0" rtl="0" algn="l">
              <a:lnSpc>
                <a:spcPct val="120000"/>
              </a:lnSpc>
              <a:spcBef>
                <a:spcPts val="0"/>
              </a:spcBef>
              <a:spcAft>
                <a:spcPts val="0"/>
              </a:spcAft>
              <a:buClr>
                <a:srgbClr val="385998"/>
              </a:buClr>
              <a:buSzPts val="5400"/>
              <a:buFont typeface="Arial"/>
              <a:buChar char="•"/>
              <a:defRPr b="0" i="0" sz="5400" u="none" cap="none" strike="noStrike">
                <a:solidFill>
                  <a:schemeClr val="dk1"/>
                </a:solidFill>
                <a:latin typeface="Arial"/>
                <a:ea typeface="Arial"/>
                <a:cs typeface="Arial"/>
                <a:sym typeface="Arial"/>
              </a:defRPr>
            </a:lvl4pPr>
            <a:lvl5pPr indent="-533400" lvl="4" marL="2286000" marR="0" rtl="0" algn="l">
              <a:lnSpc>
                <a:spcPct val="120000"/>
              </a:lnSpc>
              <a:spcBef>
                <a:spcPts val="0"/>
              </a:spcBef>
              <a:spcAft>
                <a:spcPts val="0"/>
              </a:spcAft>
              <a:buClr>
                <a:srgbClr val="385998"/>
              </a:buClr>
              <a:buSzPts val="4800"/>
              <a:buFont typeface="Arial"/>
              <a:buChar char="•"/>
              <a:defRPr b="0" i="0" sz="4800" u="none" cap="none" strike="noStrike">
                <a:solidFill>
                  <a:schemeClr val="dk1"/>
                </a:solidFill>
                <a:latin typeface="Arial"/>
                <a:ea typeface="Arial"/>
                <a:cs typeface="Arial"/>
                <a:sym typeface="Arial"/>
              </a:defRPr>
            </a:lvl5pPr>
            <a:lvl6pPr indent="-228600" lvl="5" marL="27432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6pPr>
            <a:lvl7pPr indent="-228600" lvl="6" marL="32004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7pPr>
            <a:lvl8pPr indent="-228600" lvl="7" marL="36576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8pPr>
            <a:lvl9pPr indent="-228600" lvl="8" marL="41148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9pPr>
          </a:lstStyle>
          <a:p/>
        </p:txBody>
      </p:sp>
      <p:sp>
        <p:nvSpPr>
          <p:cNvPr id="11" name="Google Shape;11;p3"/>
          <p:cNvSpPr txBox="1"/>
          <p:nvPr>
            <p:ph type="title"/>
          </p:nvPr>
        </p:nvSpPr>
        <p:spPr>
          <a:xfrm>
            <a:off x="1524000" y="1041400"/>
            <a:ext cx="21336000" cy="1838325"/>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1" i="0" sz="10000" u="none" cap="none" strike="noStrike">
                <a:solidFill>
                  <a:schemeClr val="accent1"/>
                </a:solidFill>
                <a:latin typeface="Arial"/>
                <a:ea typeface="Arial"/>
                <a:cs typeface="Arial"/>
                <a:sym typeface="Arial"/>
              </a:defRPr>
            </a:lvl1pPr>
            <a:lvl2pPr lvl="1"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2pPr>
            <a:lvl3pPr lvl="2"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3pPr>
            <a:lvl4pPr lvl="3"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4pPr>
            <a:lvl5pPr lvl="4"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5pPr>
            <a:lvl6pPr lvl="5"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6pPr>
            <a:lvl7pPr lvl="6"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7pPr>
            <a:lvl8pPr lvl="7"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8pPr>
            <a:lvl9pPr lvl="8"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9pPr>
          </a:lstStyle>
          <a:p/>
        </p:txBody>
      </p:sp>
      <p:sp>
        <p:nvSpPr>
          <p:cNvPr id="12" name="Google Shape;12;p3"/>
          <p:cNvSpPr txBox="1"/>
          <p:nvPr>
            <p:ph idx="2" type="body"/>
          </p:nvPr>
        </p:nvSpPr>
        <p:spPr>
          <a:xfrm>
            <a:off x="1524000" y="2921000"/>
            <a:ext cx="21336000" cy="111760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6000" u="none" cap="none" strike="noStrike">
                <a:solidFill>
                  <a:schemeClr val="accent6"/>
                </a:solidFill>
                <a:latin typeface="Arial"/>
                <a:ea typeface="Arial"/>
                <a:cs typeface="Arial"/>
                <a:sym typeface="Arial"/>
              </a:defRPr>
            </a:lvl1pPr>
            <a:lvl2pPr indent="-228600" lvl="1" marL="9144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2pPr>
            <a:lvl3pPr indent="-228600" lvl="2" marL="13716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3pPr>
            <a:lvl4pPr indent="-228600" lvl="3" marL="18288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4pPr>
            <a:lvl5pPr indent="-228600" lvl="4" marL="22860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5pPr>
            <a:lvl6pPr indent="-228600" lvl="5" marL="27432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6pPr>
            <a:lvl7pPr indent="-228600" lvl="6" marL="32004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7pPr>
            <a:lvl8pPr indent="-228600" lvl="7" marL="36576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8pPr>
            <a:lvl9pPr indent="-228600" lvl="8" marL="41148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 Subtitle" showMasterSp="0">
  <p:cSld name="Bullet Subtitle">
    <p:bg>
      <p:bgPr>
        <a:solidFill>
          <a:schemeClr val="lt2"/>
        </a:solidFill>
      </p:bgPr>
    </p:bg>
    <p:spTree>
      <p:nvGrpSpPr>
        <p:cNvPr id="13" name="Shape 13"/>
        <p:cNvGrpSpPr/>
        <p:nvPr/>
      </p:nvGrpSpPr>
      <p:grpSpPr>
        <a:xfrm>
          <a:off x="0" y="0"/>
          <a:ext cx="0" cy="0"/>
          <a:chOff x="0" y="0"/>
          <a:chExt cx="0" cy="0"/>
        </a:xfrm>
      </p:grpSpPr>
      <p:sp>
        <p:nvSpPr>
          <p:cNvPr id="14" name="Google Shape;14;p4"/>
          <p:cNvSpPr txBox="1"/>
          <p:nvPr>
            <p:ph idx="1" type="body"/>
          </p:nvPr>
        </p:nvSpPr>
        <p:spPr>
          <a:xfrm>
            <a:off x="1524000" y="4826000"/>
            <a:ext cx="21336000" cy="6096000"/>
          </a:xfrm>
          <a:prstGeom prst="rect">
            <a:avLst/>
          </a:prstGeom>
          <a:noFill/>
          <a:ln>
            <a:noFill/>
          </a:ln>
        </p:spPr>
        <p:txBody>
          <a:bodyPr anchorCtr="0" anchor="t" bIns="0" lIns="0" spcFirstLastPara="1" rIns="0" wrap="square" tIns="0"/>
          <a:lstStyle>
            <a:lvl1pPr indent="-673100" lvl="0" marL="457200" marR="0" rtl="0" algn="l">
              <a:lnSpc>
                <a:spcPct val="120000"/>
              </a:lnSpc>
              <a:spcBef>
                <a:spcPts val="0"/>
              </a:spcBef>
              <a:spcAft>
                <a:spcPts val="0"/>
              </a:spcAft>
              <a:buClr>
                <a:srgbClr val="385998"/>
              </a:buClr>
              <a:buSzPts val="7000"/>
              <a:buFont typeface="Arial"/>
              <a:buChar char="•"/>
              <a:defRPr b="0" i="0" sz="7000" u="none" cap="none" strike="noStrike">
                <a:solidFill>
                  <a:schemeClr val="dk1"/>
                </a:solidFill>
                <a:latin typeface="Arial"/>
                <a:ea typeface="Arial"/>
                <a:cs typeface="Arial"/>
                <a:sym typeface="Arial"/>
              </a:defRPr>
            </a:lvl1pPr>
            <a:lvl2pPr indent="-647700" lvl="1" marL="914400" marR="0" rtl="0" algn="l">
              <a:lnSpc>
                <a:spcPct val="120000"/>
              </a:lnSpc>
              <a:spcBef>
                <a:spcPts val="0"/>
              </a:spcBef>
              <a:spcAft>
                <a:spcPts val="0"/>
              </a:spcAft>
              <a:buClr>
                <a:srgbClr val="385998"/>
              </a:buClr>
              <a:buSzPts val="6600"/>
              <a:buFont typeface="Arial"/>
              <a:buChar char="•"/>
              <a:defRPr b="0" i="0" sz="6600" u="none" cap="none" strike="noStrike">
                <a:solidFill>
                  <a:schemeClr val="dk1"/>
                </a:solidFill>
                <a:latin typeface="Arial"/>
                <a:ea typeface="Arial"/>
                <a:cs typeface="Arial"/>
                <a:sym typeface="Arial"/>
              </a:defRPr>
            </a:lvl2pPr>
            <a:lvl3pPr indent="-609600" lvl="2" marL="1371600" marR="0" rtl="0" algn="l">
              <a:lnSpc>
                <a:spcPct val="120000"/>
              </a:lnSpc>
              <a:spcBef>
                <a:spcPts val="0"/>
              </a:spcBef>
              <a:spcAft>
                <a:spcPts val="0"/>
              </a:spcAft>
              <a:buClr>
                <a:srgbClr val="385998"/>
              </a:buClr>
              <a:buSzPts val="6000"/>
              <a:buFont typeface="Arial"/>
              <a:buChar char="•"/>
              <a:defRPr b="0" i="0" sz="6000" u="none" cap="none" strike="noStrike">
                <a:solidFill>
                  <a:schemeClr val="dk1"/>
                </a:solidFill>
                <a:latin typeface="Arial"/>
                <a:ea typeface="Arial"/>
                <a:cs typeface="Arial"/>
                <a:sym typeface="Arial"/>
              </a:defRPr>
            </a:lvl3pPr>
            <a:lvl4pPr indent="-571500" lvl="3" marL="1828800" marR="0" rtl="0" algn="l">
              <a:lnSpc>
                <a:spcPct val="120000"/>
              </a:lnSpc>
              <a:spcBef>
                <a:spcPts val="0"/>
              </a:spcBef>
              <a:spcAft>
                <a:spcPts val="0"/>
              </a:spcAft>
              <a:buClr>
                <a:srgbClr val="385998"/>
              </a:buClr>
              <a:buSzPts val="5400"/>
              <a:buFont typeface="Arial"/>
              <a:buChar char="•"/>
              <a:defRPr b="0" i="0" sz="5400" u="none" cap="none" strike="noStrike">
                <a:solidFill>
                  <a:schemeClr val="dk1"/>
                </a:solidFill>
                <a:latin typeface="Arial"/>
                <a:ea typeface="Arial"/>
                <a:cs typeface="Arial"/>
                <a:sym typeface="Arial"/>
              </a:defRPr>
            </a:lvl4pPr>
            <a:lvl5pPr indent="-533400" lvl="4" marL="2286000" marR="0" rtl="0" algn="l">
              <a:lnSpc>
                <a:spcPct val="120000"/>
              </a:lnSpc>
              <a:spcBef>
                <a:spcPts val="0"/>
              </a:spcBef>
              <a:spcAft>
                <a:spcPts val="0"/>
              </a:spcAft>
              <a:buClr>
                <a:srgbClr val="385998"/>
              </a:buClr>
              <a:buSzPts val="4800"/>
              <a:buFont typeface="Arial"/>
              <a:buChar char="•"/>
              <a:defRPr b="0" i="0" sz="4800" u="none" cap="none" strike="noStrike">
                <a:solidFill>
                  <a:schemeClr val="dk1"/>
                </a:solidFill>
                <a:latin typeface="Arial"/>
                <a:ea typeface="Arial"/>
                <a:cs typeface="Arial"/>
                <a:sym typeface="Arial"/>
              </a:defRPr>
            </a:lvl5pPr>
            <a:lvl6pPr indent="-228600" lvl="5" marL="27432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6pPr>
            <a:lvl7pPr indent="-228600" lvl="6" marL="32004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7pPr>
            <a:lvl8pPr indent="-228600" lvl="7" marL="36576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8pPr>
            <a:lvl9pPr indent="-228600" lvl="8" marL="41148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9pPr>
          </a:lstStyle>
          <a:p/>
        </p:txBody>
      </p:sp>
      <p:sp>
        <p:nvSpPr>
          <p:cNvPr id="15" name="Google Shape;15;p4"/>
          <p:cNvSpPr txBox="1"/>
          <p:nvPr>
            <p:ph type="title"/>
          </p:nvPr>
        </p:nvSpPr>
        <p:spPr>
          <a:xfrm>
            <a:off x="1524000" y="1041400"/>
            <a:ext cx="21336000" cy="1838325"/>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1" i="0" sz="10000" u="none" cap="none" strike="noStrike">
                <a:solidFill>
                  <a:schemeClr val="accent1"/>
                </a:solidFill>
                <a:latin typeface="Arial"/>
                <a:ea typeface="Arial"/>
                <a:cs typeface="Arial"/>
                <a:sym typeface="Arial"/>
              </a:defRPr>
            </a:lvl1pPr>
            <a:lvl2pPr lvl="1"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2pPr>
            <a:lvl3pPr lvl="2"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3pPr>
            <a:lvl4pPr lvl="3"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4pPr>
            <a:lvl5pPr lvl="4"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5pPr>
            <a:lvl6pPr lvl="5"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6pPr>
            <a:lvl7pPr lvl="6"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7pPr>
            <a:lvl8pPr lvl="7"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8pPr>
            <a:lvl9pPr lvl="8"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9pPr>
          </a:lstStyle>
          <a:p/>
        </p:txBody>
      </p:sp>
      <p:sp>
        <p:nvSpPr>
          <p:cNvPr id="16" name="Google Shape;16;p4"/>
          <p:cNvSpPr txBox="1"/>
          <p:nvPr>
            <p:ph idx="2" type="body"/>
          </p:nvPr>
        </p:nvSpPr>
        <p:spPr>
          <a:xfrm>
            <a:off x="1524000" y="2921000"/>
            <a:ext cx="21336000" cy="111760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6000" u="none" cap="none" strike="noStrike">
                <a:solidFill>
                  <a:schemeClr val="accent6"/>
                </a:solidFill>
                <a:latin typeface="Arial"/>
                <a:ea typeface="Arial"/>
                <a:cs typeface="Arial"/>
                <a:sym typeface="Arial"/>
              </a:defRPr>
            </a:lvl1pPr>
            <a:lvl2pPr indent="-228600" lvl="1" marL="9144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2pPr>
            <a:lvl3pPr indent="-228600" lvl="2" marL="13716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3pPr>
            <a:lvl4pPr indent="-228600" lvl="3" marL="18288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4pPr>
            <a:lvl5pPr indent="-228600" lvl="4" marL="22860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5pPr>
            <a:lvl6pPr indent="-228600" lvl="5" marL="27432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6pPr>
            <a:lvl7pPr indent="-228600" lvl="6" marL="32004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7pPr>
            <a:lvl8pPr indent="-228600" lvl="7" marL="36576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8pPr>
            <a:lvl9pPr indent="-228600" lvl="8" marL="41148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 showMasterSp="0">
  <p:cSld name="Bullet">
    <p:bg>
      <p:bgPr>
        <a:solidFill>
          <a:schemeClr val="lt2"/>
        </a:solidFill>
      </p:bgPr>
    </p:bg>
    <p:spTree>
      <p:nvGrpSpPr>
        <p:cNvPr id="17" name="Shape 17"/>
        <p:cNvGrpSpPr/>
        <p:nvPr/>
      </p:nvGrpSpPr>
      <p:grpSpPr>
        <a:xfrm>
          <a:off x="0" y="0"/>
          <a:ext cx="0" cy="0"/>
          <a:chOff x="0" y="0"/>
          <a:chExt cx="0" cy="0"/>
        </a:xfrm>
      </p:grpSpPr>
      <p:sp>
        <p:nvSpPr>
          <p:cNvPr id="18" name="Google Shape;18;p5"/>
          <p:cNvSpPr txBox="1"/>
          <p:nvPr>
            <p:ph type="title"/>
          </p:nvPr>
        </p:nvSpPr>
        <p:spPr>
          <a:xfrm>
            <a:off x="1524000" y="1041400"/>
            <a:ext cx="21336000" cy="1838325"/>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1" i="0" sz="10000" u="none" cap="none" strike="noStrike">
                <a:solidFill>
                  <a:schemeClr val="accent1"/>
                </a:solidFill>
                <a:latin typeface="Arial"/>
                <a:ea typeface="Arial"/>
                <a:cs typeface="Arial"/>
                <a:sym typeface="Arial"/>
              </a:defRPr>
            </a:lvl1pPr>
            <a:lvl2pPr lvl="1"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2pPr>
            <a:lvl3pPr lvl="2"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3pPr>
            <a:lvl4pPr lvl="3"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4pPr>
            <a:lvl5pPr lvl="4"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5pPr>
            <a:lvl6pPr lvl="5"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6pPr>
            <a:lvl7pPr lvl="6"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7pPr>
            <a:lvl8pPr lvl="7"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8pPr>
            <a:lvl9pPr lvl="8"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9pPr>
          </a:lstStyle>
          <a:p/>
        </p:txBody>
      </p:sp>
      <p:sp>
        <p:nvSpPr>
          <p:cNvPr id="19" name="Google Shape;19;p5"/>
          <p:cNvSpPr txBox="1"/>
          <p:nvPr>
            <p:ph idx="1" type="body"/>
          </p:nvPr>
        </p:nvSpPr>
        <p:spPr>
          <a:xfrm>
            <a:off x="1524000" y="3111500"/>
            <a:ext cx="21336000" cy="9525000"/>
          </a:xfrm>
          <a:prstGeom prst="rect">
            <a:avLst/>
          </a:prstGeom>
          <a:noFill/>
          <a:ln>
            <a:noFill/>
          </a:ln>
        </p:spPr>
        <p:txBody>
          <a:bodyPr anchorCtr="0" anchor="t" bIns="0" lIns="0" spcFirstLastPara="1" rIns="0" wrap="square" tIns="0"/>
          <a:lstStyle>
            <a:lvl1pPr indent="-673100" lvl="0" marL="457200" marR="0" rtl="0" algn="l">
              <a:lnSpc>
                <a:spcPct val="120000"/>
              </a:lnSpc>
              <a:spcBef>
                <a:spcPts val="0"/>
              </a:spcBef>
              <a:spcAft>
                <a:spcPts val="0"/>
              </a:spcAft>
              <a:buClr>
                <a:srgbClr val="385998"/>
              </a:buClr>
              <a:buSzPts val="7000"/>
              <a:buFont typeface="Arial"/>
              <a:buChar char="•"/>
              <a:defRPr b="0" i="0" sz="7000" u="none" cap="none" strike="noStrike">
                <a:solidFill>
                  <a:schemeClr val="dk1"/>
                </a:solidFill>
                <a:latin typeface="Arial"/>
                <a:ea typeface="Arial"/>
                <a:cs typeface="Arial"/>
                <a:sym typeface="Arial"/>
              </a:defRPr>
            </a:lvl1pPr>
            <a:lvl2pPr indent="-647700" lvl="1" marL="914400" marR="0" rtl="0" algn="l">
              <a:lnSpc>
                <a:spcPct val="120000"/>
              </a:lnSpc>
              <a:spcBef>
                <a:spcPts val="0"/>
              </a:spcBef>
              <a:spcAft>
                <a:spcPts val="0"/>
              </a:spcAft>
              <a:buClr>
                <a:srgbClr val="385998"/>
              </a:buClr>
              <a:buSzPts val="6600"/>
              <a:buFont typeface="Arial"/>
              <a:buChar char="•"/>
              <a:defRPr b="0" i="0" sz="6600" u="none" cap="none" strike="noStrike">
                <a:solidFill>
                  <a:schemeClr val="dk1"/>
                </a:solidFill>
                <a:latin typeface="Arial"/>
                <a:ea typeface="Arial"/>
                <a:cs typeface="Arial"/>
                <a:sym typeface="Arial"/>
              </a:defRPr>
            </a:lvl2pPr>
            <a:lvl3pPr indent="-609600" lvl="2" marL="1371600" marR="0" rtl="0" algn="l">
              <a:lnSpc>
                <a:spcPct val="120000"/>
              </a:lnSpc>
              <a:spcBef>
                <a:spcPts val="0"/>
              </a:spcBef>
              <a:spcAft>
                <a:spcPts val="0"/>
              </a:spcAft>
              <a:buClr>
                <a:srgbClr val="385998"/>
              </a:buClr>
              <a:buSzPts val="6000"/>
              <a:buFont typeface="Arial"/>
              <a:buChar char="•"/>
              <a:defRPr b="0" i="0" sz="6000" u="none" cap="none" strike="noStrike">
                <a:solidFill>
                  <a:schemeClr val="dk1"/>
                </a:solidFill>
                <a:latin typeface="Arial"/>
                <a:ea typeface="Arial"/>
                <a:cs typeface="Arial"/>
                <a:sym typeface="Arial"/>
              </a:defRPr>
            </a:lvl3pPr>
            <a:lvl4pPr indent="-571500" lvl="3" marL="1828800" marR="0" rtl="0" algn="l">
              <a:lnSpc>
                <a:spcPct val="120000"/>
              </a:lnSpc>
              <a:spcBef>
                <a:spcPts val="0"/>
              </a:spcBef>
              <a:spcAft>
                <a:spcPts val="0"/>
              </a:spcAft>
              <a:buClr>
                <a:srgbClr val="385998"/>
              </a:buClr>
              <a:buSzPts val="5400"/>
              <a:buFont typeface="Arial"/>
              <a:buChar char="•"/>
              <a:defRPr b="0" i="0" sz="5400" u="none" cap="none" strike="noStrike">
                <a:solidFill>
                  <a:schemeClr val="dk1"/>
                </a:solidFill>
                <a:latin typeface="Arial"/>
                <a:ea typeface="Arial"/>
                <a:cs typeface="Arial"/>
                <a:sym typeface="Arial"/>
              </a:defRPr>
            </a:lvl4pPr>
            <a:lvl5pPr indent="-533400" lvl="4" marL="2286000" marR="0" rtl="0" algn="l">
              <a:lnSpc>
                <a:spcPct val="120000"/>
              </a:lnSpc>
              <a:spcBef>
                <a:spcPts val="0"/>
              </a:spcBef>
              <a:spcAft>
                <a:spcPts val="0"/>
              </a:spcAft>
              <a:buClr>
                <a:srgbClr val="385998"/>
              </a:buClr>
              <a:buSzPts val="4800"/>
              <a:buFont typeface="Arial"/>
              <a:buChar char="•"/>
              <a:defRPr b="0" i="0" sz="4800" u="none" cap="none" strike="noStrike">
                <a:solidFill>
                  <a:schemeClr val="dk1"/>
                </a:solidFill>
                <a:latin typeface="Arial"/>
                <a:ea typeface="Arial"/>
                <a:cs typeface="Arial"/>
                <a:sym typeface="Arial"/>
              </a:defRPr>
            </a:lvl5pPr>
            <a:lvl6pPr indent="-228600" lvl="5" marL="27432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6pPr>
            <a:lvl7pPr indent="-228600" lvl="6" marL="32004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7pPr>
            <a:lvl8pPr indent="-228600" lvl="7" marL="36576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8pPr>
            <a:lvl9pPr indent="-228600" lvl="8" marL="41148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erstitial" showMasterSp="0">
  <p:cSld name="Interstitial">
    <p:bg>
      <p:bgPr>
        <a:solidFill>
          <a:schemeClr val="accent1"/>
        </a:solidFill>
      </p:bgPr>
    </p:bg>
    <p:spTree>
      <p:nvGrpSpPr>
        <p:cNvPr id="22" name="Shape 22"/>
        <p:cNvGrpSpPr/>
        <p:nvPr/>
      </p:nvGrpSpPr>
      <p:grpSpPr>
        <a:xfrm>
          <a:off x="0" y="0"/>
          <a:ext cx="0" cy="0"/>
          <a:chOff x="0" y="0"/>
          <a:chExt cx="0" cy="0"/>
        </a:xfrm>
      </p:grpSpPr>
      <p:sp>
        <p:nvSpPr>
          <p:cNvPr id="23" name="Google Shape;23;p7"/>
          <p:cNvSpPr txBox="1"/>
          <p:nvPr>
            <p:ph type="title"/>
          </p:nvPr>
        </p:nvSpPr>
        <p:spPr>
          <a:xfrm>
            <a:off x="1524000" y="5715000"/>
            <a:ext cx="21336000" cy="2286000"/>
          </a:xfrm>
          <a:prstGeom prst="rect">
            <a:avLst/>
          </a:prstGeom>
          <a:noFill/>
          <a:ln>
            <a:noFill/>
          </a:ln>
        </p:spPr>
        <p:txBody>
          <a:bodyPr anchorCtr="0" anchor="ctr" bIns="0" lIns="0" spcFirstLastPara="1" rIns="0" wrap="square" tIns="0"/>
          <a:lstStyle>
            <a:lvl1pPr lvl="0" marR="0" rtl="0" algn="ctr">
              <a:spcBef>
                <a:spcPts val="0"/>
              </a:spcBef>
              <a:spcAft>
                <a:spcPts val="0"/>
              </a:spcAft>
              <a:buSzPts val="1400"/>
              <a:buNone/>
              <a:defRPr b="0" i="0" sz="120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2pPr>
            <a:lvl3pPr lvl="2"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3pPr>
            <a:lvl4pPr lvl="3"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4pPr>
            <a:lvl5pPr lvl="4"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5pPr>
            <a:lvl6pPr lvl="5"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6pPr>
            <a:lvl7pPr lvl="6"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7pPr>
            <a:lvl8pPr lvl="7"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8pPr>
            <a:lvl9pPr lvl="8"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ragraph Subtitle" showMasterSp="0">
  <p:cSld name="Paragraph Subtitle">
    <p:bg>
      <p:bgPr>
        <a:solidFill>
          <a:schemeClr val="lt2"/>
        </a:solidFill>
      </p:bgPr>
    </p:bg>
    <p:spTree>
      <p:nvGrpSpPr>
        <p:cNvPr id="24" name="Shape 24"/>
        <p:cNvGrpSpPr/>
        <p:nvPr/>
      </p:nvGrpSpPr>
      <p:grpSpPr>
        <a:xfrm>
          <a:off x="0" y="0"/>
          <a:ext cx="0" cy="0"/>
          <a:chOff x="0" y="0"/>
          <a:chExt cx="0" cy="0"/>
        </a:xfrm>
      </p:grpSpPr>
      <p:sp>
        <p:nvSpPr>
          <p:cNvPr id="25" name="Google Shape;25;p8"/>
          <p:cNvSpPr txBox="1"/>
          <p:nvPr>
            <p:ph idx="1" type="body"/>
          </p:nvPr>
        </p:nvSpPr>
        <p:spPr>
          <a:xfrm>
            <a:off x="1524000" y="4826000"/>
            <a:ext cx="21336000" cy="6096000"/>
          </a:xfrm>
          <a:prstGeom prst="rect">
            <a:avLst/>
          </a:prstGeom>
          <a:noFill/>
          <a:ln>
            <a:noFill/>
          </a:ln>
        </p:spPr>
        <p:txBody>
          <a:bodyPr anchorCtr="0" anchor="t" bIns="0" lIns="0" spcFirstLastPara="1" rIns="0" wrap="square" tIns="0"/>
          <a:lstStyle>
            <a:lvl1pPr indent="-228600" lvl="0" marL="457200" marR="0" rtl="0" algn="l">
              <a:lnSpc>
                <a:spcPct val="120000"/>
              </a:lnSpc>
              <a:spcBef>
                <a:spcPts val="0"/>
              </a:spcBef>
              <a:spcAft>
                <a:spcPts val="0"/>
              </a:spcAft>
              <a:buClr>
                <a:srgbClr val="385998"/>
              </a:buClr>
              <a:buSzPts val="7000"/>
              <a:buFont typeface="Arial"/>
              <a:buNone/>
              <a:defRPr b="0" i="0" sz="7000" u="none" cap="none" strike="noStrike">
                <a:solidFill>
                  <a:schemeClr val="dk1"/>
                </a:solidFill>
                <a:latin typeface="Arial"/>
                <a:ea typeface="Arial"/>
                <a:cs typeface="Arial"/>
                <a:sym typeface="Arial"/>
              </a:defRPr>
            </a:lvl1pPr>
            <a:lvl2pPr indent="-647700" lvl="1" marL="914400" marR="0" rtl="0" algn="l">
              <a:lnSpc>
                <a:spcPct val="120000"/>
              </a:lnSpc>
              <a:spcBef>
                <a:spcPts val="0"/>
              </a:spcBef>
              <a:spcAft>
                <a:spcPts val="0"/>
              </a:spcAft>
              <a:buClr>
                <a:srgbClr val="385998"/>
              </a:buClr>
              <a:buSzPts val="6600"/>
              <a:buFont typeface="Arial"/>
              <a:buChar char="•"/>
              <a:defRPr b="0" i="0" sz="6600" u="none" cap="none" strike="noStrike">
                <a:solidFill>
                  <a:schemeClr val="dk1"/>
                </a:solidFill>
                <a:latin typeface="Arial"/>
                <a:ea typeface="Arial"/>
                <a:cs typeface="Arial"/>
                <a:sym typeface="Arial"/>
              </a:defRPr>
            </a:lvl2pPr>
            <a:lvl3pPr indent="-609600" lvl="2" marL="1371600" marR="0" rtl="0" algn="l">
              <a:lnSpc>
                <a:spcPct val="120000"/>
              </a:lnSpc>
              <a:spcBef>
                <a:spcPts val="0"/>
              </a:spcBef>
              <a:spcAft>
                <a:spcPts val="0"/>
              </a:spcAft>
              <a:buClr>
                <a:srgbClr val="385998"/>
              </a:buClr>
              <a:buSzPts val="6000"/>
              <a:buFont typeface="Arial"/>
              <a:buChar char="•"/>
              <a:defRPr b="0" i="0" sz="6000" u="none" cap="none" strike="noStrike">
                <a:solidFill>
                  <a:schemeClr val="dk1"/>
                </a:solidFill>
                <a:latin typeface="Arial"/>
                <a:ea typeface="Arial"/>
                <a:cs typeface="Arial"/>
                <a:sym typeface="Arial"/>
              </a:defRPr>
            </a:lvl3pPr>
            <a:lvl4pPr indent="-571500" lvl="3" marL="1828800" marR="0" rtl="0" algn="l">
              <a:lnSpc>
                <a:spcPct val="120000"/>
              </a:lnSpc>
              <a:spcBef>
                <a:spcPts val="0"/>
              </a:spcBef>
              <a:spcAft>
                <a:spcPts val="0"/>
              </a:spcAft>
              <a:buClr>
                <a:srgbClr val="385998"/>
              </a:buClr>
              <a:buSzPts val="5400"/>
              <a:buFont typeface="Arial"/>
              <a:buChar char="•"/>
              <a:defRPr b="0" i="0" sz="5400" u="none" cap="none" strike="noStrike">
                <a:solidFill>
                  <a:schemeClr val="dk1"/>
                </a:solidFill>
                <a:latin typeface="Arial"/>
                <a:ea typeface="Arial"/>
                <a:cs typeface="Arial"/>
                <a:sym typeface="Arial"/>
              </a:defRPr>
            </a:lvl4pPr>
            <a:lvl5pPr indent="-533400" lvl="4" marL="2286000" marR="0" rtl="0" algn="l">
              <a:lnSpc>
                <a:spcPct val="120000"/>
              </a:lnSpc>
              <a:spcBef>
                <a:spcPts val="0"/>
              </a:spcBef>
              <a:spcAft>
                <a:spcPts val="0"/>
              </a:spcAft>
              <a:buClr>
                <a:srgbClr val="385998"/>
              </a:buClr>
              <a:buSzPts val="4800"/>
              <a:buFont typeface="Arial"/>
              <a:buChar char="•"/>
              <a:defRPr b="0" i="0" sz="4800" u="none" cap="none" strike="noStrike">
                <a:solidFill>
                  <a:schemeClr val="dk1"/>
                </a:solidFill>
                <a:latin typeface="Arial"/>
                <a:ea typeface="Arial"/>
                <a:cs typeface="Arial"/>
                <a:sym typeface="Arial"/>
              </a:defRPr>
            </a:lvl5pPr>
            <a:lvl6pPr indent="-228600" lvl="5" marL="27432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6pPr>
            <a:lvl7pPr indent="-228600" lvl="6" marL="32004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7pPr>
            <a:lvl8pPr indent="-228600" lvl="7" marL="36576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8pPr>
            <a:lvl9pPr indent="-228600" lvl="8" marL="41148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9pPr>
          </a:lstStyle>
          <a:p/>
        </p:txBody>
      </p:sp>
      <p:sp>
        <p:nvSpPr>
          <p:cNvPr id="26" name="Google Shape;26;p8"/>
          <p:cNvSpPr txBox="1"/>
          <p:nvPr>
            <p:ph type="title"/>
          </p:nvPr>
        </p:nvSpPr>
        <p:spPr>
          <a:xfrm>
            <a:off x="1524000" y="1041400"/>
            <a:ext cx="21336000" cy="18384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1" i="0" sz="10000" u="none" cap="none" strike="noStrike">
                <a:solidFill>
                  <a:schemeClr val="accent1"/>
                </a:solidFill>
                <a:latin typeface="Arial"/>
                <a:ea typeface="Arial"/>
                <a:cs typeface="Arial"/>
                <a:sym typeface="Arial"/>
              </a:defRPr>
            </a:lvl1pPr>
            <a:lvl2pPr lvl="1"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2pPr>
            <a:lvl3pPr lvl="2"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3pPr>
            <a:lvl4pPr lvl="3"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4pPr>
            <a:lvl5pPr lvl="4"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5pPr>
            <a:lvl6pPr lvl="5"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6pPr>
            <a:lvl7pPr lvl="6"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7pPr>
            <a:lvl8pPr lvl="7"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8pPr>
            <a:lvl9pPr lvl="8"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9pPr>
          </a:lstStyle>
          <a:p/>
        </p:txBody>
      </p:sp>
      <p:sp>
        <p:nvSpPr>
          <p:cNvPr id="27" name="Google Shape;27;p8"/>
          <p:cNvSpPr txBox="1"/>
          <p:nvPr>
            <p:ph idx="2" type="body"/>
          </p:nvPr>
        </p:nvSpPr>
        <p:spPr>
          <a:xfrm>
            <a:off x="1524000" y="2921000"/>
            <a:ext cx="21336000" cy="111750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6000" u="none" cap="none" strike="noStrike">
                <a:solidFill>
                  <a:schemeClr val="accent6"/>
                </a:solidFill>
                <a:latin typeface="Arial"/>
                <a:ea typeface="Arial"/>
                <a:cs typeface="Arial"/>
                <a:sym typeface="Arial"/>
              </a:defRPr>
            </a:lvl1pPr>
            <a:lvl2pPr indent="-228600" lvl="1" marL="9144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2pPr>
            <a:lvl3pPr indent="-228600" lvl="2" marL="13716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3pPr>
            <a:lvl4pPr indent="-228600" lvl="3" marL="18288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4pPr>
            <a:lvl5pPr indent="-228600" lvl="4" marL="22860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5pPr>
            <a:lvl6pPr indent="-228600" lvl="5" marL="27432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6pPr>
            <a:lvl7pPr indent="-228600" lvl="6" marL="32004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7pPr>
            <a:lvl8pPr indent="-228600" lvl="7" marL="36576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8pPr>
            <a:lvl9pPr indent="-228600" lvl="8" marL="41148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 Subtitle" showMasterSp="0">
  <p:cSld name="Bullet Subtitle">
    <p:bg>
      <p:bgPr>
        <a:solidFill>
          <a:schemeClr val="lt2"/>
        </a:solidFill>
      </p:bgPr>
    </p:bg>
    <p:spTree>
      <p:nvGrpSpPr>
        <p:cNvPr id="28" name="Shape 28"/>
        <p:cNvGrpSpPr/>
        <p:nvPr/>
      </p:nvGrpSpPr>
      <p:grpSpPr>
        <a:xfrm>
          <a:off x="0" y="0"/>
          <a:ext cx="0" cy="0"/>
          <a:chOff x="0" y="0"/>
          <a:chExt cx="0" cy="0"/>
        </a:xfrm>
      </p:grpSpPr>
      <p:sp>
        <p:nvSpPr>
          <p:cNvPr id="29" name="Google Shape;29;p9"/>
          <p:cNvSpPr txBox="1"/>
          <p:nvPr>
            <p:ph idx="1" type="body"/>
          </p:nvPr>
        </p:nvSpPr>
        <p:spPr>
          <a:xfrm>
            <a:off x="1524000" y="4826000"/>
            <a:ext cx="21336000" cy="6096000"/>
          </a:xfrm>
          <a:prstGeom prst="rect">
            <a:avLst/>
          </a:prstGeom>
          <a:noFill/>
          <a:ln>
            <a:noFill/>
          </a:ln>
        </p:spPr>
        <p:txBody>
          <a:bodyPr anchorCtr="0" anchor="t" bIns="0" lIns="0" spcFirstLastPara="1" rIns="0" wrap="square" tIns="0"/>
          <a:lstStyle>
            <a:lvl1pPr indent="-673100" lvl="0" marL="457200" marR="0" rtl="0" algn="l">
              <a:lnSpc>
                <a:spcPct val="120000"/>
              </a:lnSpc>
              <a:spcBef>
                <a:spcPts val="0"/>
              </a:spcBef>
              <a:spcAft>
                <a:spcPts val="0"/>
              </a:spcAft>
              <a:buClr>
                <a:srgbClr val="385998"/>
              </a:buClr>
              <a:buSzPts val="7000"/>
              <a:buFont typeface="Arial"/>
              <a:buChar char="•"/>
              <a:defRPr b="0" i="0" sz="7000" u="none" cap="none" strike="noStrike">
                <a:solidFill>
                  <a:schemeClr val="dk1"/>
                </a:solidFill>
                <a:latin typeface="Arial"/>
                <a:ea typeface="Arial"/>
                <a:cs typeface="Arial"/>
                <a:sym typeface="Arial"/>
              </a:defRPr>
            </a:lvl1pPr>
            <a:lvl2pPr indent="-647700" lvl="1" marL="914400" marR="0" rtl="0" algn="l">
              <a:lnSpc>
                <a:spcPct val="120000"/>
              </a:lnSpc>
              <a:spcBef>
                <a:spcPts val="0"/>
              </a:spcBef>
              <a:spcAft>
                <a:spcPts val="0"/>
              </a:spcAft>
              <a:buClr>
                <a:srgbClr val="385998"/>
              </a:buClr>
              <a:buSzPts val="6600"/>
              <a:buFont typeface="Arial"/>
              <a:buChar char="•"/>
              <a:defRPr b="0" i="0" sz="6600" u="none" cap="none" strike="noStrike">
                <a:solidFill>
                  <a:schemeClr val="dk1"/>
                </a:solidFill>
                <a:latin typeface="Arial"/>
                <a:ea typeface="Arial"/>
                <a:cs typeface="Arial"/>
                <a:sym typeface="Arial"/>
              </a:defRPr>
            </a:lvl2pPr>
            <a:lvl3pPr indent="-609600" lvl="2" marL="1371600" marR="0" rtl="0" algn="l">
              <a:lnSpc>
                <a:spcPct val="120000"/>
              </a:lnSpc>
              <a:spcBef>
                <a:spcPts val="0"/>
              </a:spcBef>
              <a:spcAft>
                <a:spcPts val="0"/>
              </a:spcAft>
              <a:buClr>
                <a:srgbClr val="385998"/>
              </a:buClr>
              <a:buSzPts val="6000"/>
              <a:buFont typeface="Arial"/>
              <a:buChar char="•"/>
              <a:defRPr b="0" i="0" sz="6000" u="none" cap="none" strike="noStrike">
                <a:solidFill>
                  <a:schemeClr val="dk1"/>
                </a:solidFill>
                <a:latin typeface="Arial"/>
                <a:ea typeface="Arial"/>
                <a:cs typeface="Arial"/>
                <a:sym typeface="Arial"/>
              </a:defRPr>
            </a:lvl3pPr>
            <a:lvl4pPr indent="-571500" lvl="3" marL="1828800" marR="0" rtl="0" algn="l">
              <a:lnSpc>
                <a:spcPct val="120000"/>
              </a:lnSpc>
              <a:spcBef>
                <a:spcPts val="0"/>
              </a:spcBef>
              <a:spcAft>
                <a:spcPts val="0"/>
              </a:spcAft>
              <a:buClr>
                <a:srgbClr val="385998"/>
              </a:buClr>
              <a:buSzPts val="5400"/>
              <a:buFont typeface="Arial"/>
              <a:buChar char="•"/>
              <a:defRPr b="0" i="0" sz="5400" u="none" cap="none" strike="noStrike">
                <a:solidFill>
                  <a:schemeClr val="dk1"/>
                </a:solidFill>
                <a:latin typeface="Arial"/>
                <a:ea typeface="Arial"/>
                <a:cs typeface="Arial"/>
                <a:sym typeface="Arial"/>
              </a:defRPr>
            </a:lvl4pPr>
            <a:lvl5pPr indent="-533400" lvl="4" marL="2286000" marR="0" rtl="0" algn="l">
              <a:lnSpc>
                <a:spcPct val="120000"/>
              </a:lnSpc>
              <a:spcBef>
                <a:spcPts val="0"/>
              </a:spcBef>
              <a:spcAft>
                <a:spcPts val="0"/>
              </a:spcAft>
              <a:buClr>
                <a:srgbClr val="385998"/>
              </a:buClr>
              <a:buSzPts val="4800"/>
              <a:buFont typeface="Arial"/>
              <a:buChar char="•"/>
              <a:defRPr b="0" i="0" sz="4800" u="none" cap="none" strike="noStrike">
                <a:solidFill>
                  <a:schemeClr val="dk1"/>
                </a:solidFill>
                <a:latin typeface="Arial"/>
                <a:ea typeface="Arial"/>
                <a:cs typeface="Arial"/>
                <a:sym typeface="Arial"/>
              </a:defRPr>
            </a:lvl5pPr>
            <a:lvl6pPr indent="-228600" lvl="5" marL="27432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6pPr>
            <a:lvl7pPr indent="-228600" lvl="6" marL="32004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7pPr>
            <a:lvl8pPr indent="-228600" lvl="7" marL="36576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8pPr>
            <a:lvl9pPr indent="-228600" lvl="8" marL="41148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9pPr>
          </a:lstStyle>
          <a:p/>
        </p:txBody>
      </p:sp>
      <p:sp>
        <p:nvSpPr>
          <p:cNvPr id="30" name="Google Shape;30;p9"/>
          <p:cNvSpPr txBox="1"/>
          <p:nvPr>
            <p:ph type="title"/>
          </p:nvPr>
        </p:nvSpPr>
        <p:spPr>
          <a:xfrm>
            <a:off x="1524000" y="1041400"/>
            <a:ext cx="21336000" cy="18384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1" i="0" sz="10000" u="none" cap="none" strike="noStrike">
                <a:solidFill>
                  <a:schemeClr val="accent1"/>
                </a:solidFill>
                <a:latin typeface="Arial"/>
                <a:ea typeface="Arial"/>
                <a:cs typeface="Arial"/>
                <a:sym typeface="Arial"/>
              </a:defRPr>
            </a:lvl1pPr>
            <a:lvl2pPr lvl="1"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2pPr>
            <a:lvl3pPr lvl="2"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3pPr>
            <a:lvl4pPr lvl="3"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4pPr>
            <a:lvl5pPr lvl="4"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5pPr>
            <a:lvl6pPr lvl="5"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6pPr>
            <a:lvl7pPr lvl="6"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7pPr>
            <a:lvl8pPr lvl="7"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8pPr>
            <a:lvl9pPr lvl="8"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9pPr>
          </a:lstStyle>
          <a:p/>
        </p:txBody>
      </p:sp>
      <p:sp>
        <p:nvSpPr>
          <p:cNvPr id="31" name="Google Shape;31;p9"/>
          <p:cNvSpPr txBox="1"/>
          <p:nvPr>
            <p:ph idx="2" type="body"/>
          </p:nvPr>
        </p:nvSpPr>
        <p:spPr>
          <a:xfrm>
            <a:off x="1524000" y="2921000"/>
            <a:ext cx="21336000" cy="111750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6000" u="none" cap="none" strike="noStrike">
                <a:solidFill>
                  <a:schemeClr val="accent6"/>
                </a:solidFill>
                <a:latin typeface="Arial"/>
                <a:ea typeface="Arial"/>
                <a:cs typeface="Arial"/>
                <a:sym typeface="Arial"/>
              </a:defRPr>
            </a:lvl1pPr>
            <a:lvl2pPr indent="-228600" lvl="1" marL="9144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2pPr>
            <a:lvl3pPr indent="-228600" lvl="2" marL="13716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3pPr>
            <a:lvl4pPr indent="-228600" lvl="3" marL="18288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4pPr>
            <a:lvl5pPr indent="-228600" lvl="4" marL="22860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5pPr>
            <a:lvl6pPr indent="-228600" lvl="5" marL="27432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6pPr>
            <a:lvl7pPr indent="-228600" lvl="6" marL="32004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7pPr>
            <a:lvl8pPr indent="-228600" lvl="7" marL="36576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8pPr>
            <a:lvl9pPr indent="-228600" lvl="8" marL="41148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 showMasterSp="0">
  <p:cSld name="Bullet">
    <p:bg>
      <p:bgPr>
        <a:solidFill>
          <a:schemeClr val="lt2"/>
        </a:solidFill>
      </p:bgPr>
    </p:bg>
    <p:spTree>
      <p:nvGrpSpPr>
        <p:cNvPr id="32" name="Shape 32"/>
        <p:cNvGrpSpPr/>
        <p:nvPr/>
      </p:nvGrpSpPr>
      <p:grpSpPr>
        <a:xfrm>
          <a:off x="0" y="0"/>
          <a:ext cx="0" cy="0"/>
          <a:chOff x="0" y="0"/>
          <a:chExt cx="0" cy="0"/>
        </a:xfrm>
      </p:grpSpPr>
      <p:sp>
        <p:nvSpPr>
          <p:cNvPr id="33" name="Google Shape;33;p10"/>
          <p:cNvSpPr txBox="1"/>
          <p:nvPr>
            <p:ph type="title"/>
          </p:nvPr>
        </p:nvSpPr>
        <p:spPr>
          <a:xfrm>
            <a:off x="1524000" y="1041400"/>
            <a:ext cx="21336000" cy="18384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1" i="0" sz="10000" u="none" cap="none" strike="noStrike">
                <a:solidFill>
                  <a:schemeClr val="accent1"/>
                </a:solidFill>
                <a:latin typeface="Arial"/>
                <a:ea typeface="Arial"/>
                <a:cs typeface="Arial"/>
                <a:sym typeface="Arial"/>
              </a:defRPr>
            </a:lvl1pPr>
            <a:lvl2pPr lvl="1"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2pPr>
            <a:lvl3pPr lvl="2"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3pPr>
            <a:lvl4pPr lvl="3"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4pPr>
            <a:lvl5pPr lvl="4"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5pPr>
            <a:lvl6pPr lvl="5"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6pPr>
            <a:lvl7pPr lvl="6"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7pPr>
            <a:lvl8pPr lvl="7"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8pPr>
            <a:lvl9pPr lvl="8"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9pPr>
          </a:lstStyle>
          <a:p/>
        </p:txBody>
      </p:sp>
      <p:sp>
        <p:nvSpPr>
          <p:cNvPr id="34" name="Google Shape;34;p10"/>
          <p:cNvSpPr txBox="1"/>
          <p:nvPr>
            <p:ph idx="1" type="body"/>
          </p:nvPr>
        </p:nvSpPr>
        <p:spPr>
          <a:xfrm>
            <a:off x="1524000" y="3111500"/>
            <a:ext cx="21336000" cy="9525000"/>
          </a:xfrm>
          <a:prstGeom prst="rect">
            <a:avLst/>
          </a:prstGeom>
          <a:noFill/>
          <a:ln>
            <a:noFill/>
          </a:ln>
        </p:spPr>
        <p:txBody>
          <a:bodyPr anchorCtr="0" anchor="t" bIns="0" lIns="0" spcFirstLastPara="1" rIns="0" wrap="square" tIns="0"/>
          <a:lstStyle>
            <a:lvl1pPr indent="-673100" lvl="0" marL="457200" marR="0" rtl="0" algn="l">
              <a:lnSpc>
                <a:spcPct val="120000"/>
              </a:lnSpc>
              <a:spcBef>
                <a:spcPts val="0"/>
              </a:spcBef>
              <a:spcAft>
                <a:spcPts val="0"/>
              </a:spcAft>
              <a:buClr>
                <a:srgbClr val="385998"/>
              </a:buClr>
              <a:buSzPts val="7000"/>
              <a:buFont typeface="Arial"/>
              <a:buChar char="•"/>
              <a:defRPr b="0" i="0" sz="7000" u="none" cap="none" strike="noStrike">
                <a:solidFill>
                  <a:schemeClr val="dk1"/>
                </a:solidFill>
                <a:latin typeface="Arial"/>
                <a:ea typeface="Arial"/>
                <a:cs typeface="Arial"/>
                <a:sym typeface="Arial"/>
              </a:defRPr>
            </a:lvl1pPr>
            <a:lvl2pPr indent="-647700" lvl="1" marL="914400" marR="0" rtl="0" algn="l">
              <a:lnSpc>
                <a:spcPct val="120000"/>
              </a:lnSpc>
              <a:spcBef>
                <a:spcPts val="0"/>
              </a:spcBef>
              <a:spcAft>
                <a:spcPts val="0"/>
              </a:spcAft>
              <a:buClr>
                <a:srgbClr val="385998"/>
              </a:buClr>
              <a:buSzPts val="6600"/>
              <a:buFont typeface="Arial"/>
              <a:buChar char="•"/>
              <a:defRPr b="0" i="0" sz="6600" u="none" cap="none" strike="noStrike">
                <a:solidFill>
                  <a:schemeClr val="dk1"/>
                </a:solidFill>
                <a:latin typeface="Arial"/>
                <a:ea typeface="Arial"/>
                <a:cs typeface="Arial"/>
                <a:sym typeface="Arial"/>
              </a:defRPr>
            </a:lvl2pPr>
            <a:lvl3pPr indent="-609600" lvl="2" marL="1371600" marR="0" rtl="0" algn="l">
              <a:lnSpc>
                <a:spcPct val="120000"/>
              </a:lnSpc>
              <a:spcBef>
                <a:spcPts val="0"/>
              </a:spcBef>
              <a:spcAft>
                <a:spcPts val="0"/>
              </a:spcAft>
              <a:buClr>
                <a:srgbClr val="385998"/>
              </a:buClr>
              <a:buSzPts val="6000"/>
              <a:buFont typeface="Arial"/>
              <a:buChar char="•"/>
              <a:defRPr b="0" i="0" sz="6000" u="none" cap="none" strike="noStrike">
                <a:solidFill>
                  <a:schemeClr val="dk1"/>
                </a:solidFill>
                <a:latin typeface="Arial"/>
                <a:ea typeface="Arial"/>
                <a:cs typeface="Arial"/>
                <a:sym typeface="Arial"/>
              </a:defRPr>
            </a:lvl3pPr>
            <a:lvl4pPr indent="-571500" lvl="3" marL="1828800" marR="0" rtl="0" algn="l">
              <a:lnSpc>
                <a:spcPct val="120000"/>
              </a:lnSpc>
              <a:spcBef>
                <a:spcPts val="0"/>
              </a:spcBef>
              <a:spcAft>
                <a:spcPts val="0"/>
              </a:spcAft>
              <a:buClr>
                <a:srgbClr val="385998"/>
              </a:buClr>
              <a:buSzPts val="5400"/>
              <a:buFont typeface="Arial"/>
              <a:buChar char="•"/>
              <a:defRPr b="0" i="0" sz="5400" u="none" cap="none" strike="noStrike">
                <a:solidFill>
                  <a:schemeClr val="dk1"/>
                </a:solidFill>
                <a:latin typeface="Arial"/>
                <a:ea typeface="Arial"/>
                <a:cs typeface="Arial"/>
                <a:sym typeface="Arial"/>
              </a:defRPr>
            </a:lvl4pPr>
            <a:lvl5pPr indent="-533400" lvl="4" marL="2286000" marR="0" rtl="0" algn="l">
              <a:lnSpc>
                <a:spcPct val="120000"/>
              </a:lnSpc>
              <a:spcBef>
                <a:spcPts val="0"/>
              </a:spcBef>
              <a:spcAft>
                <a:spcPts val="0"/>
              </a:spcAft>
              <a:buClr>
                <a:srgbClr val="385998"/>
              </a:buClr>
              <a:buSzPts val="4800"/>
              <a:buFont typeface="Arial"/>
              <a:buChar char="•"/>
              <a:defRPr b="0" i="0" sz="4800" u="none" cap="none" strike="noStrike">
                <a:solidFill>
                  <a:schemeClr val="dk1"/>
                </a:solidFill>
                <a:latin typeface="Arial"/>
                <a:ea typeface="Arial"/>
                <a:cs typeface="Arial"/>
                <a:sym typeface="Arial"/>
              </a:defRPr>
            </a:lvl5pPr>
            <a:lvl6pPr indent="-228600" lvl="5" marL="27432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6pPr>
            <a:lvl7pPr indent="-228600" lvl="6" marL="32004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7pPr>
            <a:lvl8pPr indent="-228600" lvl="7" marL="36576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8pPr>
            <a:lvl9pPr indent="-228600" lvl="8" marL="41148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5" name="Shape 5"/>
        <p:cNvGrpSpPr/>
        <p:nvPr/>
      </p:nvGrpSpPr>
      <p:grpSpPr>
        <a:xfrm>
          <a:off x="0" y="0"/>
          <a:ext cx="0" cy="0"/>
          <a:chOff x="0" y="0"/>
          <a:chExt cx="0" cy="0"/>
        </a:xfrm>
      </p:grpSpPr>
      <p:pic>
        <p:nvPicPr>
          <p:cNvPr descr="Wordmark-Cover.pdf" id="6" name="Google Shape;6;p1"/>
          <p:cNvPicPr preferRelativeResize="0"/>
          <p:nvPr/>
        </p:nvPicPr>
        <p:blipFill rotWithShape="1">
          <a:blip r:embed="rId1">
            <a:alphaModFix/>
          </a:blip>
          <a:srcRect b="0" l="0" r="0" t="0"/>
          <a:stretch/>
        </p:blipFill>
        <p:spPr>
          <a:xfrm>
            <a:off x="7137696" y="5080000"/>
            <a:ext cx="10106526" cy="3556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20" name="Shape 20"/>
        <p:cNvGrpSpPr/>
        <p:nvPr/>
      </p:nvGrpSpPr>
      <p:grpSpPr>
        <a:xfrm>
          <a:off x="0" y="0"/>
          <a:ext cx="0" cy="0"/>
          <a:chOff x="0" y="0"/>
          <a:chExt cx="0" cy="0"/>
        </a:xfrm>
      </p:grpSpPr>
      <p:pic>
        <p:nvPicPr>
          <p:cNvPr descr="Wordmark-Cover.pdf" id="21" name="Google Shape;21;p6"/>
          <p:cNvPicPr preferRelativeResize="0"/>
          <p:nvPr/>
        </p:nvPicPr>
        <p:blipFill/>
        <p:spPr>
          <a:xfrm>
            <a:off x="7137696" y="5080000"/>
            <a:ext cx="10106525" cy="3556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www.hackerrank.com/cst370-s19-hw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 Id="rId3" Type="http://schemas.openxmlformats.org/officeDocument/2006/relationships/hyperlink" Target="https://www.youtube.com/watch?v=XaqR3G_NVoo" TargetMode="External"/><Relationship Id="rId4" Type="http://schemas.openxmlformats.org/officeDocument/2006/relationships/hyperlink" Target="https://visualgo.net/en/sorting"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0.xml"/><Relationship Id="rId3" Type="http://schemas.openxmlformats.org/officeDocument/2006/relationships/hyperlink" Target="https://www.youtube.com/watch?v=ywWBy6J5gz8" TargetMode="External"/><Relationship Id="rId4" Type="http://schemas.openxmlformats.org/officeDocument/2006/relationships/hyperlink" Target="https://visualgo.net/en/sorting"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1.xml"/><Relationship Id="rId3" Type="http://schemas.openxmlformats.org/officeDocument/2006/relationships/hyperlink" Target="https://repl.it/@dsyang/RecursiveSorts"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 name="Shape 38"/>
        <p:cNvGrpSpPr/>
        <p:nvPr/>
      </p:nvGrpSpPr>
      <p:grpSpPr>
        <a:xfrm>
          <a:off x="0" y="0"/>
          <a:ext cx="0" cy="0"/>
          <a:chOff x="0" y="0"/>
          <a:chExt cx="0" cy="0"/>
        </a:xfrm>
      </p:grpSpPr>
      <p:sp>
        <p:nvSpPr>
          <p:cNvPr id="39" name="Google Shape;39;p11"/>
          <p:cNvSpPr txBox="1"/>
          <p:nvPr>
            <p:ph idx="1" type="body"/>
          </p:nvPr>
        </p:nvSpPr>
        <p:spPr>
          <a:xfrm>
            <a:off x="1524000" y="4826000"/>
            <a:ext cx="22440600" cy="6096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HW1: Having trouble with hacker rank? Join the contest at </a:t>
            </a:r>
            <a:r>
              <a:rPr lang="en-US" u="sng">
                <a:solidFill>
                  <a:schemeClr val="hlink"/>
                </a:solidFill>
                <a:hlinkClick r:id="rId3"/>
              </a:rPr>
              <a:t>https://www.hackerrank.com/cst370-s19-hw1</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CSUMB programming team 1st meeting: </a:t>
            </a:r>
            <a:endParaRPr/>
          </a:p>
          <a:p>
            <a:pPr indent="457200" lvl="0" marL="0" rtl="0" algn="l">
              <a:spcBef>
                <a:spcPts val="0"/>
              </a:spcBef>
              <a:spcAft>
                <a:spcPts val="0"/>
              </a:spcAft>
              <a:buNone/>
            </a:pPr>
            <a:r>
              <a:rPr lang="en-US"/>
              <a:t>2/4 4-6pm BIT223</a:t>
            </a:r>
            <a:endParaRPr/>
          </a:p>
        </p:txBody>
      </p:sp>
      <p:sp>
        <p:nvSpPr>
          <p:cNvPr id="40" name="Google Shape;40;p11"/>
          <p:cNvSpPr txBox="1"/>
          <p:nvPr>
            <p:ph type="title"/>
          </p:nvPr>
        </p:nvSpPr>
        <p:spPr>
          <a:xfrm>
            <a:off x="1524000" y="1041400"/>
            <a:ext cx="21336000" cy="183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Announcements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idx="1" type="body"/>
          </p:nvPr>
        </p:nvSpPr>
        <p:spPr>
          <a:xfrm>
            <a:off x="1524000" y="4290646"/>
            <a:ext cx="21793200" cy="81594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[0, 1, 5, 7, </a:t>
            </a:r>
            <a:r>
              <a:rPr lang="en-US" sz="8000">
                <a:solidFill>
                  <a:srgbClr val="FF0000"/>
                </a:solidFill>
                <a:latin typeface="Arial"/>
                <a:ea typeface="Arial"/>
                <a:cs typeface="Arial"/>
                <a:sym typeface="Arial"/>
              </a:rPr>
              <a:t>9</a:t>
            </a:r>
            <a:r>
              <a:rPr lang="en-US" sz="8000">
                <a:latin typeface="Arial"/>
                <a:ea typeface="Arial"/>
                <a:cs typeface="Arial"/>
                <a:sym typeface="Arial"/>
              </a:rPr>
              <a:t>, 12, 17, 20, 31]</a:t>
            </a:r>
            <a:endParaRPr/>
          </a:p>
          <a:p>
            <a:pPr indent="0" lvl="0" marL="0" rtl="0" algn="l">
              <a:lnSpc>
                <a:spcPct val="150000"/>
              </a:lnSpc>
              <a:spcBef>
                <a:spcPts val="0"/>
              </a:spcBef>
              <a:spcAft>
                <a:spcPts val="0"/>
              </a:spcAft>
              <a:buSzPts val="8000"/>
              <a:buNone/>
            </a:pPr>
            <a:r>
              <a:rPr lang="en-US" sz="8000">
                <a:latin typeface="Arial"/>
                <a:ea typeface="Arial"/>
                <a:cs typeface="Arial"/>
                <a:sym typeface="Arial"/>
              </a:rPr>
              <a:t>x = 5</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sp>
        <p:nvSpPr>
          <p:cNvPr id="100" name="Google Shape;100;p20"/>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Binary Search</a:t>
            </a:r>
            <a:endParaRPr/>
          </a:p>
        </p:txBody>
      </p:sp>
      <p:sp>
        <p:nvSpPr>
          <p:cNvPr id="101" name="Google Shape;101;p20"/>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 Example</a:t>
            </a:r>
            <a:endParaRPr/>
          </a:p>
        </p:txBody>
      </p:sp>
      <p:cxnSp>
        <p:nvCxnSpPr>
          <p:cNvPr id="102" name="Google Shape;102;p20"/>
          <p:cNvCxnSpPr/>
          <p:nvPr/>
        </p:nvCxnSpPr>
        <p:spPr>
          <a:xfrm rot="10800000">
            <a:off x="11315396" y="5650720"/>
            <a:ext cx="0" cy="1014300"/>
          </a:xfrm>
          <a:prstGeom prst="straightConnector1">
            <a:avLst/>
          </a:prstGeom>
          <a:noFill/>
          <a:ln cap="flat" cmpd="sng" w="38100">
            <a:solidFill>
              <a:srgbClr val="000000"/>
            </a:solidFill>
            <a:prstDash val="solid"/>
            <a:miter lim="400000"/>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idx="1" type="body"/>
          </p:nvPr>
        </p:nvSpPr>
        <p:spPr>
          <a:xfrm>
            <a:off x="1524000" y="4290646"/>
            <a:ext cx="21793200" cy="81594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[0, 1, 5, 7, </a:t>
            </a:r>
            <a:r>
              <a:rPr lang="en-US" sz="8000">
                <a:solidFill>
                  <a:srgbClr val="FF0000"/>
                </a:solidFill>
                <a:latin typeface="Arial"/>
                <a:ea typeface="Arial"/>
                <a:cs typeface="Arial"/>
                <a:sym typeface="Arial"/>
              </a:rPr>
              <a:t>9</a:t>
            </a:r>
            <a:r>
              <a:rPr lang="en-US" sz="8000">
                <a:latin typeface="Arial"/>
                <a:ea typeface="Arial"/>
                <a:cs typeface="Arial"/>
                <a:sym typeface="Arial"/>
              </a:rPr>
              <a:t>, 12, 17, 20, 31]</a:t>
            </a:r>
            <a:endParaRPr/>
          </a:p>
          <a:p>
            <a:pPr indent="0" lvl="0" marL="0" rtl="0" algn="l">
              <a:lnSpc>
                <a:spcPct val="150000"/>
              </a:lnSpc>
              <a:spcBef>
                <a:spcPts val="0"/>
              </a:spcBef>
              <a:spcAft>
                <a:spcPts val="0"/>
              </a:spcAft>
              <a:buSzPts val="8000"/>
              <a:buNone/>
            </a:pPr>
            <a:r>
              <a:rPr lang="en-US" sz="8000">
                <a:latin typeface="Arial"/>
                <a:ea typeface="Arial"/>
                <a:cs typeface="Arial"/>
                <a:sym typeface="Arial"/>
              </a:rPr>
              <a:t>x = 5</a:t>
            </a:r>
            <a:endParaRPr/>
          </a:p>
          <a:p>
            <a:pPr indent="0" lvl="0" marL="0" rtl="0" algn="l">
              <a:lnSpc>
                <a:spcPct val="150000"/>
              </a:lnSpc>
              <a:spcBef>
                <a:spcPts val="0"/>
              </a:spcBef>
              <a:spcAft>
                <a:spcPts val="0"/>
              </a:spcAft>
              <a:buSzPts val="8000"/>
              <a:buNone/>
            </a:pPr>
            <a:r>
              <a:rPr lang="en-US" sz="8000">
                <a:latin typeface="Arial"/>
                <a:ea typeface="Arial"/>
                <a:cs typeface="Arial"/>
                <a:sym typeface="Arial"/>
              </a:rPr>
              <a:t>															      </a:t>
            </a:r>
            <a:r>
              <a:rPr lang="en-US" sz="8000">
                <a:solidFill>
                  <a:srgbClr val="FF0000"/>
                </a:solidFill>
                <a:latin typeface="Arial"/>
                <a:ea typeface="Arial"/>
                <a:cs typeface="Arial"/>
                <a:sym typeface="Arial"/>
              </a:rPr>
              <a:t>5 &lt; 9</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sp>
        <p:nvSpPr>
          <p:cNvPr id="108" name="Google Shape;108;p21"/>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Binary Search</a:t>
            </a:r>
            <a:endParaRPr/>
          </a:p>
        </p:txBody>
      </p:sp>
      <p:sp>
        <p:nvSpPr>
          <p:cNvPr id="109" name="Google Shape;109;p21"/>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 Example</a:t>
            </a:r>
            <a:endParaRPr/>
          </a:p>
        </p:txBody>
      </p:sp>
      <p:cxnSp>
        <p:nvCxnSpPr>
          <p:cNvPr id="110" name="Google Shape;110;p21"/>
          <p:cNvCxnSpPr/>
          <p:nvPr/>
        </p:nvCxnSpPr>
        <p:spPr>
          <a:xfrm rot="10800000">
            <a:off x="11315396" y="5650720"/>
            <a:ext cx="0" cy="1014300"/>
          </a:xfrm>
          <a:prstGeom prst="straightConnector1">
            <a:avLst/>
          </a:prstGeom>
          <a:noFill/>
          <a:ln cap="flat" cmpd="sng" w="38100">
            <a:solidFill>
              <a:srgbClr val="000000"/>
            </a:solidFill>
            <a:prstDash val="solid"/>
            <a:miter lim="400000"/>
            <a:headEnd len="sm" w="sm"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idx="1" type="body"/>
          </p:nvPr>
        </p:nvSpPr>
        <p:spPr>
          <a:xfrm>
            <a:off x="1524000" y="4290646"/>
            <a:ext cx="21793200" cy="81594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[0, </a:t>
            </a:r>
            <a:r>
              <a:rPr lang="en-US" sz="8000">
                <a:solidFill>
                  <a:srgbClr val="FF0000"/>
                </a:solidFill>
                <a:latin typeface="Arial"/>
                <a:ea typeface="Arial"/>
                <a:cs typeface="Arial"/>
                <a:sym typeface="Arial"/>
              </a:rPr>
              <a:t>1</a:t>
            </a:r>
            <a:r>
              <a:rPr lang="en-US" sz="8000">
                <a:latin typeface="Arial"/>
                <a:ea typeface="Arial"/>
                <a:cs typeface="Arial"/>
                <a:sym typeface="Arial"/>
              </a:rPr>
              <a:t>, 5, 7, </a:t>
            </a:r>
            <a:r>
              <a:rPr lang="en-US" sz="8000" strike="sngStrike">
                <a:solidFill>
                  <a:srgbClr val="00B0F0"/>
                </a:solidFill>
                <a:latin typeface="Arial"/>
                <a:ea typeface="Arial"/>
                <a:cs typeface="Arial"/>
                <a:sym typeface="Arial"/>
              </a:rPr>
              <a:t>9, 12, 17, 20, 31</a:t>
            </a:r>
            <a:r>
              <a:rPr lang="en-US" sz="8000">
                <a:latin typeface="Arial"/>
                <a:ea typeface="Arial"/>
                <a:cs typeface="Arial"/>
                <a:sym typeface="Arial"/>
              </a:rPr>
              <a:t>]</a:t>
            </a:r>
            <a:endParaRPr/>
          </a:p>
          <a:p>
            <a:pPr indent="0" lvl="0" marL="0" rtl="0" algn="l">
              <a:lnSpc>
                <a:spcPct val="150000"/>
              </a:lnSpc>
              <a:spcBef>
                <a:spcPts val="0"/>
              </a:spcBef>
              <a:spcAft>
                <a:spcPts val="0"/>
              </a:spcAft>
              <a:buSzPts val="8000"/>
              <a:buNone/>
            </a:pPr>
            <a:r>
              <a:rPr lang="en-US" sz="8000">
                <a:latin typeface="Arial"/>
                <a:ea typeface="Arial"/>
                <a:cs typeface="Arial"/>
                <a:sym typeface="Arial"/>
              </a:rPr>
              <a:t>x = 5</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sp>
        <p:nvSpPr>
          <p:cNvPr id="116" name="Google Shape;116;p22"/>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Binary Search</a:t>
            </a:r>
            <a:endParaRPr/>
          </a:p>
        </p:txBody>
      </p:sp>
      <p:sp>
        <p:nvSpPr>
          <p:cNvPr id="117" name="Google Shape;117;p22"/>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 Example</a:t>
            </a:r>
            <a:endParaRPr/>
          </a:p>
        </p:txBody>
      </p:sp>
      <p:cxnSp>
        <p:nvCxnSpPr>
          <p:cNvPr id="118" name="Google Shape;118;p22"/>
          <p:cNvCxnSpPr/>
          <p:nvPr/>
        </p:nvCxnSpPr>
        <p:spPr>
          <a:xfrm rot="10800000">
            <a:off x="7963471" y="5689245"/>
            <a:ext cx="0" cy="1014300"/>
          </a:xfrm>
          <a:prstGeom prst="straightConnector1">
            <a:avLst/>
          </a:prstGeom>
          <a:noFill/>
          <a:ln cap="flat" cmpd="sng" w="38100">
            <a:solidFill>
              <a:srgbClr val="000000"/>
            </a:solidFill>
            <a:prstDash val="solid"/>
            <a:miter lim="400000"/>
            <a:headEnd len="sm" w="sm"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idx="1" type="body"/>
          </p:nvPr>
        </p:nvSpPr>
        <p:spPr>
          <a:xfrm>
            <a:off x="1524000" y="4290646"/>
            <a:ext cx="21793200" cy="81594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[0, </a:t>
            </a:r>
            <a:r>
              <a:rPr lang="en-US" sz="8000">
                <a:solidFill>
                  <a:srgbClr val="FF0000"/>
                </a:solidFill>
                <a:latin typeface="Arial"/>
                <a:ea typeface="Arial"/>
                <a:cs typeface="Arial"/>
                <a:sym typeface="Arial"/>
              </a:rPr>
              <a:t>1</a:t>
            </a:r>
            <a:r>
              <a:rPr lang="en-US" sz="8000">
                <a:latin typeface="Arial"/>
                <a:ea typeface="Arial"/>
                <a:cs typeface="Arial"/>
                <a:sym typeface="Arial"/>
              </a:rPr>
              <a:t>, 5, 7, </a:t>
            </a:r>
            <a:r>
              <a:rPr lang="en-US" sz="8000" strike="sngStrike">
                <a:solidFill>
                  <a:srgbClr val="00B0F0"/>
                </a:solidFill>
                <a:latin typeface="Arial"/>
                <a:ea typeface="Arial"/>
                <a:cs typeface="Arial"/>
                <a:sym typeface="Arial"/>
              </a:rPr>
              <a:t>9, 12, 17, 20, 31</a:t>
            </a:r>
            <a:r>
              <a:rPr lang="en-US" sz="8000">
                <a:latin typeface="Arial"/>
                <a:ea typeface="Arial"/>
                <a:cs typeface="Arial"/>
                <a:sym typeface="Arial"/>
              </a:rPr>
              <a:t>]</a:t>
            </a:r>
            <a:endParaRPr/>
          </a:p>
          <a:p>
            <a:pPr indent="0" lvl="0" marL="0" rtl="0" algn="l">
              <a:lnSpc>
                <a:spcPct val="150000"/>
              </a:lnSpc>
              <a:spcBef>
                <a:spcPts val="0"/>
              </a:spcBef>
              <a:spcAft>
                <a:spcPts val="0"/>
              </a:spcAft>
              <a:buSzPts val="8000"/>
              <a:buNone/>
            </a:pPr>
            <a:r>
              <a:rPr lang="en-US" sz="8000">
                <a:latin typeface="Arial"/>
                <a:ea typeface="Arial"/>
                <a:cs typeface="Arial"/>
                <a:sym typeface="Arial"/>
              </a:rPr>
              <a:t>x = 5</a:t>
            </a:r>
            <a:endParaRPr/>
          </a:p>
          <a:p>
            <a:pPr indent="0" lvl="0" marL="0" rtl="0" algn="l">
              <a:lnSpc>
                <a:spcPct val="150000"/>
              </a:lnSpc>
              <a:spcBef>
                <a:spcPts val="0"/>
              </a:spcBef>
              <a:spcAft>
                <a:spcPts val="0"/>
              </a:spcAft>
              <a:buSzPts val="8000"/>
              <a:buNone/>
            </a:pPr>
            <a:r>
              <a:rPr lang="en-US" sz="8000">
                <a:solidFill>
                  <a:srgbClr val="FF0000"/>
                </a:solidFill>
                <a:latin typeface="Arial"/>
                <a:ea typeface="Arial"/>
                <a:cs typeface="Arial"/>
                <a:sym typeface="Arial"/>
              </a:rPr>
              <a:t>						        5 &gt; 1</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sp>
        <p:nvSpPr>
          <p:cNvPr id="124" name="Google Shape;124;p23"/>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Binary Search</a:t>
            </a:r>
            <a:endParaRPr/>
          </a:p>
        </p:txBody>
      </p:sp>
      <p:sp>
        <p:nvSpPr>
          <p:cNvPr id="125" name="Google Shape;125;p23"/>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 Example</a:t>
            </a:r>
            <a:endParaRPr/>
          </a:p>
        </p:txBody>
      </p:sp>
      <p:cxnSp>
        <p:nvCxnSpPr>
          <p:cNvPr id="126" name="Google Shape;126;p23"/>
          <p:cNvCxnSpPr/>
          <p:nvPr/>
        </p:nvCxnSpPr>
        <p:spPr>
          <a:xfrm rot="10800000">
            <a:off x="7963471" y="5689245"/>
            <a:ext cx="0" cy="1014300"/>
          </a:xfrm>
          <a:prstGeom prst="straightConnector1">
            <a:avLst/>
          </a:prstGeom>
          <a:noFill/>
          <a:ln cap="flat" cmpd="sng" w="38100">
            <a:solidFill>
              <a:srgbClr val="000000"/>
            </a:solidFill>
            <a:prstDash val="solid"/>
            <a:miter lim="400000"/>
            <a:headEnd len="sm" w="sm"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idx="1" type="body"/>
          </p:nvPr>
        </p:nvSpPr>
        <p:spPr>
          <a:xfrm>
            <a:off x="1524000" y="4290646"/>
            <a:ext cx="21793200" cy="81594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a:t>
            </a:r>
            <a:r>
              <a:rPr lang="en-US" sz="8000" strike="sngStrike">
                <a:solidFill>
                  <a:srgbClr val="00B0F0"/>
                </a:solidFill>
                <a:latin typeface="Arial"/>
                <a:ea typeface="Arial"/>
                <a:cs typeface="Arial"/>
                <a:sym typeface="Arial"/>
              </a:rPr>
              <a:t>0, 1</a:t>
            </a:r>
            <a:r>
              <a:rPr lang="en-US" sz="8000">
                <a:latin typeface="Arial"/>
                <a:ea typeface="Arial"/>
                <a:cs typeface="Arial"/>
                <a:sym typeface="Arial"/>
              </a:rPr>
              <a:t>, </a:t>
            </a:r>
            <a:r>
              <a:rPr lang="en-US" sz="8000">
                <a:solidFill>
                  <a:srgbClr val="FF0000"/>
                </a:solidFill>
                <a:latin typeface="Arial"/>
                <a:ea typeface="Arial"/>
                <a:cs typeface="Arial"/>
                <a:sym typeface="Arial"/>
              </a:rPr>
              <a:t>5</a:t>
            </a:r>
            <a:r>
              <a:rPr lang="en-US" sz="8000">
                <a:latin typeface="Arial"/>
                <a:ea typeface="Arial"/>
                <a:cs typeface="Arial"/>
                <a:sym typeface="Arial"/>
              </a:rPr>
              <a:t>, 7, </a:t>
            </a:r>
            <a:r>
              <a:rPr lang="en-US" sz="8000" strike="sngStrike">
                <a:solidFill>
                  <a:srgbClr val="00B0F0"/>
                </a:solidFill>
                <a:latin typeface="Arial"/>
                <a:ea typeface="Arial"/>
                <a:cs typeface="Arial"/>
                <a:sym typeface="Arial"/>
              </a:rPr>
              <a:t>9, 12, 17, 20, 31</a:t>
            </a:r>
            <a:r>
              <a:rPr lang="en-US" sz="8000">
                <a:latin typeface="Arial"/>
                <a:ea typeface="Arial"/>
                <a:cs typeface="Arial"/>
                <a:sym typeface="Arial"/>
              </a:rPr>
              <a:t>]</a:t>
            </a:r>
            <a:endParaRPr/>
          </a:p>
          <a:p>
            <a:pPr indent="0" lvl="0" marL="0" rtl="0" algn="l">
              <a:lnSpc>
                <a:spcPct val="150000"/>
              </a:lnSpc>
              <a:spcBef>
                <a:spcPts val="0"/>
              </a:spcBef>
              <a:spcAft>
                <a:spcPts val="0"/>
              </a:spcAft>
              <a:buSzPts val="8000"/>
              <a:buNone/>
            </a:pPr>
            <a:r>
              <a:rPr lang="en-US" sz="8000">
                <a:latin typeface="Arial"/>
                <a:ea typeface="Arial"/>
                <a:cs typeface="Arial"/>
                <a:sym typeface="Arial"/>
              </a:rPr>
              <a:t>x = 5</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cxnSp>
        <p:nvCxnSpPr>
          <p:cNvPr id="132" name="Google Shape;132;p24"/>
          <p:cNvCxnSpPr/>
          <p:nvPr/>
        </p:nvCxnSpPr>
        <p:spPr>
          <a:xfrm rot="10800000">
            <a:off x="7591302" y="6398821"/>
            <a:ext cx="0" cy="914400"/>
          </a:xfrm>
          <a:prstGeom prst="straightConnector1">
            <a:avLst/>
          </a:prstGeom>
          <a:noFill/>
          <a:ln cap="flat" cmpd="sng" w="114300">
            <a:solidFill>
              <a:srgbClr val="000000"/>
            </a:solidFill>
            <a:prstDash val="solid"/>
            <a:miter lim="400000"/>
            <a:headEnd len="sm" w="sm" type="none"/>
            <a:tailEnd len="med" w="med" type="triangle"/>
          </a:ln>
        </p:spPr>
      </p:cxnSp>
      <p:sp>
        <p:nvSpPr>
          <p:cNvPr id="133" name="Google Shape;133;p24"/>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Binary Search</a:t>
            </a:r>
            <a:endParaRPr/>
          </a:p>
        </p:txBody>
      </p:sp>
      <p:sp>
        <p:nvSpPr>
          <p:cNvPr id="134" name="Google Shape;134;p24"/>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 Example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idx="1" type="body"/>
          </p:nvPr>
        </p:nvSpPr>
        <p:spPr>
          <a:xfrm>
            <a:off x="1524000" y="4290646"/>
            <a:ext cx="21793200" cy="81594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a:t>
            </a:r>
            <a:r>
              <a:rPr lang="en-US" sz="8000" strike="sngStrike">
                <a:solidFill>
                  <a:srgbClr val="00B0F0"/>
                </a:solidFill>
                <a:latin typeface="Arial"/>
                <a:ea typeface="Arial"/>
                <a:cs typeface="Arial"/>
                <a:sym typeface="Arial"/>
              </a:rPr>
              <a:t>0, 1</a:t>
            </a:r>
            <a:r>
              <a:rPr lang="en-US" sz="8000">
                <a:latin typeface="Arial"/>
                <a:ea typeface="Arial"/>
                <a:cs typeface="Arial"/>
                <a:sym typeface="Arial"/>
              </a:rPr>
              <a:t>, </a:t>
            </a:r>
            <a:r>
              <a:rPr lang="en-US" sz="8000">
                <a:solidFill>
                  <a:srgbClr val="FF0000"/>
                </a:solidFill>
                <a:latin typeface="Arial"/>
                <a:ea typeface="Arial"/>
                <a:cs typeface="Arial"/>
                <a:sym typeface="Arial"/>
              </a:rPr>
              <a:t>5</a:t>
            </a:r>
            <a:r>
              <a:rPr lang="en-US" sz="8000">
                <a:latin typeface="Arial"/>
                <a:ea typeface="Arial"/>
                <a:cs typeface="Arial"/>
                <a:sym typeface="Arial"/>
              </a:rPr>
              <a:t>, 7, </a:t>
            </a:r>
            <a:r>
              <a:rPr lang="en-US" sz="8000" strike="sngStrike">
                <a:solidFill>
                  <a:srgbClr val="00B0F0"/>
                </a:solidFill>
                <a:latin typeface="Arial"/>
                <a:ea typeface="Arial"/>
                <a:cs typeface="Arial"/>
                <a:sym typeface="Arial"/>
              </a:rPr>
              <a:t>9, 12, 17, 20, 31</a:t>
            </a:r>
            <a:r>
              <a:rPr lang="en-US" sz="8000">
                <a:latin typeface="Arial"/>
                <a:ea typeface="Arial"/>
                <a:cs typeface="Arial"/>
                <a:sym typeface="Arial"/>
              </a:rPr>
              <a:t>]</a:t>
            </a:r>
            <a:endParaRPr/>
          </a:p>
          <a:p>
            <a:pPr indent="0" lvl="0" marL="0" rtl="0" algn="l">
              <a:lnSpc>
                <a:spcPct val="150000"/>
              </a:lnSpc>
              <a:spcBef>
                <a:spcPts val="0"/>
              </a:spcBef>
              <a:spcAft>
                <a:spcPts val="0"/>
              </a:spcAft>
              <a:buSzPts val="8000"/>
              <a:buNone/>
            </a:pPr>
            <a:r>
              <a:rPr lang="en-US" sz="8000">
                <a:latin typeface="Arial"/>
                <a:ea typeface="Arial"/>
                <a:cs typeface="Arial"/>
                <a:sym typeface="Arial"/>
              </a:rPr>
              <a:t>x = 5</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sp>
        <p:nvSpPr>
          <p:cNvPr id="140" name="Google Shape;140;p25"/>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Binary Search</a:t>
            </a:r>
            <a:endParaRPr/>
          </a:p>
        </p:txBody>
      </p:sp>
      <p:sp>
        <p:nvSpPr>
          <p:cNvPr id="141" name="Google Shape;141;p25"/>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 Example</a:t>
            </a:r>
            <a:endParaRPr/>
          </a:p>
        </p:txBody>
      </p:sp>
      <p:cxnSp>
        <p:nvCxnSpPr>
          <p:cNvPr id="142" name="Google Shape;142;p25"/>
          <p:cNvCxnSpPr/>
          <p:nvPr/>
        </p:nvCxnSpPr>
        <p:spPr>
          <a:xfrm rot="10800000">
            <a:off x="9042271" y="5689245"/>
            <a:ext cx="0" cy="1014300"/>
          </a:xfrm>
          <a:prstGeom prst="straightConnector1">
            <a:avLst/>
          </a:prstGeom>
          <a:noFill/>
          <a:ln cap="flat" cmpd="sng" w="38100">
            <a:solidFill>
              <a:srgbClr val="000000"/>
            </a:solidFill>
            <a:prstDash val="solid"/>
            <a:miter lim="400000"/>
            <a:headEnd len="sm" w="sm"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6"/>
          <p:cNvSpPr txBox="1"/>
          <p:nvPr>
            <p:ph idx="1" type="body"/>
          </p:nvPr>
        </p:nvSpPr>
        <p:spPr>
          <a:xfrm>
            <a:off x="1524000" y="4290646"/>
            <a:ext cx="21793200" cy="81594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a:t>
            </a:r>
            <a:r>
              <a:rPr lang="en-US" sz="8000" strike="sngStrike">
                <a:solidFill>
                  <a:srgbClr val="00B0F0"/>
                </a:solidFill>
                <a:latin typeface="Arial"/>
                <a:ea typeface="Arial"/>
                <a:cs typeface="Arial"/>
                <a:sym typeface="Arial"/>
              </a:rPr>
              <a:t>0, 1</a:t>
            </a:r>
            <a:r>
              <a:rPr lang="en-US" sz="8000">
                <a:latin typeface="Arial"/>
                <a:ea typeface="Arial"/>
                <a:cs typeface="Arial"/>
                <a:sym typeface="Arial"/>
              </a:rPr>
              <a:t>, </a:t>
            </a:r>
            <a:r>
              <a:rPr lang="en-US" sz="8000">
                <a:solidFill>
                  <a:srgbClr val="FF0000"/>
                </a:solidFill>
                <a:latin typeface="Arial"/>
                <a:ea typeface="Arial"/>
                <a:cs typeface="Arial"/>
                <a:sym typeface="Arial"/>
              </a:rPr>
              <a:t>5</a:t>
            </a:r>
            <a:r>
              <a:rPr lang="en-US" sz="8000">
                <a:latin typeface="Arial"/>
                <a:ea typeface="Arial"/>
                <a:cs typeface="Arial"/>
                <a:sym typeface="Arial"/>
              </a:rPr>
              <a:t>, 7, </a:t>
            </a:r>
            <a:r>
              <a:rPr lang="en-US" sz="8000" strike="sngStrike">
                <a:solidFill>
                  <a:srgbClr val="00B0F0"/>
                </a:solidFill>
                <a:latin typeface="Arial"/>
                <a:ea typeface="Arial"/>
                <a:cs typeface="Arial"/>
                <a:sym typeface="Arial"/>
              </a:rPr>
              <a:t>9, 12, 17, 20, 31</a:t>
            </a:r>
            <a:r>
              <a:rPr lang="en-US" sz="8000">
                <a:latin typeface="Arial"/>
                <a:ea typeface="Arial"/>
                <a:cs typeface="Arial"/>
                <a:sym typeface="Arial"/>
              </a:rPr>
              <a:t>]</a:t>
            </a:r>
            <a:endParaRPr/>
          </a:p>
          <a:p>
            <a:pPr indent="0" lvl="0" marL="0" rtl="0" algn="l">
              <a:lnSpc>
                <a:spcPct val="150000"/>
              </a:lnSpc>
              <a:spcBef>
                <a:spcPts val="0"/>
              </a:spcBef>
              <a:spcAft>
                <a:spcPts val="0"/>
              </a:spcAft>
              <a:buSzPts val="8000"/>
              <a:buNone/>
            </a:pPr>
            <a:r>
              <a:rPr lang="en-US" sz="8000">
                <a:latin typeface="Arial"/>
                <a:ea typeface="Arial"/>
                <a:cs typeface="Arial"/>
                <a:sym typeface="Arial"/>
              </a:rPr>
              <a:t>x = 5</a:t>
            </a:r>
            <a:endParaRPr/>
          </a:p>
          <a:p>
            <a:pPr indent="0" lvl="0" marL="0" rtl="0" algn="l">
              <a:lnSpc>
                <a:spcPct val="150000"/>
              </a:lnSpc>
              <a:spcBef>
                <a:spcPts val="0"/>
              </a:spcBef>
              <a:spcAft>
                <a:spcPts val="0"/>
              </a:spcAft>
              <a:buSzPts val="8000"/>
              <a:buNone/>
            </a:pPr>
            <a:r>
              <a:rPr lang="en-US" sz="8000">
                <a:solidFill>
                  <a:srgbClr val="FF0000"/>
                </a:solidFill>
                <a:latin typeface="Arial"/>
                <a:ea typeface="Arial"/>
                <a:cs typeface="Arial"/>
                <a:sym typeface="Arial"/>
              </a:rPr>
              <a:t>								         	5 = 5</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sp>
        <p:nvSpPr>
          <p:cNvPr id="148" name="Google Shape;148;p26"/>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Binary Search</a:t>
            </a:r>
            <a:endParaRPr/>
          </a:p>
        </p:txBody>
      </p:sp>
      <p:sp>
        <p:nvSpPr>
          <p:cNvPr id="149" name="Google Shape;149;p26"/>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 Example</a:t>
            </a:r>
            <a:endParaRPr/>
          </a:p>
        </p:txBody>
      </p:sp>
      <p:cxnSp>
        <p:nvCxnSpPr>
          <p:cNvPr id="150" name="Google Shape;150;p26"/>
          <p:cNvCxnSpPr/>
          <p:nvPr/>
        </p:nvCxnSpPr>
        <p:spPr>
          <a:xfrm rot="10800000">
            <a:off x="9042271" y="5689245"/>
            <a:ext cx="0" cy="1014300"/>
          </a:xfrm>
          <a:prstGeom prst="straightConnector1">
            <a:avLst/>
          </a:prstGeom>
          <a:noFill/>
          <a:ln cap="flat" cmpd="sng" w="38100">
            <a:solidFill>
              <a:srgbClr val="000000"/>
            </a:solidFill>
            <a:prstDash val="solid"/>
            <a:miter lim="400000"/>
            <a:headEnd len="sm" w="sm"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7"/>
          <p:cNvSpPr txBox="1"/>
          <p:nvPr>
            <p:ph idx="1" type="body"/>
          </p:nvPr>
        </p:nvSpPr>
        <p:spPr>
          <a:xfrm>
            <a:off x="1524000" y="4290646"/>
            <a:ext cx="21793200" cy="81594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a:t>
            </a:r>
            <a:r>
              <a:rPr lang="en-US" sz="8000" strike="sngStrike">
                <a:solidFill>
                  <a:srgbClr val="00B0F0"/>
                </a:solidFill>
                <a:latin typeface="Arial"/>
                <a:ea typeface="Arial"/>
                <a:cs typeface="Arial"/>
                <a:sym typeface="Arial"/>
              </a:rPr>
              <a:t>0, 1</a:t>
            </a:r>
            <a:r>
              <a:rPr lang="en-US" sz="8000">
                <a:latin typeface="Arial"/>
                <a:ea typeface="Arial"/>
                <a:cs typeface="Arial"/>
                <a:sym typeface="Arial"/>
              </a:rPr>
              <a:t>, </a:t>
            </a:r>
            <a:r>
              <a:rPr lang="en-US" sz="8000">
                <a:solidFill>
                  <a:srgbClr val="92D050"/>
                </a:solidFill>
                <a:latin typeface="Arial"/>
                <a:ea typeface="Arial"/>
                <a:cs typeface="Arial"/>
                <a:sym typeface="Arial"/>
              </a:rPr>
              <a:t>5</a:t>
            </a:r>
            <a:r>
              <a:rPr lang="en-US" sz="8000">
                <a:latin typeface="Arial"/>
                <a:ea typeface="Arial"/>
                <a:cs typeface="Arial"/>
                <a:sym typeface="Arial"/>
              </a:rPr>
              <a:t>, 7, </a:t>
            </a:r>
            <a:r>
              <a:rPr lang="en-US" sz="8000" strike="sngStrike">
                <a:solidFill>
                  <a:srgbClr val="00B0F0"/>
                </a:solidFill>
                <a:latin typeface="Arial"/>
                <a:ea typeface="Arial"/>
                <a:cs typeface="Arial"/>
                <a:sym typeface="Arial"/>
              </a:rPr>
              <a:t>9, 12, 17, 20, 31</a:t>
            </a:r>
            <a:r>
              <a:rPr lang="en-US" sz="8000">
                <a:latin typeface="Arial"/>
                <a:ea typeface="Arial"/>
                <a:cs typeface="Arial"/>
                <a:sym typeface="Arial"/>
              </a:rPr>
              <a:t>]</a:t>
            </a:r>
            <a:endParaRPr/>
          </a:p>
          <a:p>
            <a:pPr indent="0" lvl="0" marL="0" rtl="0" algn="l">
              <a:lnSpc>
                <a:spcPct val="150000"/>
              </a:lnSpc>
              <a:spcBef>
                <a:spcPts val="0"/>
              </a:spcBef>
              <a:spcAft>
                <a:spcPts val="0"/>
              </a:spcAft>
              <a:buSzPts val="8000"/>
              <a:buNone/>
            </a:pPr>
            <a:r>
              <a:rPr lang="en-US" sz="8000">
                <a:latin typeface="Arial"/>
                <a:ea typeface="Arial"/>
                <a:cs typeface="Arial"/>
                <a:sym typeface="Arial"/>
              </a:rPr>
              <a:t>x = 5</a:t>
            </a:r>
            <a:endParaRPr/>
          </a:p>
          <a:p>
            <a:pPr indent="0" lvl="0" marL="0" rtl="0" algn="l">
              <a:lnSpc>
                <a:spcPct val="150000"/>
              </a:lnSpc>
              <a:spcBef>
                <a:spcPts val="0"/>
              </a:spcBef>
              <a:spcAft>
                <a:spcPts val="0"/>
              </a:spcAft>
              <a:buSzPts val="8000"/>
              <a:buNone/>
            </a:pPr>
            <a:r>
              <a:rPr lang="en-US" sz="8000">
                <a:solidFill>
                  <a:srgbClr val="92D050"/>
                </a:solidFill>
                <a:latin typeface="Arial"/>
                <a:ea typeface="Arial"/>
                <a:cs typeface="Arial"/>
                <a:sym typeface="Arial"/>
              </a:rPr>
              <a:t>								</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sp>
        <p:nvSpPr>
          <p:cNvPr id="156" name="Google Shape;156;p27"/>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Binary Search</a:t>
            </a:r>
            <a:endParaRPr/>
          </a:p>
        </p:txBody>
      </p:sp>
      <p:sp>
        <p:nvSpPr>
          <p:cNvPr id="157" name="Google Shape;157;p27"/>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 Example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8"/>
          <p:cNvSpPr txBox="1"/>
          <p:nvPr>
            <p:ph idx="1" type="body"/>
          </p:nvPr>
        </p:nvSpPr>
        <p:spPr>
          <a:xfrm>
            <a:off x="1524000" y="4826000"/>
            <a:ext cx="21336000" cy="8477400"/>
          </a:xfrm>
          <a:prstGeom prst="rect">
            <a:avLst/>
          </a:prstGeom>
          <a:noFill/>
          <a:ln>
            <a:noFill/>
          </a:ln>
        </p:spPr>
        <p:txBody>
          <a:bodyPr anchorCtr="0" anchor="t" bIns="0" lIns="0" spcFirstLastPara="1" rIns="0" wrap="square" tIns="0">
            <a:noAutofit/>
          </a:bodyPr>
          <a:lstStyle/>
          <a:p>
            <a:pPr indent="-673100" lvl="0" marL="457200" marR="0" rtl="0" algn="l">
              <a:lnSpc>
                <a:spcPct val="120000"/>
              </a:lnSpc>
              <a:spcBef>
                <a:spcPts val="0"/>
              </a:spcBef>
              <a:spcAft>
                <a:spcPts val="0"/>
              </a:spcAft>
              <a:buClr>
                <a:srgbClr val="385998"/>
              </a:buClr>
              <a:buSzPts val="7000"/>
              <a:buFont typeface="Arial"/>
              <a:buChar char="-"/>
            </a:pPr>
            <a:r>
              <a:rPr lang="en-US"/>
              <a:t>Merge Sort</a:t>
            </a:r>
            <a:endParaRPr/>
          </a:p>
          <a:p>
            <a:pPr indent="0" lvl="0" marL="0" marR="0" rtl="0" algn="l">
              <a:lnSpc>
                <a:spcPct val="120000"/>
              </a:lnSpc>
              <a:spcBef>
                <a:spcPts val="0"/>
              </a:spcBef>
              <a:spcAft>
                <a:spcPts val="0"/>
              </a:spcAft>
              <a:buNone/>
            </a:pPr>
            <a:r>
              <a:t/>
            </a:r>
            <a:endParaRPr sz="6600"/>
          </a:p>
          <a:p>
            <a:pPr indent="0" lvl="0" marL="0" marR="0" rtl="0" algn="l">
              <a:lnSpc>
                <a:spcPct val="120000"/>
              </a:lnSpc>
              <a:spcBef>
                <a:spcPts val="0"/>
              </a:spcBef>
              <a:spcAft>
                <a:spcPts val="0"/>
              </a:spcAft>
              <a:buNone/>
            </a:pPr>
            <a:r>
              <a:t/>
            </a:r>
            <a:endParaRPr sz="6600"/>
          </a:p>
          <a:p>
            <a:pPr indent="-673100" lvl="0" marL="457200" marR="0" rtl="0" algn="l">
              <a:lnSpc>
                <a:spcPct val="120000"/>
              </a:lnSpc>
              <a:spcBef>
                <a:spcPts val="0"/>
              </a:spcBef>
              <a:spcAft>
                <a:spcPts val="0"/>
              </a:spcAft>
              <a:buSzPts val="7000"/>
              <a:buChar char="-"/>
            </a:pPr>
            <a:r>
              <a:rPr lang="en-US"/>
              <a:t>Quick Sort</a:t>
            </a:r>
            <a:endParaRPr/>
          </a:p>
        </p:txBody>
      </p:sp>
      <p:sp>
        <p:nvSpPr>
          <p:cNvPr id="163" name="Google Shape;163;p28"/>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Divide and Conquer sorting</a:t>
            </a:r>
            <a:endParaRPr/>
          </a:p>
        </p:txBody>
      </p:sp>
      <p:sp>
        <p:nvSpPr>
          <p:cNvPr id="164" name="Google Shape;164;p28"/>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Sorting smaller lists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9"/>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673100" lvl="0" marL="457200" rtl="0" algn="l">
              <a:spcBef>
                <a:spcPts val="0"/>
              </a:spcBef>
              <a:spcAft>
                <a:spcPts val="0"/>
              </a:spcAft>
              <a:buSzPts val="7000"/>
              <a:buChar char="-"/>
            </a:pPr>
            <a:r>
              <a:rPr lang="en-US"/>
              <a:t>Merge Sort</a:t>
            </a:r>
            <a:endParaRPr/>
          </a:p>
          <a:p>
            <a:pPr indent="-647700" lvl="1" marL="914400" rtl="0" algn="l">
              <a:spcBef>
                <a:spcPts val="0"/>
              </a:spcBef>
              <a:spcAft>
                <a:spcPts val="0"/>
              </a:spcAft>
              <a:buSzPts val="6600"/>
              <a:buChar char="-"/>
            </a:pPr>
            <a:r>
              <a:rPr lang="en-US" sz="6600"/>
              <a:t>Divide: Split the list in half and sort two smaller lists.</a:t>
            </a:r>
            <a:endParaRPr sz="6600"/>
          </a:p>
          <a:p>
            <a:pPr indent="-647700" lvl="1" marL="914400" rtl="0" algn="l">
              <a:spcBef>
                <a:spcPts val="0"/>
              </a:spcBef>
              <a:spcAft>
                <a:spcPts val="0"/>
              </a:spcAft>
              <a:buSzPts val="6600"/>
              <a:buChar char="-"/>
            </a:pPr>
            <a:r>
              <a:rPr lang="en-US" sz="6600"/>
              <a:t>Conquer: Merge the sorted lists together.</a:t>
            </a:r>
            <a:endParaRPr sz="6600"/>
          </a:p>
          <a:p>
            <a:pPr indent="0" lvl="0" marL="457200" rtl="0" algn="l">
              <a:spcBef>
                <a:spcPts val="0"/>
              </a:spcBef>
              <a:spcAft>
                <a:spcPts val="0"/>
              </a:spcAft>
              <a:buNone/>
            </a:pPr>
            <a:r>
              <a:t/>
            </a:r>
            <a:endParaRPr sz="6600"/>
          </a:p>
          <a:p>
            <a:pPr indent="-673100" lvl="0" marL="457200" rtl="0" algn="l">
              <a:spcBef>
                <a:spcPts val="0"/>
              </a:spcBef>
              <a:spcAft>
                <a:spcPts val="0"/>
              </a:spcAft>
              <a:buSzPts val="7000"/>
              <a:buChar char="-"/>
            </a:pPr>
            <a:r>
              <a:rPr lang="en-US"/>
              <a:t>Applications in the real world:</a:t>
            </a:r>
            <a:endParaRPr/>
          </a:p>
          <a:p>
            <a:pPr indent="-647700" lvl="1" marL="914400" rtl="0" algn="l">
              <a:spcBef>
                <a:spcPts val="0"/>
              </a:spcBef>
              <a:spcAft>
                <a:spcPts val="0"/>
              </a:spcAft>
              <a:buSzPts val="6600"/>
              <a:buChar char="-"/>
            </a:pPr>
            <a:r>
              <a:rPr lang="en-US"/>
              <a:t>Alphabetizing a stack of quizzes.</a:t>
            </a:r>
            <a:endParaRPr/>
          </a:p>
        </p:txBody>
      </p:sp>
      <p:sp>
        <p:nvSpPr>
          <p:cNvPr id="170" name="Google Shape;170;p29"/>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Divide and Conquer sorting</a:t>
            </a:r>
            <a:endParaRPr/>
          </a:p>
        </p:txBody>
      </p:sp>
      <p:sp>
        <p:nvSpPr>
          <p:cNvPr id="171" name="Google Shape;171;p29"/>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Merge Sort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 name="Shape 44"/>
        <p:cNvGrpSpPr/>
        <p:nvPr/>
      </p:nvGrpSpPr>
      <p:grpSpPr>
        <a:xfrm>
          <a:off x="0" y="0"/>
          <a:ext cx="0" cy="0"/>
          <a:chOff x="0" y="0"/>
          <a:chExt cx="0" cy="0"/>
        </a:xfrm>
      </p:grpSpPr>
      <p:sp>
        <p:nvSpPr>
          <p:cNvPr id="45" name="Google Shape;45;p12"/>
          <p:cNvSpPr/>
          <p:nvPr/>
        </p:nvSpPr>
        <p:spPr>
          <a:xfrm>
            <a:off x="1521833" y="5183696"/>
            <a:ext cx="21340333" cy="4235006"/>
          </a:xfrm>
          <a:prstGeom prst="rect">
            <a:avLst/>
          </a:prstGeom>
          <a:noFill/>
          <a:ln>
            <a:noFill/>
          </a:ln>
        </p:spPr>
        <p:txBody>
          <a:bodyPr anchorCtr="0" anchor="t" bIns="0" lIns="0" spcFirstLastPara="1" rIns="0" wrap="square" tIns="0">
            <a:noAutofit/>
          </a:bodyPr>
          <a:lstStyle/>
          <a:p>
            <a:pPr indent="0" lvl="0" marL="0" marR="0" rtl="0" algn="ctr">
              <a:lnSpc>
                <a:spcPct val="80000"/>
              </a:lnSpc>
              <a:spcBef>
                <a:spcPts val="0"/>
              </a:spcBef>
              <a:spcAft>
                <a:spcPts val="0"/>
              </a:spcAft>
              <a:buNone/>
            </a:pPr>
            <a:r>
              <a:rPr b="0" i="0" lang="en-US" sz="7200" u="none" cap="none" strike="noStrike">
                <a:solidFill>
                  <a:srgbClr val="FFFFFF"/>
                </a:solidFill>
                <a:latin typeface="Arial"/>
                <a:ea typeface="Arial"/>
                <a:cs typeface="Arial"/>
                <a:sym typeface="Arial"/>
              </a:rPr>
              <a:t>CST 370 – ADVANCED ALGORITHMS</a:t>
            </a:r>
            <a:endParaRPr b="0" i="0" sz="7200" u="none" cap="none" strike="noStrike">
              <a:solidFill>
                <a:srgbClr val="FFFFFF"/>
              </a:solidFill>
              <a:latin typeface="Arial"/>
              <a:ea typeface="Arial"/>
              <a:cs typeface="Arial"/>
              <a:sym typeface="Arial"/>
            </a:endParaRPr>
          </a:p>
          <a:p>
            <a:pPr indent="0" lvl="0" marL="0" marR="0" rtl="0" algn="ctr">
              <a:lnSpc>
                <a:spcPct val="80000"/>
              </a:lnSpc>
              <a:spcBef>
                <a:spcPts val="0"/>
              </a:spcBef>
              <a:spcAft>
                <a:spcPts val="0"/>
              </a:spcAft>
              <a:buNone/>
            </a:pPr>
            <a:r>
              <a:t/>
            </a:r>
            <a:endParaRPr b="1" i="0" sz="8000" u="none" cap="none" strike="noStrike">
              <a:solidFill>
                <a:srgbClr val="FFFFFF"/>
              </a:solidFill>
              <a:latin typeface="Arial"/>
              <a:ea typeface="Arial"/>
              <a:cs typeface="Arial"/>
              <a:sym typeface="Arial"/>
            </a:endParaRPr>
          </a:p>
          <a:p>
            <a:pPr indent="0" lvl="0" marL="457200" marR="0" rtl="0" algn="ctr">
              <a:lnSpc>
                <a:spcPct val="80000"/>
              </a:lnSpc>
              <a:spcBef>
                <a:spcPts val="0"/>
              </a:spcBef>
              <a:spcAft>
                <a:spcPts val="0"/>
              </a:spcAft>
              <a:buNone/>
            </a:pPr>
            <a:r>
              <a:rPr b="1" lang="en-US" sz="9600">
                <a:solidFill>
                  <a:schemeClr val="lt1"/>
                </a:solidFill>
              </a:rPr>
              <a:t>3. Divide and Conquer Algorithms</a:t>
            </a:r>
            <a:endParaRPr b="1" sz="9600">
              <a:solidFill>
                <a:schemeClr val="lt1"/>
              </a:solidFill>
            </a:endParaRPr>
          </a:p>
          <a:p>
            <a:pPr indent="0" lvl="0" marL="457200" marR="0" rtl="0" algn="ctr">
              <a:lnSpc>
                <a:spcPct val="80000"/>
              </a:lnSpc>
              <a:spcBef>
                <a:spcPts val="0"/>
              </a:spcBef>
              <a:spcAft>
                <a:spcPts val="0"/>
              </a:spcAft>
              <a:buNone/>
            </a:pPr>
            <a:r>
              <a:rPr b="1" lang="en-US" sz="9600">
                <a:solidFill>
                  <a:schemeClr val="lt1"/>
                </a:solidFill>
              </a:rPr>
              <a:t>(sorting pt 2)</a:t>
            </a:r>
            <a:endParaRPr b="1" sz="9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0"/>
          <p:cNvSpPr txBox="1"/>
          <p:nvPr>
            <p:ph idx="1" type="body"/>
          </p:nvPr>
        </p:nvSpPr>
        <p:spPr>
          <a:xfrm>
            <a:off x="1524000" y="4826000"/>
            <a:ext cx="21336000" cy="7918800"/>
          </a:xfrm>
          <a:prstGeom prst="rect">
            <a:avLst/>
          </a:prstGeom>
          <a:noFill/>
          <a:ln>
            <a:noFill/>
          </a:ln>
        </p:spPr>
        <p:txBody>
          <a:bodyPr anchorCtr="0" anchor="t" bIns="0" lIns="0" spcFirstLastPara="1" rIns="0" wrap="square" tIns="0">
            <a:noAutofit/>
          </a:bodyPr>
          <a:lstStyle/>
          <a:p>
            <a:pPr indent="-673100" lvl="0" marL="457200" rtl="0" algn="l">
              <a:spcBef>
                <a:spcPts val="0"/>
              </a:spcBef>
              <a:spcAft>
                <a:spcPts val="0"/>
              </a:spcAft>
              <a:buSzPts val="7000"/>
              <a:buChar char="-"/>
            </a:pPr>
            <a:r>
              <a:rPr lang="en-US"/>
              <a:t>Quick Sort</a:t>
            </a:r>
            <a:endParaRPr/>
          </a:p>
          <a:p>
            <a:pPr indent="-647700" lvl="1" marL="914400" rtl="0" algn="l">
              <a:spcBef>
                <a:spcPts val="0"/>
              </a:spcBef>
              <a:spcAft>
                <a:spcPts val="0"/>
              </a:spcAft>
              <a:buSzPts val="6600"/>
              <a:buChar char="-"/>
            </a:pPr>
            <a:r>
              <a:rPr lang="en-US" sz="6600"/>
              <a:t>Divide: Partition the list into two around a pivot and sort them.</a:t>
            </a:r>
            <a:endParaRPr sz="6600"/>
          </a:p>
          <a:p>
            <a:pPr indent="-647700" lvl="1" marL="914400" rtl="0" algn="l">
              <a:spcBef>
                <a:spcPts val="0"/>
              </a:spcBef>
              <a:spcAft>
                <a:spcPts val="0"/>
              </a:spcAft>
              <a:buSzPts val="6600"/>
              <a:buChar char="-"/>
            </a:pPr>
            <a:r>
              <a:rPr lang="en-US" sz="6600"/>
              <a:t>Conquer: Combine the sorted sections. </a:t>
            </a:r>
            <a:endParaRPr sz="6600"/>
          </a:p>
          <a:p>
            <a:pPr indent="0" lvl="0" marL="0" marR="0" rtl="0" algn="l">
              <a:lnSpc>
                <a:spcPct val="120000"/>
              </a:lnSpc>
              <a:spcBef>
                <a:spcPts val="0"/>
              </a:spcBef>
              <a:spcAft>
                <a:spcPts val="0"/>
              </a:spcAft>
              <a:buNone/>
            </a:pPr>
            <a:r>
              <a:t/>
            </a:r>
            <a:endParaRPr/>
          </a:p>
          <a:p>
            <a:pPr indent="-673100" lvl="0" marL="457200" rtl="0" algn="l">
              <a:spcBef>
                <a:spcPts val="0"/>
              </a:spcBef>
              <a:spcAft>
                <a:spcPts val="0"/>
              </a:spcAft>
              <a:buSzPts val="7000"/>
              <a:buChar char="-"/>
            </a:pPr>
            <a:r>
              <a:rPr lang="en-US"/>
              <a:t>Applications in the real world:</a:t>
            </a:r>
            <a:endParaRPr/>
          </a:p>
          <a:p>
            <a:pPr indent="-647700" lvl="1" marL="914400" rtl="0" algn="l">
              <a:spcBef>
                <a:spcPts val="0"/>
              </a:spcBef>
              <a:spcAft>
                <a:spcPts val="0"/>
              </a:spcAft>
              <a:buSzPts val="6600"/>
              <a:buChar char="-"/>
            </a:pPr>
            <a:r>
              <a:rPr lang="en-US"/>
              <a:t>Ordering the items on a shopping list.</a:t>
            </a:r>
            <a:endParaRPr/>
          </a:p>
        </p:txBody>
      </p:sp>
      <p:sp>
        <p:nvSpPr>
          <p:cNvPr id="177" name="Google Shape;177;p30"/>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Divide and Conquer sorting</a:t>
            </a:r>
            <a:endParaRPr/>
          </a:p>
        </p:txBody>
      </p:sp>
      <p:sp>
        <p:nvSpPr>
          <p:cNvPr id="178" name="Google Shape;178;p30"/>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Quick Sort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1"/>
          <p:cNvSpPr txBox="1"/>
          <p:nvPr>
            <p:ph idx="1" type="body"/>
          </p:nvPr>
        </p:nvSpPr>
        <p:spPr>
          <a:xfrm>
            <a:off x="1524000" y="4038500"/>
            <a:ext cx="21336000" cy="84750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i="1" lang="en-US" sz="6000"/>
              <a:t>Suppose you’re sorting a list</a:t>
            </a:r>
            <a:endParaRPr i="1" sz="6000"/>
          </a:p>
          <a:p>
            <a:pPr indent="-609600" lvl="0" marL="457200" marR="0" rtl="0" algn="l">
              <a:lnSpc>
                <a:spcPct val="120000"/>
              </a:lnSpc>
              <a:spcBef>
                <a:spcPts val="0"/>
              </a:spcBef>
              <a:spcAft>
                <a:spcPts val="0"/>
              </a:spcAft>
              <a:buSzPts val="6000"/>
              <a:buAutoNum type="arabicPeriod"/>
            </a:pPr>
            <a:r>
              <a:rPr lang="en-US" sz="6000"/>
              <a:t>If there’s only one element in the list, return.</a:t>
            </a:r>
            <a:endParaRPr sz="6000"/>
          </a:p>
          <a:p>
            <a:pPr indent="-609600" lvl="0" marL="457200" marR="0" rtl="0" algn="l">
              <a:lnSpc>
                <a:spcPct val="120000"/>
              </a:lnSpc>
              <a:spcBef>
                <a:spcPts val="0"/>
              </a:spcBef>
              <a:spcAft>
                <a:spcPts val="0"/>
              </a:spcAft>
              <a:buSzPts val="6000"/>
              <a:buAutoNum type="arabicPeriod"/>
            </a:pPr>
            <a:r>
              <a:rPr lang="en-US" sz="6000"/>
              <a:t>Find the midpoint of the list.</a:t>
            </a:r>
            <a:endParaRPr sz="6000"/>
          </a:p>
          <a:p>
            <a:pPr indent="-609600" lvl="0" marL="457200" marR="0" rtl="0" algn="l">
              <a:lnSpc>
                <a:spcPct val="120000"/>
              </a:lnSpc>
              <a:spcBef>
                <a:spcPts val="0"/>
              </a:spcBef>
              <a:spcAft>
                <a:spcPts val="0"/>
              </a:spcAft>
              <a:buSzPts val="6000"/>
              <a:buAutoNum type="arabicPeriod"/>
            </a:pPr>
            <a:r>
              <a:rPr lang="en-US" sz="6000"/>
              <a:t>Perform Merge sort on the sublist from index 0 to midpoint.</a:t>
            </a:r>
            <a:endParaRPr sz="6000"/>
          </a:p>
          <a:p>
            <a:pPr indent="-609600" lvl="0" marL="457200" marR="0" rtl="0" algn="l">
              <a:lnSpc>
                <a:spcPct val="120000"/>
              </a:lnSpc>
              <a:spcBef>
                <a:spcPts val="0"/>
              </a:spcBef>
              <a:spcAft>
                <a:spcPts val="0"/>
              </a:spcAft>
              <a:buSzPts val="6000"/>
              <a:buAutoNum type="arabicPeriod"/>
            </a:pPr>
            <a:r>
              <a:rPr lang="en-US" sz="6000"/>
              <a:t>Perform Merge sort on the sublist from index midpoint+1 to last index.</a:t>
            </a:r>
            <a:endParaRPr sz="6000"/>
          </a:p>
          <a:p>
            <a:pPr indent="-609600" lvl="0" marL="457200" marR="0" rtl="0" algn="l">
              <a:lnSpc>
                <a:spcPct val="120000"/>
              </a:lnSpc>
              <a:spcBef>
                <a:spcPts val="0"/>
              </a:spcBef>
              <a:spcAft>
                <a:spcPts val="0"/>
              </a:spcAft>
              <a:buSzPts val="6000"/>
              <a:buAutoNum type="arabicPeriod"/>
            </a:pPr>
            <a:r>
              <a:rPr lang="en-US" sz="6000"/>
              <a:t>Merge the sorted sublists together. </a:t>
            </a:r>
            <a:endParaRPr sz="6000"/>
          </a:p>
          <a:p>
            <a:pPr indent="0" lvl="0" marL="0" marR="0" rtl="0" algn="l">
              <a:lnSpc>
                <a:spcPct val="120000"/>
              </a:lnSpc>
              <a:spcBef>
                <a:spcPts val="0"/>
              </a:spcBef>
              <a:spcAft>
                <a:spcPts val="0"/>
              </a:spcAft>
              <a:buClr>
                <a:srgbClr val="000000"/>
              </a:buClr>
              <a:buSzPts val="1100"/>
              <a:buFont typeface="Arial"/>
              <a:buNone/>
            </a:pPr>
            <a:r>
              <a:t/>
            </a:r>
            <a:endParaRPr/>
          </a:p>
          <a:p>
            <a:pPr indent="0" lvl="0" marL="0" marR="0" rtl="0" algn="l">
              <a:lnSpc>
                <a:spcPct val="120000"/>
              </a:lnSpc>
              <a:spcBef>
                <a:spcPts val="0"/>
              </a:spcBef>
              <a:spcAft>
                <a:spcPts val="0"/>
              </a:spcAft>
              <a:buNone/>
            </a:pPr>
            <a:r>
              <a:t/>
            </a:r>
            <a:endParaRPr/>
          </a:p>
        </p:txBody>
      </p:sp>
      <p:sp>
        <p:nvSpPr>
          <p:cNvPr id="184" name="Google Shape;184;p31"/>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Merge Sort</a:t>
            </a:r>
            <a:endParaRPr/>
          </a:p>
        </p:txBody>
      </p:sp>
      <p:sp>
        <p:nvSpPr>
          <p:cNvPr id="185" name="Google Shape;185;p31"/>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Algorithm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9600"/>
              <a:t>Merge Sort</a:t>
            </a:r>
            <a:endParaRPr/>
          </a:p>
        </p:txBody>
      </p:sp>
      <p:sp>
        <p:nvSpPr>
          <p:cNvPr id="191" name="Google Shape;191;p32"/>
          <p:cNvSpPr txBox="1"/>
          <p:nvPr>
            <p:ph idx="1" type="body"/>
          </p:nvPr>
        </p:nvSpPr>
        <p:spPr>
          <a:xfrm>
            <a:off x="1524000" y="4290647"/>
            <a:ext cx="21793200" cy="31986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[5, 1, 7, 9, 0, 8]</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cxnSp>
        <p:nvCxnSpPr>
          <p:cNvPr id="192" name="Google Shape;192;p32"/>
          <p:cNvCxnSpPr/>
          <p:nvPr/>
        </p:nvCxnSpPr>
        <p:spPr>
          <a:xfrm flipH="1">
            <a:off x="7946570" y="6183086"/>
            <a:ext cx="1828800" cy="1306200"/>
          </a:xfrm>
          <a:prstGeom prst="straightConnector1">
            <a:avLst/>
          </a:prstGeom>
          <a:noFill/>
          <a:ln cap="flat" cmpd="sng" w="38100">
            <a:solidFill>
              <a:srgbClr val="000000"/>
            </a:solidFill>
            <a:prstDash val="solid"/>
            <a:miter lim="400000"/>
            <a:headEnd len="sm" w="sm" type="none"/>
            <a:tailEnd len="med" w="med" type="triangle"/>
          </a:ln>
        </p:spPr>
      </p:cxnSp>
      <p:cxnSp>
        <p:nvCxnSpPr>
          <p:cNvPr id="193" name="Google Shape;193;p32"/>
          <p:cNvCxnSpPr/>
          <p:nvPr/>
        </p:nvCxnSpPr>
        <p:spPr>
          <a:xfrm>
            <a:off x="15348855" y="6183086"/>
            <a:ext cx="2046600" cy="1306200"/>
          </a:xfrm>
          <a:prstGeom prst="straightConnector1">
            <a:avLst/>
          </a:prstGeom>
          <a:noFill/>
          <a:ln cap="flat" cmpd="sng" w="38100">
            <a:solidFill>
              <a:srgbClr val="000000"/>
            </a:solidFill>
            <a:prstDash val="solid"/>
            <a:miter lim="400000"/>
            <a:headEnd len="sm" w="sm" type="none"/>
            <a:tailEnd len="med" w="med" type="triangle"/>
          </a:ln>
        </p:spPr>
      </p:cxnSp>
      <p:sp>
        <p:nvSpPr>
          <p:cNvPr id="194" name="Google Shape;194;p32"/>
          <p:cNvSpPr txBox="1"/>
          <p:nvPr/>
        </p:nvSpPr>
        <p:spPr>
          <a:xfrm>
            <a:off x="3788229" y="7489372"/>
            <a:ext cx="59871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[5, 1, 7]</a:t>
            </a:r>
            <a:endParaRPr b="0" i="0" sz="8000" u="none" cap="none" strike="noStrike">
              <a:solidFill>
                <a:srgbClr val="53585F"/>
              </a:solidFill>
              <a:latin typeface="Arial"/>
              <a:ea typeface="Arial"/>
              <a:cs typeface="Arial"/>
              <a:sym typeface="Arial"/>
            </a:endParaRPr>
          </a:p>
        </p:txBody>
      </p:sp>
      <p:sp>
        <p:nvSpPr>
          <p:cNvPr id="195" name="Google Shape;195;p32"/>
          <p:cNvSpPr txBox="1"/>
          <p:nvPr/>
        </p:nvSpPr>
        <p:spPr>
          <a:xfrm>
            <a:off x="15348855" y="7489372"/>
            <a:ext cx="59871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[9, 0, 8]</a:t>
            </a:r>
            <a:endParaRPr/>
          </a:p>
        </p:txBody>
      </p:sp>
      <p:sp>
        <p:nvSpPr>
          <p:cNvPr id="196" name="Google Shape;196;p32"/>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An Example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9600"/>
              <a:t>Merge Sort</a:t>
            </a:r>
            <a:endParaRPr/>
          </a:p>
        </p:txBody>
      </p:sp>
      <p:sp>
        <p:nvSpPr>
          <p:cNvPr id="202" name="Google Shape;202;p33"/>
          <p:cNvSpPr txBox="1"/>
          <p:nvPr>
            <p:ph idx="1" type="body"/>
          </p:nvPr>
        </p:nvSpPr>
        <p:spPr>
          <a:xfrm>
            <a:off x="1524000" y="4290647"/>
            <a:ext cx="21793200" cy="31986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[5, 1, 7, 9, 0, 8]</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cxnSp>
        <p:nvCxnSpPr>
          <p:cNvPr id="203" name="Google Shape;203;p33"/>
          <p:cNvCxnSpPr/>
          <p:nvPr/>
        </p:nvCxnSpPr>
        <p:spPr>
          <a:xfrm flipH="1">
            <a:off x="7946570" y="6183086"/>
            <a:ext cx="1828800" cy="1306200"/>
          </a:xfrm>
          <a:prstGeom prst="straightConnector1">
            <a:avLst/>
          </a:prstGeom>
          <a:noFill/>
          <a:ln cap="flat" cmpd="sng" w="38100">
            <a:solidFill>
              <a:srgbClr val="000000"/>
            </a:solidFill>
            <a:prstDash val="solid"/>
            <a:miter lim="400000"/>
            <a:headEnd len="sm" w="sm" type="none"/>
            <a:tailEnd len="med" w="med" type="triangle"/>
          </a:ln>
        </p:spPr>
      </p:cxnSp>
      <p:cxnSp>
        <p:nvCxnSpPr>
          <p:cNvPr id="204" name="Google Shape;204;p33"/>
          <p:cNvCxnSpPr/>
          <p:nvPr/>
        </p:nvCxnSpPr>
        <p:spPr>
          <a:xfrm>
            <a:off x="15348855" y="6183086"/>
            <a:ext cx="2046600" cy="1306200"/>
          </a:xfrm>
          <a:prstGeom prst="straightConnector1">
            <a:avLst/>
          </a:prstGeom>
          <a:noFill/>
          <a:ln cap="flat" cmpd="sng" w="38100">
            <a:solidFill>
              <a:srgbClr val="000000"/>
            </a:solidFill>
            <a:prstDash val="solid"/>
            <a:miter lim="400000"/>
            <a:headEnd len="sm" w="sm" type="none"/>
            <a:tailEnd len="med" w="med" type="triangle"/>
          </a:ln>
        </p:spPr>
      </p:cxnSp>
      <p:sp>
        <p:nvSpPr>
          <p:cNvPr id="205" name="Google Shape;205;p33"/>
          <p:cNvSpPr txBox="1"/>
          <p:nvPr/>
        </p:nvSpPr>
        <p:spPr>
          <a:xfrm>
            <a:off x="3788229" y="7489372"/>
            <a:ext cx="59871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[5, 1, 7]</a:t>
            </a:r>
            <a:endParaRPr/>
          </a:p>
        </p:txBody>
      </p:sp>
      <p:sp>
        <p:nvSpPr>
          <p:cNvPr id="206" name="Google Shape;206;p33"/>
          <p:cNvSpPr txBox="1"/>
          <p:nvPr/>
        </p:nvSpPr>
        <p:spPr>
          <a:xfrm>
            <a:off x="15348855" y="7489372"/>
            <a:ext cx="59871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[9, 0, 8]</a:t>
            </a:r>
            <a:endParaRPr/>
          </a:p>
        </p:txBody>
      </p:sp>
      <p:cxnSp>
        <p:nvCxnSpPr>
          <p:cNvPr id="207" name="Google Shape;207;p33"/>
          <p:cNvCxnSpPr/>
          <p:nvPr/>
        </p:nvCxnSpPr>
        <p:spPr>
          <a:xfrm flipH="1">
            <a:off x="4397915" y="9336031"/>
            <a:ext cx="2220600" cy="709500"/>
          </a:xfrm>
          <a:prstGeom prst="straightConnector1">
            <a:avLst/>
          </a:prstGeom>
          <a:noFill/>
          <a:ln cap="flat" cmpd="sng" w="38100">
            <a:solidFill>
              <a:srgbClr val="000000"/>
            </a:solidFill>
            <a:prstDash val="solid"/>
            <a:miter lim="400000"/>
            <a:headEnd len="sm" w="sm" type="none"/>
            <a:tailEnd len="med" w="med" type="triangle"/>
          </a:ln>
        </p:spPr>
      </p:cxnSp>
      <p:cxnSp>
        <p:nvCxnSpPr>
          <p:cNvPr id="208" name="Google Shape;208;p33"/>
          <p:cNvCxnSpPr/>
          <p:nvPr/>
        </p:nvCxnSpPr>
        <p:spPr>
          <a:xfrm>
            <a:off x="7228114" y="9336031"/>
            <a:ext cx="2852100" cy="709500"/>
          </a:xfrm>
          <a:prstGeom prst="straightConnector1">
            <a:avLst/>
          </a:prstGeom>
          <a:noFill/>
          <a:ln cap="flat" cmpd="sng" w="38100">
            <a:solidFill>
              <a:srgbClr val="000000"/>
            </a:solidFill>
            <a:prstDash val="solid"/>
            <a:miter lim="400000"/>
            <a:headEnd len="sm" w="sm" type="none"/>
            <a:tailEnd len="med" w="med" type="triangle"/>
          </a:ln>
        </p:spPr>
      </p:cxnSp>
      <p:cxnSp>
        <p:nvCxnSpPr>
          <p:cNvPr id="209" name="Google Shape;209;p33"/>
          <p:cNvCxnSpPr>
            <a:stCxn id="206" idx="2"/>
          </p:cNvCxnSpPr>
          <p:nvPr/>
        </p:nvCxnSpPr>
        <p:spPr>
          <a:xfrm flipH="1">
            <a:off x="16129905" y="9336172"/>
            <a:ext cx="2212500" cy="709500"/>
          </a:xfrm>
          <a:prstGeom prst="straightConnector1">
            <a:avLst/>
          </a:prstGeom>
          <a:noFill/>
          <a:ln cap="flat" cmpd="sng" w="38100">
            <a:solidFill>
              <a:srgbClr val="000000"/>
            </a:solidFill>
            <a:prstDash val="solid"/>
            <a:miter lim="400000"/>
            <a:headEnd len="sm" w="sm" type="none"/>
            <a:tailEnd len="med" w="med" type="triangle"/>
          </a:ln>
        </p:spPr>
      </p:cxnSp>
      <p:cxnSp>
        <p:nvCxnSpPr>
          <p:cNvPr id="210" name="Google Shape;210;p33"/>
          <p:cNvCxnSpPr/>
          <p:nvPr/>
        </p:nvCxnSpPr>
        <p:spPr>
          <a:xfrm>
            <a:off x="18984686" y="9336031"/>
            <a:ext cx="2487300" cy="709500"/>
          </a:xfrm>
          <a:prstGeom prst="straightConnector1">
            <a:avLst/>
          </a:prstGeom>
          <a:noFill/>
          <a:ln cap="flat" cmpd="sng" w="38100">
            <a:solidFill>
              <a:srgbClr val="000000"/>
            </a:solidFill>
            <a:prstDash val="solid"/>
            <a:miter lim="400000"/>
            <a:headEnd len="sm" w="sm" type="none"/>
            <a:tailEnd len="med" w="med" type="triangle"/>
          </a:ln>
        </p:spPr>
      </p:cxnSp>
      <p:sp>
        <p:nvSpPr>
          <p:cNvPr id="211" name="Google Shape;211;p33"/>
          <p:cNvSpPr txBox="1"/>
          <p:nvPr/>
        </p:nvSpPr>
        <p:spPr>
          <a:xfrm>
            <a:off x="808264" y="9831756"/>
            <a:ext cx="42672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[5, 1]</a:t>
            </a:r>
            <a:endParaRPr b="0" i="0" sz="8000" u="none" cap="none" strike="noStrike">
              <a:solidFill>
                <a:srgbClr val="53585F"/>
              </a:solidFill>
              <a:latin typeface="Arial"/>
              <a:ea typeface="Arial"/>
              <a:cs typeface="Arial"/>
              <a:sym typeface="Arial"/>
            </a:endParaRPr>
          </a:p>
        </p:txBody>
      </p:sp>
      <p:sp>
        <p:nvSpPr>
          <p:cNvPr id="212" name="Google Shape;212;p33"/>
          <p:cNvSpPr txBox="1"/>
          <p:nvPr/>
        </p:nvSpPr>
        <p:spPr>
          <a:xfrm>
            <a:off x="9388930" y="9699723"/>
            <a:ext cx="2481900" cy="33702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[7]</a:t>
            </a:r>
            <a:endParaRPr/>
          </a:p>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sp>
        <p:nvSpPr>
          <p:cNvPr id="213" name="Google Shape;213;p33"/>
          <p:cNvSpPr txBox="1"/>
          <p:nvPr/>
        </p:nvSpPr>
        <p:spPr>
          <a:xfrm>
            <a:off x="12845146" y="9674038"/>
            <a:ext cx="42672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[9, 0]</a:t>
            </a:r>
            <a:endParaRPr/>
          </a:p>
        </p:txBody>
      </p:sp>
      <p:sp>
        <p:nvSpPr>
          <p:cNvPr id="214" name="Google Shape;214;p33"/>
          <p:cNvSpPr txBox="1"/>
          <p:nvPr/>
        </p:nvSpPr>
        <p:spPr>
          <a:xfrm>
            <a:off x="20680142" y="9690794"/>
            <a:ext cx="2481900" cy="33702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[8]</a:t>
            </a:r>
            <a:endParaRPr/>
          </a:p>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sp>
        <p:nvSpPr>
          <p:cNvPr id="215" name="Google Shape;215;p33"/>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An Example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4"/>
          <p:cNvSpPr txBox="1"/>
          <p:nvPr>
            <p:ph idx="1" type="body"/>
          </p:nvPr>
        </p:nvSpPr>
        <p:spPr>
          <a:xfrm>
            <a:off x="1524000" y="4290647"/>
            <a:ext cx="21793200" cy="31986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[5, 1, 7, 9, 0, 8]</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cxnSp>
        <p:nvCxnSpPr>
          <p:cNvPr id="221" name="Google Shape;221;p34"/>
          <p:cNvCxnSpPr/>
          <p:nvPr/>
        </p:nvCxnSpPr>
        <p:spPr>
          <a:xfrm flipH="1">
            <a:off x="7946570" y="6183086"/>
            <a:ext cx="1828800" cy="1306200"/>
          </a:xfrm>
          <a:prstGeom prst="straightConnector1">
            <a:avLst/>
          </a:prstGeom>
          <a:noFill/>
          <a:ln cap="flat" cmpd="sng" w="38100">
            <a:solidFill>
              <a:srgbClr val="000000"/>
            </a:solidFill>
            <a:prstDash val="solid"/>
            <a:miter lim="400000"/>
            <a:headEnd len="sm" w="sm" type="none"/>
            <a:tailEnd len="med" w="med" type="triangle"/>
          </a:ln>
        </p:spPr>
      </p:cxnSp>
      <p:cxnSp>
        <p:nvCxnSpPr>
          <p:cNvPr id="222" name="Google Shape;222;p34"/>
          <p:cNvCxnSpPr/>
          <p:nvPr/>
        </p:nvCxnSpPr>
        <p:spPr>
          <a:xfrm>
            <a:off x="15348855" y="6183086"/>
            <a:ext cx="2046600" cy="1306200"/>
          </a:xfrm>
          <a:prstGeom prst="straightConnector1">
            <a:avLst/>
          </a:prstGeom>
          <a:noFill/>
          <a:ln cap="flat" cmpd="sng" w="38100">
            <a:solidFill>
              <a:srgbClr val="000000"/>
            </a:solidFill>
            <a:prstDash val="solid"/>
            <a:miter lim="400000"/>
            <a:headEnd len="sm" w="sm" type="none"/>
            <a:tailEnd len="med" w="med" type="triangle"/>
          </a:ln>
        </p:spPr>
      </p:cxnSp>
      <p:sp>
        <p:nvSpPr>
          <p:cNvPr id="223" name="Google Shape;223;p34"/>
          <p:cNvSpPr txBox="1"/>
          <p:nvPr/>
        </p:nvSpPr>
        <p:spPr>
          <a:xfrm>
            <a:off x="3788229" y="7489372"/>
            <a:ext cx="59871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[5, 1, 7]</a:t>
            </a:r>
            <a:endParaRPr/>
          </a:p>
        </p:txBody>
      </p:sp>
      <p:sp>
        <p:nvSpPr>
          <p:cNvPr id="224" name="Google Shape;224;p34"/>
          <p:cNvSpPr txBox="1"/>
          <p:nvPr/>
        </p:nvSpPr>
        <p:spPr>
          <a:xfrm>
            <a:off x="15348855" y="7489372"/>
            <a:ext cx="59871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[9, 0, 8]</a:t>
            </a:r>
            <a:endParaRPr/>
          </a:p>
        </p:txBody>
      </p:sp>
      <p:cxnSp>
        <p:nvCxnSpPr>
          <p:cNvPr id="225" name="Google Shape;225;p34"/>
          <p:cNvCxnSpPr/>
          <p:nvPr/>
        </p:nvCxnSpPr>
        <p:spPr>
          <a:xfrm flipH="1">
            <a:off x="4397915" y="9336031"/>
            <a:ext cx="2220600" cy="709500"/>
          </a:xfrm>
          <a:prstGeom prst="straightConnector1">
            <a:avLst/>
          </a:prstGeom>
          <a:noFill/>
          <a:ln cap="flat" cmpd="sng" w="38100">
            <a:solidFill>
              <a:srgbClr val="000000"/>
            </a:solidFill>
            <a:prstDash val="solid"/>
            <a:miter lim="400000"/>
            <a:headEnd len="sm" w="sm" type="none"/>
            <a:tailEnd len="med" w="med" type="triangle"/>
          </a:ln>
        </p:spPr>
      </p:cxnSp>
      <p:cxnSp>
        <p:nvCxnSpPr>
          <p:cNvPr id="226" name="Google Shape;226;p34"/>
          <p:cNvCxnSpPr/>
          <p:nvPr/>
        </p:nvCxnSpPr>
        <p:spPr>
          <a:xfrm>
            <a:off x="7228114" y="9336031"/>
            <a:ext cx="2852100" cy="709500"/>
          </a:xfrm>
          <a:prstGeom prst="straightConnector1">
            <a:avLst/>
          </a:prstGeom>
          <a:noFill/>
          <a:ln cap="flat" cmpd="sng" w="38100">
            <a:solidFill>
              <a:srgbClr val="000000"/>
            </a:solidFill>
            <a:prstDash val="solid"/>
            <a:miter lim="400000"/>
            <a:headEnd len="sm" w="sm" type="none"/>
            <a:tailEnd len="med" w="med" type="triangle"/>
          </a:ln>
        </p:spPr>
      </p:cxnSp>
      <p:cxnSp>
        <p:nvCxnSpPr>
          <p:cNvPr id="227" name="Google Shape;227;p34"/>
          <p:cNvCxnSpPr>
            <a:stCxn id="224" idx="2"/>
          </p:cNvCxnSpPr>
          <p:nvPr/>
        </p:nvCxnSpPr>
        <p:spPr>
          <a:xfrm flipH="1">
            <a:off x="16129905" y="9336172"/>
            <a:ext cx="2212500" cy="709500"/>
          </a:xfrm>
          <a:prstGeom prst="straightConnector1">
            <a:avLst/>
          </a:prstGeom>
          <a:noFill/>
          <a:ln cap="flat" cmpd="sng" w="38100">
            <a:solidFill>
              <a:srgbClr val="000000"/>
            </a:solidFill>
            <a:prstDash val="solid"/>
            <a:miter lim="400000"/>
            <a:headEnd len="sm" w="sm" type="none"/>
            <a:tailEnd len="med" w="med" type="triangle"/>
          </a:ln>
        </p:spPr>
      </p:cxnSp>
      <p:cxnSp>
        <p:nvCxnSpPr>
          <p:cNvPr id="228" name="Google Shape;228;p34"/>
          <p:cNvCxnSpPr/>
          <p:nvPr/>
        </p:nvCxnSpPr>
        <p:spPr>
          <a:xfrm>
            <a:off x="18984686" y="9336031"/>
            <a:ext cx="2487300" cy="709500"/>
          </a:xfrm>
          <a:prstGeom prst="straightConnector1">
            <a:avLst/>
          </a:prstGeom>
          <a:noFill/>
          <a:ln cap="flat" cmpd="sng" w="38100">
            <a:solidFill>
              <a:srgbClr val="000000"/>
            </a:solidFill>
            <a:prstDash val="solid"/>
            <a:miter lim="400000"/>
            <a:headEnd len="sm" w="sm" type="none"/>
            <a:tailEnd len="med" w="med" type="triangle"/>
          </a:ln>
        </p:spPr>
      </p:cxnSp>
      <p:sp>
        <p:nvSpPr>
          <p:cNvPr id="229" name="Google Shape;229;p34"/>
          <p:cNvSpPr txBox="1"/>
          <p:nvPr/>
        </p:nvSpPr>
        <p:spPr>
          <a:xfrm>
            <a:off x="808264" y="9831756"/>
            <a:ext cx="42672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[5, 1]</a:t>
            </a:r>
            <a:endParaRPr b="0" i="0" sz="8000" u="none" cap="none" strike="noStrike">
              <a:solidFill>
                <a:srgbClr val="53585F"/>
              </a:solidFill>
              <a:latin typeface="Arial"/>
              <a:ea typeface="Arial"/>
              <a:cs typeface="Arial"/>
              <a:sym typeface="Arial"/>
            </a:endParaRPr>
          </a:p>
        </p:txBody>
      </p:sp>
      <p:sp>
        <p:nvSpPr>
          <p:cNvPr id="230" name="Google Shape;230;p34"/>
          <p:cNvSpPr txBox="1"/>
          <p:nvPr/>
        </p:nvSpPr>
        <p:spPr>
          <a:xfrm>
            <a:off x="9388930" y="9699723"/>
            <a:ext cx="2481900" cy="33702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[7]</a:t>
            </a:r>
            <a:endParaRPr/>
          </a:p>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sp>
        <p:nvSpPr>
          <p:cNvPr id="231" name="Google Shape;231;p34"/>
          <p:cNvSpPr txBox="1"/>
          <p:nvPr/>
        </p:nvSpPr>
        <p:spPr>
          <a:xfrm>
            <a:off x="12845146" y="9674038"/>
            <a:ext cx="42672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[9, 0]</a:t>
            </a:r>
            <a:endParaRPr/>
          </a:p>
        </p:txBody>
      </p:sp>
      <p:sp>
        <p:nvSpPr>
          <p:cNvPr id="232" name="Google Shape;232;p34"/>
          <p:cNvSpPr txBox="1"/>
          <p:nvPr/>
        </p:nvSpPr>
        <p:spPr>
          <a:xfrm>
            <a:off x="20680142" y="9690794"/>
            <a:ext cx="2481900" cy="33702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[8]</a:t>
            </a:r>
            <a:endParaRPr/>
          </a:p>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cxnSp>
        <p:nvCxnSpPr>
          <p:cNvPr id="233" name="Google Shape;233;p34"/>
          <p:cNvCxnSpPr/>
          <p:nvPr/>
        </p:nvCxnSpPr>
        <p:spPr>
          <a:xfrm flipH="1">
            <a:off x="1524043" y="11520697"/>
            <a:ext cx="957900" cy="584100"/>
          </a:xfrm>
          <a:prstGeom prst="straightConnector1">
            <a:avLst/>
          </a:prstGeom>
          <a:noFill/>
          <a:ln cap="flat" cmpd="sng" w="38100">
            <a:solidFill>
              <a:srgbClr val="000000"/>
            </a:solidFill>
            <a:prstDash val="solid"/>
            <a:miter lim="400000"/>
            <a:headEnd len="sm" w="sm" type="none"/>
            <a:tailEnd len="med" w="med" type="triangle"/>
          </a:ln>
        </p:spPr>
      </p:cxnSp>
      <p:cxnSp>
        <p:nvCxnSpPr>
          <p:cNvPr id="234" name="Google Shape;234;p34"/>
          <p:cNvCxnSpPr/>
          <p:nvPr/>
        </p:nvCxnSpPr>
        <p:spPr>
          <a:xfrm>
            <a:off x="3273886" y="11561606"/>
            <a:ext cx="1322700" cy="543300"/>
          </a:xfrm>
          <a:prstGeom prst="straightConnector1">
            <a:avLst/>
          </a:prstGeom>
          <a:noFill/>
          <a:ln cap="flat" cmpd="sng" w="38100">
            <a:solidFill>
              <a:srgbClr val="000000"/>
            </a:solidFill>
            <a:prstDash val="solid"/>
            <a:miter lim="400000"/>
            <a:headEnd len="sm" w="sm" type="none"/>
            <a:tailEnd len="med" w="med" type="triangle"/>
          </a:ln>
        </p:spPr>
      </p:cxnSp>
      <p:cxnSp>
        <p:nvCxnSpPr>
          <p:cNvPr id="235" name="Google Shape;235;p34"/>
          <p:cNvCxnSpPr/>
          <p:nvPr/>
        </p:nvCxnSpPr>
        <p:spPr>
          <a:xfrm flipH="1">
            <a:off x="13411330" y="11520697"/>
            <a:ext cx="1349700" cy="584100"/>
          </a:xfrm>
          <a:prstGeom prst="straightConnector1">
            <a:avLst/>
          </a:prstGeom>
          <a:noFill/>
          <a:ln cap="flat" cmpd="sng" w="38100">
            <a:solidFill>
              <a:srgbClr val="000000"/>
            </a:solidFill>
            <a:prstDash val="solid"/>
            <a:miter lim="400000"/>
            <a:headEnd len="sm" w="sm" type="none"/>
            <a:tailEnd len="med" w="med" type="triangle"/>
          </a:ln>
        </p:spPr>
      </p:cxnSp>
      <p:cxnSp>
        <p:nvCxnSpPr>
          <p:cNvPr id="236" name="Google Shape;236;p34"/>
          <p:cNvCxnSpPr/>
          <p:nvPr/>
        </p:nvCxnSpPr>
        <p:spPr>
          <a:xfrm>
            <a:off x="15348855" y="11520697"/>
            <a:ext cx="1763400" cy="540600"/>
          </a:xfrm>
          <a:prstGeom prst="straightConnector1">
            <a:avLst/>
          </a:prstGeom>
          <a:noFill/>
          <a:ln cap="flat" cmpd="sng" w="38100">
            <a:solidFill>
              <a:srgbClr val="000000"/>
            </a:solidFill>
            <a:prstDash val="solid"/>
            <a:miter lim="400000"/>
            <a:headEnd len="sm" w="sm" type="none"/>
            <a:tailEnd len="med" w="med" type="triangle"/>
          </a:ln>
        </p:spPr>
      </p:cxnSp>
      <p:sp>
        <p:nvSpPr>
          <p:cNvPr id="237" name="Google Shape;237;p34"/>
          <p:cNvSpPr txBox="1"/>
          <p:nvPr/>
        </p:nvSpPr>
        <p:spPr>
          <a:xfrm>
            <a:off x="1" y="11840784"/>
            <a:ext cx="2481900" cy="33702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[5]</a:t>
            </a:r>
            <a:endParaRPr/>
          </a:p>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sp>
        <p:nvSpPr>
          <p:cNvPr id="238" name="Google Shape;238;p34"/>
          <p:cNvSpPr txBox="1"/>
          <p:nvPr/>
        </p:nvSpPr>
        <p:spPr>
          <a:xfrm>
            <a:off x="3531053" y="11892216"/>
            <a:ext cx="2481900" cy="33702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[1]</a:t>
            </a:r>
            <a:endParaRPr/>
          </a:p>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sp>
        <p:nvSpPr>
          <p:cNvPr id="239" name="Google Shape;239;p34"/>
          <p:cNvSpPr txBox="1"/>
          <p:nvPr/>
        </p:nvSpPr>
        <p:spPr>
          <a:xfrm>
            <a:off x="11582403" y="11682279"/>
            <a:ext cx="2481900" cy="33702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[9]</a:t>
            </a:r>
            <a:endParaRPr/>
          </a:p>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sp>
        <p:nvSpPr>
          <p:cNvPr id="240" name="Google Shape;240;p34"/>
          <p:cNvSpPr txBox="1"/>
          <p:nvPr/>
        </p:nvSpPr>
        <p:spPr>
          <a:xfrm>
            <a:off x="15995195" y="11669485"/>
            <a:ext cx="2481900" cy="33702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[0]</a:t>
            </a:r>
            <a:endParaRPr/>
          </a:p>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sp>
        <p:nvSpPr>
          <p:cNvPr id="241" name="Google Shape;241;p34"/>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9600"/>
              <a:t>Merge Sort</a:t>
            </a:r>
            <a:endParaRPr/>
          </a:p>
        </p:txBody>
      </p:sp>
      <p:sp>
        <p:nvSpPr>
          <p:cNvPr id="242" name="Google Shape;242;p34"/>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An Example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5"/>
          <p:cNvSpPr txBox="1"/>
          <p:nvPr>
            <p:ph idx="1" type="body"/>
          </p:nvPr>
        </p:nvSpPr>
        <p:spPr>
          <a:xfrm>
            <a:off x="1524000" y="4290647"/>
            <a:ext cx="21793200" cy="31986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[5, 1, 7, 9, 0, 8]</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cxnSp>
        <p:nvCxnSpPr>
          <p:cNvPr id="248" name="Google Shape;248;p35"/>
          <p:cNvCxnSpPr/>
          <p:nvPr/>
        </p:nvCxnSpPr>
        <p:spPr>
          <a:xfrm flipH="1">
            <a:off x="7946570" y="6183086"/>
            <a:ext cx="1828800" cy="1306200"/>
          </a:xfrm>
          <a:prstGeom prst="straightConnector1">
            <a:avLst/>
          </a:prstGeom>
          <a:noFill/>
          <a:ln cap="flat" cmpd="sng" w="38100">
            <a:solidFill>
              <a:srgbClr val="000000"/>
            </a:solidFill>
            <a:prstDash val="solid"/>
            <a:miter lim="400000"/>
            <a:headEnd len="sm" w="sm" type="none"/>
            <a:tailEnd len="med" w="med" type="triangle"/>
          </a:ln>
        </p:spPr>
      </p:cxnSp>
      <p:cxnSp>
        <p:nvCxnSpPr>
          <p:cNvPr id="249" name="Google Shape;249;p35"/>
          <p:cNvCxnSpPr/>
          <p:nvPr/>
        </p:nvCxnSpPr>
        <p:spPr>
          <a:xfrm>
            <a:off x="15348855" y="6183086"/>
            <a:ext cx="2046600" cy="1306200"/>
          </a:xfrm>
          <a:prstGeom prst="straightConnector1">
            <a:avLst/>
          </a:prstGeom>
          <a:noFill/>
          <a:ln cap="flat" cmpd="sng" w="38100">
            <a:solidFill>
              <a:srgbClr val="000000"/>
            </a:solidFill>
            <a:prstDash val="solid"/>
            <a:miter lim="400000"/>
            <a:headEnd len="sm" w="sm" type="none"/>
            <a:tailEnd len="med" w="med" type="triangle"/>
          </a:ln>
        </p:spPr>
      </p:cxnSp>
      <p:sp>
        <p:nvSpPr>
          <p:cNvPr id="250" name="Google Shape;250;p35"/>
          <p:cNvSpPr txBox="1"/>
          <p:nvPr/>
        </p:nvSpPr>
        <p:spPr>
          <a:xfrm>
            <a:off x="3788229" y="7489372"/>
            <a:ext cx="59871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[5, 1, 7]</a:t>
            </a:r>
            <a:endParaRPr/>
          </a:p>
        </p:txBody>
      </p:sp>
      <p:sp>
        <p:nvSpPr>
          <p:cNvPr id="251" name="Google Shape;251;p35"/>
          <p:cNvSpPr txBox="1"/>
          <p:nvPr/>
        </p:nvSpPr>
        <p:spPr>
          <a:xfrm>
            <a:off x="15348855" y="7489372"/>
            <a:ext cx="59871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[9, 0, 8]</a:t>
            </a:r>
            <a:endParaRPr/>
          </a:p>
        </p:txBody>
      </p:sp>
      <p:cxnSp>
        <p:nvCxnSpPr>
          <p:cNvPr id="252" name="Google Shape;252;p35"/>
          <p:cNvCxnSpPr/>
          <p:nvPr/>
        </p:nvCxnSpPr>
        <p:spPr>
          <a:xfrm flipH="1">
            <a:off x="4397915" y="9336031"/>
            <a:ext cx="2220600" cy="709500"/>
          </a:xfrm>
          <a:prstGeom prst="straightConnector1">
            <a:avLst/>
          </a:prstGeom>
          <a:noFill/>
          <a:ln cap="flat" cmpd="sng" w="38100">
            <a:solidFill>
              <a:srgbClr val="000000"/>
            </a:solidFill>
            <a:prstDash val="solid"/>
            <a:miter lim="400000"/>
            <a:headEnd len="sm" w="sm" type="none"/>
            <a:tailEnd len="med" w="med" type="triangle"/>
          </a:ln>
        </p:spPr>
      </p:cxnSp>
      <p:cxnSp>
        <p:nvCxnSpPr>
          <p:cNvPr id="253" name="Google Shape;253;p35"/>
          <p:cNvCxnSpPr/>
          <p:nvPr/>
        </p:nvCxnSpPr>
        <p:spPr>
          <a:xfrm>
            <a:off x="7228114" y="9336031"/>
            <a:ext cx="2852100" cy="709500"/>
          </a:xfrm>
          <a:prstGeom prst="straightConnector1">
            <a:avLst/>
          </a:prstGeom>
          <a:noFill/>
          <a:ln cap="flat" cmpd="sng" w="38100">
            <a:solidFill>
              <a:srgbClr val="000000"/>
            </a:solidFill>
            <a:prstDash val="solid"/>
            <a:miter lim="400000"/>
            <a:headEnd len="sm" w="sm" type="none"/>
            <a:tailEnd len="med" w="med" type="triangle"/>
          </a:ln>
        </p:spPr>
      </p:cxnSp>
      <p:cxnSp>
        <p:nvCxnSpPr>
          <p:cNvPr id="254" name="Google Shape;254;p35"/>
          <p:cNvCxnSpPr>
            <a:stCxn id="251" idx="2"/>
          </p:cNvCxnSpPr>
          <p:nvPr/>
        </p:nvCxnSpPr>
        <p:spPr>
          <a:xfrm flipH="1">
            <a:off x="16129905" y="9336172"/>
            <a:ext cx="2212500" cy="709500"/>
          </a:xfrm>
          <a:prstGeom prst="straightConnector1">
            <a:avLst/>
          </a:prstGeom>
          <a:noFill/>
          <a:ln cap="flat" cmpd="sng" w="38100">
            <a:solidFill>
              <a:srgbClr val="000000"/>
            </a:solidFill>
            <a:prstDash val="solid"/>
            <a:miter lim="400000"/>
            <a:headEnd len="sm" w="sm" type="none"/>
            <a:tailEnd len="med" w="med" type="triangle"/>
          </a:ln>
        </p:spPr>
      </p:cxnSp>
      <p:cxnSp>
        <p:nvCxnSpPr>
          <p:cNvPr id="255" name="Google Shape;255;p35"/>
          <p:cNvCxnSpPr/>
          <p:nvPr/>
        </p:nvCxnSpPr>
        <p:spPr>
          <a:xfrm>
            <a:off x="18984686" y="9336031"/>
            <a:ext cx="2487300" cy="709500"/>
          </a:xfrm>
          <a:prstGeom prst="straightConnector1">
            <a:avLst/>
          </a:prstGeom>
          <a:noFill/>
          <a:ln cap="flat" cmpd="sng" w="38100">
            <a:solidFill>
              <a:srgbClr val="000000"/>
            </a:solidFill>
            <a:prstDash val="solid"/>
            <a:miter lim="400000"/>
            <a:headEnd len="sm" w="sm" type="none"/>
            <a:tailEnd len="med" w="med" type="triangle"/>
          </a:ln>
        </p:spPr>
      </p:cxnSp>
      <p:sp>
        <p:nvSpPr>
          <p:cNvPr id="256" name="Google Shape;256;p35"/>
          <p:cNvSpPr txBox="1"/>
          <p:nvPr/>
        </p:nvSpPr>
        <p:spPr>
          <a:xfrm>
            <a:off x="808264" y="9831756"/>
            <a:ext cx="42672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[5, 1]</a:t>
            </a:r>
            <a:endParaRPr b="0" i="0" sz="8000" u="none" cap="none" strike="noStrike">
              <a:solidFill>
                <a:srgbClr val="53585F"/>
              </a:solidFill>
              <a:latin typeface="Arial"/>
              <a:ea typeface="Arial"/>
              <a:cs typeface="Arial"/>
              <a:sym typeface="Arial"/>
            </a:endParaRPr>
          </a:p>
        </p:txBody>
      </p:sp>
      <p:sp>
        <p:nvSpPr>
          <p:cNvPr id="257" name="Google Shape;257;p35"/>
          <p:cNvSpPr txBox="1"/>
          <p:nvPr/>
        </p:nvSpPr>
        <p:spPr>
          <a:xfrm>
            <a:off x="9388930" y="9699723"/>
            <a:ext cx="2481900" cy="33702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00B050"/>
                </a:solidFill>
                <a:latin typeface="Arial"/>
                <a:ea typeface="Arial"/>
                <a:cs typeface="Arial"/>
                <a:sym typeface="Arial"/>
              </a:rPr>
              <a:t>[7]</a:t>
            </a:r>
            <a:endParaRPr/>
          </a:p>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sp>
        <p:nvSpPr>
          <p:cNvPr id="258" name="Google Shape;258;p35"/>
          <p:cNvSpPr txBox="1"/>
          <p:nvPr/>
        </p:nvSpPr>
        <p:spPr>
          <a:xfrm>
            <a:off x="12845146" y="9674038"/>
            <a:ext cx="42672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[9, 0]</a:t>
            </a:r>
            <a:endParaRPr/>
          </a:p>
        </p:txBody>
      </p:sp>
      <p:sp>
        <p:nvSpPr>
          <p:cNvPr id="259" name="Google Shape;259;p35"/>
          <p:cNvSpPr txBox="1"/>
          <p:nvPr/>
        </p:nvSpPr>
        <p:spPr>
          <a:xfrm>
            <a:off x="20680142" y="9690794"/>
            <a:ext cx="2481900" cy="33702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FFFF00"/>
                </a:solidFill>
                <a:latin typeface="Arial"/>
                <a:ea typeface="Arial"/>
                <a:cs typeface="Arial"/>
                <a:sym typeface="Arial"/>
              </a:rPr>
              <a:t>[8]</a:t>
            </a:r>
            <a:endParaRPr/>
          </a:p>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cxnSp>
        <p:nvCxnSpPr>
          <p:cNvPr id="260" name="Google Shape;260;p35"/>
          <p:cNvCxnSpPr/>
          <p:nvPr/>
        </p:nvCxnSpPr>
        <p:spPr>
          <a:xfrm flipH="1">
            <a:off x="1524043" y="11520697"/>
            <a:ext cx="957900" cy="584100"/>
          </a:xfrm>
          <a:prstGeom prst="straightConnector1">
            <a:avLst/>
          </a:prstGeom>
          <a:noFill/>
          <a:ln cap="flat" cmpd="sng" w="38100">
            <a:solidFill>
              <a:srgbClr val="000000"/>
            </a:solidFill>
            <a:prstDash val="solid"/>
            <a:miter lim="400000"/>
            <a:headEnd len="sm" w="sm" type="none"/>
            <a:tailEnd len="med" w="med" type="triangle"/>
          </a:ln>
        </p:spPr>
      </p:cxnSp>
      <p:cxnSp>
        <p:nvCxnSpPr>
          <p:cNvPr id="261" name="Google Shape;261;p35"/>
          <p:cNvCxnSpPr/>
          <p:nvPr/>
        </p:nvCxnSpPr>
        <p:spPr>
          <a:xfrm>
            <a:off x="3273886" y="11561606"/>
            <a:ext cx="1322700" cy="543300"/>
          </a:xfrm>
          <a:prstGeom prst="straightConnector1">
            <a:avLst/>
          </a:prstGeom>
          <a:noFill/>
          <a:ln cap="flat" cmpd="sng" w="38100">
            <a:solidFill>
              <a:srgbClr val="000000"/>
            </a:solidFill>
            <a:prstDash val="solid"/>
            <a:miter lim="400000"/>
            <a:headEnd len="sm" w="sm" type="none"/>
            <a:tailEnd len="med" w="med" type="triangle"/>
          </a:ln>
        </p:spPr>
      </p:cxnSp>
      <p:cxnSp>
        <p:nvCxnSpPr>
          <p:cNvPr id="262" name="Google Shape;262;p35"/>
          <p:cNvCxnSpPr/>
          <p:nvPr/>
        </p:nvCxnSpPr>
        <p:spPr>
          <a:xfrm flipH="1">
            <a:off x="13411330" y="11520697"/>
            <a:ext cx="1349700" cy="584100"/>
          </a:xfrm>
          <a:prstGeom prst="straightConnector1">
            <a:avLst/>
          </a:prstGeom>
          <a:noFill/>
          <a:ln cap="flat" cmpd="sng" w="38100">
            <a:solidFill>
              <a:srgbClr val="000000"/>
            </a:solidFill>
            <a:prstDash val="solid"/>
            <a:miter lim="400000"/>
            <a:headEnd len="sm" w="sm" type="none"/>
            <a:tailEnd len="med" w="med" type="triangle"/>
          </a:ln>
        </p:spPr>
      </p:cxnSp>
      <p:cxnSp>
        <p:nvCxnSpPr>
          <p:cNvPr id="263" name="Google Shape;263;p35"/>
          <p:cNvCxnSpPr/>
          <p:nvPr/>
        </p:nvCxnSpPr>
        <p:spPr>
          <a:xfrm>
            <a:off x="15348855" y="11520697"/>
            <a:ext cx="1763400" cy="540600"/>
          </a:xfrm>
          <a:prstGeom prst="straightConnector1">
            <a:avLst/>
          </a:prstGeom>
          <a:noFill/>
          <a:ln cap="flat" cmpd="sng" w="38100">
            <a:solidFill>
              <a:srgbClr val="000000"/>
            </a:solidFill>
            <a:prstDash val="solid"/>
            <a:miter lim="400000"/>
            <a:headEnd len="sm" w="sm" type="none"/>
            <a:tailEnd len="med" w="med" type="triangle"/>
          </a:ln>
        </p:spPr>
      </p:cxnSp>
      <p:sp>
        <p:nvSpPr>
          <p:cNvPr id="264" name="Google Shape;264;p35"/>
          <p:cNvSpPr txBox="1"/>
          <p:nvPr/>
        </p:nvSpPr>
        <p:spPr>
          <a:xfrm>
            <a:off x="1" y="11840784"/>
            <a:ext cx="2481900" cy="33702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0070C0"/>
                </a:solidFill>
                <a:latin typeface="Arial"/>
                <a:ea typeface="Arial"/>
                <a:cs typeface="Arial"/>
                <a:sym typeface="Arial"/>
              </a:rPr>
              <a:t>[5]</a:t>
            </a:r>
            <a:endParaRPr/>
          </a:p>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sp>
        <p:nvSpPr>
          <p:cNvPr id="265" name="Google Shape;265;p35"/>
          <p:cNvSpPr txBox="1"/>
          <p:nvPr/>
        </p:nvSpPr>
        <p:spPr>
          <a:xfrm>
            <a:off x="3531053" y="11892216"/>
            <a:ext cx="2481900" cy="33702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0070C0"/>
                </a:solidFill>
                <a:latin typeface="Arial"/>
                <a:ea typeface="Arial"/>
                <a:cs typeface="Arial"/>
                <a:sym typeface="Arial"/>
              </a:rPr>
              <a:t>[1]</a:t>
            </a:r>
            <a:endParaRPr/>
          </a:p>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sp>
        <p:nvSpPr>
          <p:cNvPr id="266" name="Google Shape;266;p35"/>
          <p:cNvSpPr txBox="1"/>
          <p:nvPr/>
        </p:nvSpPr>
        <p:spPr>
          <a:xfrm>
            <a:off x="11582403" y="11682279"/>
            <a:ext cx="2481900" cy="33702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C00000"/>
                </a:solidFill>
                <a:latin typeface="Arial"/>
                <a:ea typeface="Arial"/>
                <a:cs typeface="Arial"/>
                <a:sym typeface="Arial"/>
              </a:rPr>
              <a:t>[9]</a:t>
            </a:r>
            <a:endParaRPr/>
          </a:p>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sp>
        <p:nvSpPr>
          <p:cNvPr id="267" name="Google Shape;267;p35"/>
          <p:cNvSpPr txBox="1"/>
          <p:nvPr/>
        </p:nvSpPr>
        <p:spPr>
          <a:xfrm>
            <a:off x="15995195" y="11669485"/>
            <a:ext cx="2481900" cy="33702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C00000"/>
                </a:solidFill>
                <a:latin typeface="Arial"/>
                <a:ea typeface="Arial"/>
                <a:cs typeface="Arial"/>
                <a:sym typeface="Arial"/>
              </a:rPr>
              <a:t>[0]</a:t>
            </a:r>
            <a:endParaRPr/>
          </a:p>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sp>
        <p:nvSpPr>
          <p:cNvPr id="268" name="Google Shape;268;p35"/>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9600"/>
              <a:t>Merge Sort</a:t>
            </a:r>
            <a:endParaRPr/>
          </a:p>
        </p:txBody>
      </p:sp>
      <p:sp>
        <p:nvSpPr>
          <p:cNvPr id="269" name="Google Shape;269;p35"/>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An Example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6"/>
          <p:cNvSpPr txBox="1"/>
          <p:nvPr>
            <p:ph idx="1" type="body"/>
          </p:nvPr>
        </p:nvSpPr>
        <p:spPr>
          <a:xfrm>
            <a:off x="1524000" y="4290647"/>
            <a:ext cx="21793200" cy="31986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[5, 1, 7, 9, 0, 8]</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cxnSp>
        <p:nvCxnSpPr>
          <p:cNvPr id="275" name="Google Shape;275;p36"/>
          <p:cNvCxnSpPr/>
          <p:nvPr/>
        </p:nvCxnSpPr>
        <p:spPr>
          <a:xfrm flipH="1">
            <a:off x="7946570" y="6183086"/>
            <a:ext cx="1828800" cy="1306200"/>
          </a:xfrm>
          <a:prstGeom prst="straightConnector1">
            <a:avLst/>
          </a:prstGeom>
          <a:noFill/>
          <a:ln cap="flat" cmpd="sng" w="38100">
            <a:solidFill>
              <a:srgbClr val="000000"/>
            </a:solidFill>
            <a:prstDash val="solid"/>
            <a:miter lim="400000"/>
            <a:headEnd len="sm" w="sm" type="none"/>
            <a:tailEnd len="med" w="med" type="triangle"/>
          </a:ln>
        </p:spPr>
      </p:cxnSp>
      <p:cxnSp>
        <p:nvCxnSpPr>
          <p:cNvPr id="276" name="Google Shape;276;p36"/>
          <p:cNvCxnSpPr/>
          <p:nvPr/>
        </p:nvCxnSpPr>
        <p:spPr>
          <a:xfrm>
            <a:off x="15348855" y="6183086"/>
            <a:ext cx="2046600" cy="1306200"/>
          </a:xfrm>
          <a:prstGeom prst="straightConnector1">
            <a:avLst/>
          </a:prstGeom>
          <a:noFill/>
          <a:ln cap="flat" cmpd="sng" w="38100">
            <a:solidFill>
              <a:srgbClr val="000000"/>
            </a:solidFill>
            <a:prstDash val="solid"/>
            <a:miter lim="400000"/>
            <a:headEnd len="sm" w="sm" type="none"/>
            <a:tailEnd len="med" w="med" type="triangle"/>
          </a:ln>
        </p:spPr>
      </p:cxnSp>
      <p:sp>
        <p:nvSpPr>
          <p:cNvPr id="277" name="Google Shape;277;p36"/>
          <p:cNvSpPr txBox="1"/>
          <p:nvPr/>
        </p:nvSpPr>
        <p:spPr>
          <a:xfrm>
            <a:off x="3788229" y="7489372"/>
            <a:ext cx="59871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[5, 1, 7]</a:t>
            </a:r>
            <a:endParaRPr/>
          </a:p>
        </p:txBody>
      </p:sp>
      <p:sp>
        <p:nvSpPr>
          <p:cNvPr id="278" name="Google Shape;278;p36"/>
          <p:cNvSpPr txBox="1"/>
          <p:nvPr/>
        </p:nvSpPr>
        <p:spPr>
          <a:xfrm>
            <a:off x="15348855" y="7489372"/>
            <a:ext cx="59871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[9, 0, 8]</a:t>
            </a:r>
            <a:endParaRPr/>
          </a:p>
        </p:txBody>
      </p:sp>
      <p:cxnSp>
        <p:nvCxnSpPr>
          <p:cNvPr id="279" name="Google Shape;279;p36"/>
          <p:cNvCxnSpPr/>
          <p:nvPr/>
        </p:nvCxnSpPr>
        <p:spPr>
          <a:xfrm flipH="1">
            <a:off x="4397915" y="9336031"/>
            <a:ext cx="2220600" cy="709500"/>
          </a:xfrm>
          <a:prstGeom prst="straightConnector1">
            <a:avLst/>
          </a:prstGeom>
          <a:noFill/>
          <a:ln cap="flat" cmpd="sng" w="38100">
            <a:solidFill>
              <a:srgbClr val="000000"/>
            </a:solidFill>
            <a:prstDash val="solid"/>
            <a:miter lim="400000"/>
            <a:headEnd len="sm" w="sm" type="none"/>
            <a:tailEnd len="med" w="med" type="triangle"/>
          </a:ln>
        </p:spPr>
      </p:cxnSp>
      <p:cxnSp>
        <p:nvCxnSpPr>
          <p:cNvPr id="280" name="Google Shape;280;p36"/>
          <p:cNvCxnSpPr/>
          <p:nvPr/>
        </p:nvCxnSpPr>
        <p:spPr>
          <a:xfrm>
            <a:off x="7228114" y="9336031"/>
            <a:ext cx="2852100" cy="709500"/>
          </a:xfrm>
          <a:prstGeom prst="straightConnector1">
            <a:avLst/>
          </a:prstGeom>
          <a:noFill/>
          <a:ln cap="flat" cmpd="sng" w="38100">
            <a:solidFill>
              <a:srgbClr val="000000"/>
            </a:solidFill>
            <a:prstDash val="solid"/>
            <a:miter lim="400000"/>
            <a:headEnd len="sm" w="sm" type="none"/>
            <a:tailEnd len="med" w="med" type="triangle"/>
          </a:ln>
        </p:spPr>
      </p:cxnSp>
      <p:cxnSp>
        <p:nvCxnSpPr>
          <p:cNvPr id="281" name="Google Shape;281;p36"/>
          <p:cNvCxnSpPr>
            <a:stCxn id="278" idx="2"/>
          </p:cNvCxnSpPr>
          <p:nvPr/>
        </p:nvCxnSpPr>
        <p:spPr>
          <a:xfrm flipH="1">
            <a:off x="16129905" y="9336172"/>
            <a:ext cx="2212500" cy="709500"/>
          </a:xfrm>
          <a:prstGeom prst="straightConnector1">
            <a:avLst/>
          </a:prstGeom>
          <a:noFill/>
          <a:ln cap="flat" cmpd="sng" w="38100">
            <a:solidFill>
              <a:srgbClr val="000000"/>
            </a:solidFill>
            <a:prstDash val="solid"/>
            <a:miter lim="400000"/>
            <a:headEnd len="sm" w="sm" type="none"/>
            <a:tailEnd len="med" w="med" type="triangle"/>
          </a:ln>
        </p:spPr>
      </p:cxnSp>
      <p:cxnSp>
        <p:nvCxnSpPr>
          <p:cNvPr id="282" name="Google Shape;282;p36"/>
          <p:cNvCxnSpPr/>
          <p:nvPr/>
        </p:nvCxnSpPr>
        <p:spPr>
          <a:xfrm>
            <a:off x="18984686" y="9336031"/>
            <a:ext cx="2487300" cy="709500"/>
          </a:xfrm>
          <a:prstGeom prst="straightConnector1">
            <a:avLst/>
          </a:prstGeom>
          <a:noFill/>
          <a:ln cap="flat" cmpd="sng" w="38100">
            <a:solidFill>
              <a:srgbClr val="000000"/>
            </a:solidFill>
            <a:prstDash val="solid"/>
            <a:miter lim="400000"/>
            <a:headEnd len="sm" w="sm" type="none"/>
            <a:tailEnd len="med" w="med" type="triangle"/>
          </a:ln>
        </p:spPr>
      </p:cxnSp>
      <p:sp>
        <p:nvSpPr>
          <p:cNvPr id="283" name="Google Shape;283;p36"/>
          <p:cNvSpPr txBox="1"/>
          <p:nvPr/>
        </p:nvSpPr>
        <p:spPr>
          <a:xfrm>
            <a:off x="808264" y="9831756"/>
            <a:ext cx="42672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0070C0"/>
                </a:solidFill>
                <a:latin typeface="Arial"/>
                <a:ea typeface="Arial"/>
                <a:cs typeface="Arial"/>
                <a:sym typeface="Arial"/>
              </a:rPr>
              <a:t>[1, 5]</a:t>
            </a:r>
            <a:endParaRPr/>
          </a:p>
        </p:txBody>
      </p:sp>
      <p:sp>
        <p:nvSpPr>
          <p:cNvPr id="284" name="Google Shape;284;p36"/>
          <p:cNvSpPr txBox="1"/>
          <p:nvPr/>
        </p:nvSpPr>
        <p:spPr>
          <a:xfrm>
            <a:off x="9388930" y="9699723"/>
            <a:ext cx="2481900" cy="33702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00B050"/>
                </a:solidFill>
                <a:latin typeface="Arial"/>
                <a:ea typeface="Arial"/>
                <a:cs typeface="Arial"/>
                <a:sym typeface="Arial"/>
              </a:rPr>
              <a:t>[7]</a:t>
            </a:r>
            <a:endParaRPr/>
          </a:p>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sp>
        <p:nvSpPr>
          <p:cNvPr id="285" name="Google Shape;285;p36"/>
          <p:cNvSpPr txBox="1"/>
          <p:nvPr/>
        </p:nvSpPr>
        <p:spPr>
          <a:xfrm>
            <a:off x="12845146" y="9674038"/>
            <a:ext cx="42672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C00000"/>
                </a:solidFill>
                <a:latin typeface="Arial"/>
                <a:ea typeface="Arial"/>
                <a:cs typeface="Arial"/>
                <a:sym typeface="Arial"/>
              </a:rPr>
              <a:t>[0, 9]</a:t>
            </a:r>
            <a:endParaRPr/>
          </a:p>
        </p:txBody>
      </p:sp>
      <p:sp>
        <p:nvSpPr>
          <p:cNvPr id="286" name="Google Shape;286;p36"/>
          <p:cNvSpPr txBox="1"/>
          <p:nvPr/>
        </p:nvSpPr>
        <p:spPr>
          <a:xfrm>
            <a:off x="20680142" y="9690794"/>
            <a:ext cx="2481900" cy="33702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FFFF00"/>
                </a:solidFill>
                <a:latin typeface="Arial"/>
                <a:ea typeface="Arial"/>
                <a:cs typeface="Arial"/>
                <a:sym typeface="Arial"/>
              </a:rPr>
              <a:t>[8]</a:t>
            </a:r>
            <a:endParaRPr/>
          </a:p>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sp>
        <p:nvSpPr>
          <p:cNvPr id="287" name="Google Shape;287;p36"/>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9600"/>
              <a:t>Merge Sort</a:t>
            </a:r>
            <a:endParaRPr/>
          </a:p>
        </p:txBody>
      </p:sp>
      <p:sp>
        <p:nvSpPr>
          <p:cNvPr id="288" name="Google Shape;288;p36"/>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An Example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7"/>
          <p:cNvSpPr txBox="1"/>
          <p:nvPr>
            <p:ph idx="1" type="body"/>
          </p:nvPr>
        </p:nvSpPr>
        <p:spPr>
          <a:xfrm>
            <a:off x="1524000" y="4290647"/>
            <a:ext cx="21793200" cy="31986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[5, 1, 7, 9, 0, 8]</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cxnSp>
        <p:nvCxnSpPr>
          <p:cNvPr id="294" name="Google Shape;294;p37"/>
          <p:cNvCxnSpPr/>
          <p:nvPr/>
        </p:nvCxnSpPr>
        <p:spPr>
          <a:xfrm flipH="1">
            <a:off x="7946570" y="6183086"/>
            <a:ext cx="1828800" cy="1306200"/>
          </a:xfrm>
          <a:prstGeom prst="straightConnector1">
            <a:avLst/>
          </a:prstGeom>
          <a:noFill/>
          <a:ln cap="flat" cmpd="sng" w="38100">
            <a:solidFill>
              <a:srgbClr val="000000"/>
            </a:solidFill>
            <a:prstDash val="solid"/>
            <a:miter lim="400000"/>
            <a:headEnd len="sm" w="sm" type="none"/>
            <a:tailEnd len="med" w="med" type="triangle"/>
          </a:ln>
        </p:spPr>
      </p:cxnSp>
      <p:cxnSp>
        <p:nvCxnSpPr>
          <p:cNvPr id="295" name="Google Shape;295;p37"/>
          <p:cNvCxnSpPr/>
          <p:nvPr/>
        </p:nvCxnSpPr>
        <p:spPr>
          <a:xfrm>
            <a:off x="15348855" y="6183086"/>
            <a:ext cx="2046600" cy="1306200"/>
          </a:xfrm>
          <a:prstGeom prst="straightConnector1">
            <a:avLst/>
          </a:prstGeom>
          <a:noFill/>
          <a:ln cap="flat" cmpd="sng" w="38100">
            <a:solidFill>
              <a:srgbClr val="000000"/>
            </a:solidFill>
            <a:prstDash val="solid"/>
            <a:miter lim="400000"/>
            <a:headEnd len="sm" w="sm" type="none"/>
            <a:tailEnd len="med" w="med" type="triangle"/>
          </a:ln>
        </p:spPr>
      </p:cxnSp>
      <p:sp>
        <p:nvSpPr>
          <p:cNvPr id="296" name="Google Shape;296;p37"/>
          <p:cNvSpPr txBox="1"/>
          <p:nvPr/>
        </p:nvSpPr>
        <p:spPr>
          <a:xfrm>
            <a:off x="3788229" y="7489372"/>
            <a:ext cx="59871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[5, 1, 7]</a:t>
            </a:r>
            <a:endParaRPr/>
          </a:p>
        </p:txBody>
      </p:sp>
      <p:sp>
        <p:nvSpPr>
          <p:cNvPr id="297" name="Google Shape;297;p37"/>
          <p:cNvSpPr txBox="1"/>
          <p:nvPr/>
        </p:nvSpPr>
        <p:spPr>
          <a:xfrm>
            <a:off x="15348855" y="7489372"/>
            <a:ext cx="59871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[9, 0, 8]</a:t>
            </a:r>
            <a:endParaRPr/>
          </a:p>
        </p:txBody>
      </p:sp>
      <p:cxnSp>
        <p:nvCxnSpPr>
          <p:cNvPr id="298" name="Google Shape;298;p37"/>
          <p:cNvCxnSpPr/>
          <p:nvPr/>
        </p:nvCxnSpPr>
        <p:spPr>
          <a:xfrm flipH="1">
            <a:off x="4397915" y="9336031"/>
            <a:ext cx="2220600" cy="709500"/>
          </a:xfrm>
          <a:prstGeom prst="straightConnector1">
            <a:avLst/>
          </a:prstGeom>
          <a:noFill/>
          <a:ln cap="flat" cmpd="sng" w="38100">
            <a:solidFill>
              <a:srgbClr val="000000"/>
            </a:solidFill>
            <a:prstDash val="solid"/>
            <a:miter lim="400000"/>
            <a:headEnd len="sm" w="sm" type="none"/>
            <a:tailEnd len="med" w="med" type="triangle"/>
          </a:ln>
        </p:spPr>
      </p:cxnSp>
      <p:cxnSp>
        <p:nvCxnSpPr>
          <p:cNvPr id="299" name="Google Shape;299;p37"/>
          <p:cNvCxnSpPr/>
          <p:nvPr/>
        </p:nvCxnSpPr>
        <p:spPr>
          <a:xfrm>
            <a:off x="7228114" y="9336031"/>
            <a:ext cx="2852100" cy="709500"/>
          </a:xfrm>
          <a:prstGeom prst="straightConnector1">
            <a:avLst/>
          </a:prstGeom>
          <a:noFill/>
          <a:ln cap="flat" cmpd="sng" w="38100">
            <a:solidFill>
              <a:srgbClr val="000000"/>
            </a:solidFill>
            <a:prstDash val="solid"/>
            <a:miter lim="400000"/>
            <a:headEnd len="sm" w="sm" type="none"/>
            <a:tailEnd len="med" w="med" type="triangle"/>
          </a:ln>
        </p:spPr>
      </p:cxnSp>
      <p:cxnSp>
        <p:nvCxnSpPr>
          <p:cNvPr id="300" name="Google Shape;300;p37"/>
          <p:cNvCxnSpPr>
            <a:stCxn id="297" idx="2"/>
          </p:cNvCxnSpPr>
          <p:nvPr/>
        </p:nvCxnSpPr>
        <p:spPr>
          <a:xfrm flipH="1">
            <a:off x="16129905" y="9336172"/>
            <a:ext cx="2212500" cy="709500"/>
          </a:xfrm>
          <a:prstGeom prst="straightConnector1">
            <a:avLst/>
          </a:prstGeom>
          <a:noFill/>
          <a:ln cap="flat" cmpd="sng" w="38100">
            <a:solidFill>
              <a:srgbClr val="000000"/>
            </a:solidFill>
            <a:prstDash val="solid"/>
            <a:miter lim="400000"/>
            <a:headEnd len="sm" w="sm" type="none"/>
            <a:tailEnd len="med" w="med" type="triangle"/>
          </a:ln>
        </p:spPr>
      </p:cxnSp>
      <p:cxnSp>
        <p:nvCxnSpPr>
          <p:cNvPr id="301" name="Google Shape;301;p37"/>
          <p:cNvCxnSpPr/>
          <p:nvPr/>
        </p:nvCxnSpPr>
        <p:spPr>
          <a:xfrm>
            <a:off x="18984686" y="9336031"/>
            <a:ext cx="2487300" cy="709500"/>
          </a:xfrm>
          <a:prstGeom prst="straightConnector1">
            <a:avLst/>
          </a:prstGeom>
          <a:noFill/>
          <a:ln cap="flat" cmpd="sng" w="38100">
            <a:solidFill>
              <a:srgbClr val="000000"/>
            </a:solidFill>
            <a:prstDash val="solid"/>
            <a:miter lim="400000"/>
            <a:headEnd len="sm" w="sm" type="none"/>
            <a:tailEnd len="med" w="med" type="triangle"/>
          </a:ln>
        </p:spPr>
      </p:cxnSp>
      <p:sp>
        <p:nvSpPr>
          <p:cNvPr id="302" name="Google Shape;302;p37"/>
          <p:cNvSpPr txBox="1"/>
          <p:nvPr/>
        </p:nvSpPr>
        <p:spPr>
          <a:xfrm>
            <a:off x="808264" y="9831756"/>
            <a:ext cx="42672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92D050"/>
                </a:solidFill>
                <a:latin typeface="Arial"/>
                <a:ea typeface="Arial"/>
                <a:cs typeface="Arial"/>
                <a:sym typeface="Arial"/>
              </a:rPr>
              <a:t>[5, 1]</a:t>
            </a:r>
            <a:endParaRPr/>
          </a:p>
        </p:txBody>
      </p:sp>
      <p:sp>
        <p:nvSpPr>
          <p:cNvPr id="303" name="Google Shape;303;p37"/>
          <p:cNvSpPr txBox="1"/>
          <p:nvPr/>
        </p:nvSpPr>
        <p:spPr>
          <a:xfrm>
            <a:off x="9388930" y="9699723"/>
            <a:ext cx="2481900" cy="33702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92D050"/>
                </a:solidFill>
                <a:latin typeface="Arial"/>
                <a:ea typeface="Arial"/>
                <a:cs typeface="Arial"/>
                <a:sym typeface="Arial"/>
              </a:rPr>
              <a:t>[7]</a:t>
            </a:r>
            <a:endParaRPr/>
          </a:p>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sp>
        <p:nvSpPr>
          <p:cNvPr id="304" name="Google Shape;304;p37"/>
          <p:cNvSpPr txBox="1"/>
          <p:nvPr/>
        </p:nvSpPr>
        <p:spPr>
          <a:xfrm>
            <a:off x="12845146" y="9674038"/>
            <a:ext cx="42672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FF0000"/>
                </a:solidFill>
                <a:latin typeface="Arial"/>
                <a:ea typeface="Arial"/>
                <a:cs typeface="Arial"/>
                <a:sym typeface="Arial"/>
              </a:rPr>
              <a:t>[9, 0]</a:t>
            </a:r>
            <a:endParaRPr/>
          </a:p>
        </p:txBody>
      </p:sp>
      <p:sp>
        <p:nvSpPr>
          <p:cNvPr id="305" name="Google Shape;305;p37"/>
          <p:cNvSpPr txBox="1"/>
          <p:nvPr/>
        </p:nvSpPr>
        <p:spPr>
          <a:xfrm>
            <a:off x="20680142" y="9690794"/>
            <a:ext cx="2481900" cy="33702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FF0000"/>
                </a:solidFill>
                <a:latin typeface="Arial"/>
                <a:ea typeface="Arial"/>
                <a:cs typeface="Arial"/>
                <a:sym typeface="Arial"/>
              </a:rPr>
              <a:t>[8]</a:t>
            </a:r>
            <a:endParaRPr/>
          </a:p>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sp>
        <p:nvSpPr>
          <p:cNvPr id="306" name="Google Shape;306;p37"/>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9600"/>
              <a:t>Merge Sort</a:t>
            </a:r>
            <a:endParaRPr/>
          </a:p>
        </p:txBody>
      </p:sp>
      <p:sp>
        <p:nvSpPr>
          <p:cNvPr id="307" name="Google Shape;307;p37"/>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An Example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38"/>
          <p:cNvSpPr txBox="1"/>
          <p:nvPr>
            <p:ph idx="1" type="body"/>
          </p:nvPr>
        </p:nvSpPr>
        <p:spPr>
          <a:xfrm>
            <a:off x="1524000" y="4290647"/>
            <a:ext cx="21793200" cy="31986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[5, 1, 7, 9, 0, 8]</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cxnSp>
        <p:nvCxnSpPr>
          <p:cNvPr id="313" name="Google Shape;313;p38"/>
          <p:cNvCxnSpPr/>
          <p:nvPr/>
        </p:nvCxnSpPr>
        <p:spPr>
          <a:xfrm flipH="1">
            <a:off x="7946570" y="6183086"/>
            <a:ext cx="1828800" cy="1306200"/>
          </a:xfrm>
          <a:prstGeom prst="straightConnector1">
            <a:avLst/>
          </a:prstGeom>
          <a:noFill/>
          <a:ln cap="flat" cmpd="sng" w="38100">
            <a:solidFill>
              <a:srgbClr val="000000"/>
            </a:solidFill>
            <a:prstDash val="solid"/>
            <a:miter lim="400000"/>
            <a:headEnd len="sm" w="sm" type="none"/>
            <a:tailEnd len="med" w="med" type="triangle"/>
          </a:ln>
        </p:spPr>
      </p:cxnSp>
      <p:cxnSp>
        <p:nvCxnSpPr>
          <p:cNvPr id="314" name="Google Shape;314;p38"/>
          <p:cNvCxnSpPr/>
          <p:nvPr/>
        </p:nvCxnSpPr>
        <p:spPr>
          <a:xfrm>
            <a:off x="15348855" y="6183086"/>
            <a:ext cx="2046600" cy="1306200"/>
          </a:xfrm>
          <a:prstGeom prst="straightConnector1">
            <a:avLst/>
          </a:prstGeom>
          <a:noFill/>
          <a:ln cap="flat" cmpd="sng" w="38100">
            <a:solidFill>
              <a:srgbClr val="000000"/>
            </a:solidFill>
            <a:prstDash val="solid"/>
            <a:miter lim="400000"/>
            <a:headEnd len="sm" w="sm" type="none"/>
            <a:tailEnd len="med" w="med" type="triangle"/>
          </a:ln>
        </p:spPr>
      </p:cxnSp>
      <p:sp>
        <p:nvSpPr>
          <p:cNvPr id="315" name="Google Shape;315;p38"/>
          <p:cNvSpPr txBox="1"/>
          <p:nvPr/>
        </p:nvSpPr>
        <p:spPr>
          <a:xfrm>
            <a:off x="3788229" y="7489372"/>
            <a:ext cx="59871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92D050"/>
                </a:solidFill>
                <a:latin typeface="Arial"/>
                <a:ea typeface="Arial"/>
                <a:cs typeface="Arial"/>
                <a:sym typeface="Arial"/>
              </a:rPr>
              <a:t>[1, 5, 7]</a:t>
            </a:r>
            <a:endParaRPr/>
          </a:p>
        </p:txBody>
      </p:sp>
      <p:sp>
        <p:nvSpPr>
          <p:cNvPr id="316" name="Google Shape;316;p38"/>
          <p:cNvSpPr txBox="1"/>
          <p:nvPr/>
        </p:nvSpPr>
        <p:spPr>
          <a:xfrm>
            <a:off x="15348855" y="7489372"/>
            <a:ext cx="59871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FF0000"/>
                </a:solidFill>
                <a:latin typeface="Arial"/>
                <a:ea typeface="Arial"/>
                <a:cs typeface="Arial"/>
                <a:sym typeface="Arial"/>
              </a:rPr>
              <a:t>[0, 8, 9]</a:t>
            </a:r>
            <a:endParaRPr/>
          </a:p>
        </p:txBody>
      </p:sp>
      <p:sp>
        <p:nvSpPr>
          <p:cNvPr id="317" name="Google Shape;317;p38"/>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9600"/>
              <a:t>Merge Sort</a:t>
            </a:r>
            <a:endParaRPr/>
          </a:p>
        </p:txBody>
      </p:sp>
      <p:sp>
        <p:nvSpPr>
          <p:cNvPr id="318" name="Google Shape;318;p38"/>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An Example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39"/>
          <p:cNvSpPr txBox="1"/>
          <p:nvPr>
            <p:ph idx="1" type="body"/>
          </p:nvPr>
        </p:nvSpPr>
        <p:spPr>
          <a:xfrm>
            <a:off x="1524000" y="4290647"/>
            <a:ext cx="21793200" cy="31986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[5, 1, 7, 9, 0, 8]</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cxnSp>
        <p:nvCxnSpPr>
          <p:cNvPr id="324" name="Google Shape;324;p39"/>
          <p:cNvCxnSpPr/>
          <p:nvPr/>
        </p:nvCxnSpPr>
        <p:spPr>
          <a:xfrm flipH="1">
            <a:off x="7946570" y="6183086"/>
            <a:ext cx="1828800" cy="1306200"/>
          </a:xfrm>
          <a:prstGeom prst="straightConnector1">
            <a:avLst/>
          </a:prstGeom>
          <a:noFill/>
          <a:ln cap="flat" cmpd="sng" w="38100">
            <a:solidFill>
              <a:srgbClr val="000000"/>
            </a:solidFill>
            <a:prstDash val="solid"/>
            <a:miter lim="400000"/>
            <a:headEnd len="sm" w="sm" type="none"/>
            <a:tailEnd len="med" w="med" type="triangle"/>
          </a:ln>
        </p:spPr>
      </p:cxnSp>
      <p:cxnSp>
        <p:nvCxnSpPr>
          <p:cNvPr id="325" name="Google Shape;325;p39"/>
          <p:cNvCxnSpPr/>
          <p:nvPr/>
        </p:nvCxnSpPr>
        <p:spPr>
          <a:xfrm>
            <a:off x="15348855" y="6183086"/>
            <a:ext cx="2046600" cy="1306200"/>
          </a:xfrm>
          <a:prstGeom prst="straightConnector1">
            <a:avLst/>
          </a:prstGeom>
          <a:noFill/>
          <a:ln cap="flat" cmpd="sng" w="38100">
            <a:solidFill>
              <a:srgbClr val="000000"/>
            </a:solidFill>
            <a:prstDash val="solid"/>
            <a:miter lim="400000"/>
            <a:headEnd len="sm" w="sm" type="none"/>
            <a:tailEnd len="med" w="med" type="triangle"/>
          </a:ln>
        </p:spPr>
      </p:cxnSp>
      <p:sp>
        <p:nvSpPr>
          <p:cNvPr id="326" name="Google Shape;326;p39"/>
          <p:cNvSpPr txBox="1"/>
          <p:nvPr/>
        </p:nvSpPr>
        <p:spPr>
          <a:xfrm>
            <a:off x="3788229" y="7489372"/>
            <a:ext cx="59871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7030A0"/>
                </a:solidFill>
                <a:latin typeface="Arial"/>
                <a:ea typeface="Arial"/>
                <a:cs typeface="Arial"/>
                <a:sym typeface="Arial"/>
              </a:rPr>
              <a:t>[1, 5, 7]</a:t>
            </a:r>
            <a:endParaRPr/>
          </a:p>
        </p:txBody>
      </p:sp>
      <p:sp>
        <p:nvSpPr>
          <p:cNvPr id="327" name="Google Shape;327;p39"/>
          <p:cNvSpPr txBox="1"/>
          <p:nvPr/>
        </p:nvSpPr>
        <p:spPr>
          <a:xfrm>
            <a:off x="15348855" y="7489372"/>
            <a:ext cx="59871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7030A0"/>
                </a:solidFill>
                <a:latin typeface="Arial"/>
                <a:ea typeface="Arial"/>
                <a:cs typeface="Arial"/>
                <a:sym typeface="Arial"/>
              </a:rPr>
              <a:t>[0, 8, 9]</a:t>
            </a:r>
            <a:endParaRPr/>
          </a:p>
        </p:txBody>
      </p:sp>
      <p:sp>
        <p:nvSpPr>
          <p:cNvPr id="328" name="Google Shape;328;p39"/>
          <p:cNvSpPr txBox="1"/>
          <p:nvPr/>
        </p:nvSpPr>
        <p:spPr>
          <a:xfrm>
            <a:off x="-2852090" y="10406996"/>
            <a:ext cx="0" cy="15234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sp>
        <p:nvSpPr>
          <p:cNvPr id="329" name="Google Shape;329;p39"/>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9600"/>
              <a:t>Merge Sort</a:t>
            </a:r>
            <a:endParaRPr/>
          </a:p>
        </p:txBody>
      </p:sp>
      <p:sp>
        <p:nvSpPr>
          <p:cNvPr id="330" name="Google Shape;330;p39"/>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An Example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13"/>
          <p:cNvSpPr txBox="1"/>
          <p:nvPr>
            <p:ph idx="1" type="body"/>
          </p:nvPr>
        </p:nvSpPr>
        <p:spPr>
          <a:xfrm>
            <a:off x="1727200" y="5384799"/>
            <a:ext cx="21336000" cy="7995600"/>
          </a:xfrm>
          <a:prstGeom prst="rect">
            <a:avLst/>
          </a:prstGeom>
          <a:noFill/>
          <a:ln>
            <a:noFill/>
          </a:ln>
        </p:spPr>
        <p:txBody>
          <a:bodyPr anchorCtr="0" anchor="t" bIns="0" lIns="0" spcFirstLastPara="1" rIns="0" wrap="square" tIns="0">
            <a:noAutofit/>
          </a:bodyPr>
          <a:lstStyle/>
          <a:p>
            <a:pPr indent="-914400" lvl="0" marL="914400" rtl="0" algn="l">
              <a:lnSpc>
                <a:spcPct val="120000"/>
              </a:lnSpc>
              <a:spcBef>
                <a:spcPts val="0"/>
              </a:spcBef>
              <a:spcAft>
                <a:spcPts val="0"/>
              </a:spcAft>
              <a:buSzPts val="5200"/>
              <a:buFont typeface="Helvetica Neue"/>
              <a:buAutoNum type="arabicPeriod"/>
            </a:pPr>
            <a:r>
              <a:rPr lang="en-US" sz="5200"/>
              <a:t>Explain what a Divide and Conquer algorithm is and why it’s typically implemented recursively. </a:t>
            </a:r>
            <a:endParaRPr sz="5200"/>
          </a:p>
          <a:p>
            <a:pPr indent="-914400" lvl="0" marL="914400" rtl="0" algn="l">
              <a:lnSpc>
                <a:spcPct val="120000"/>
              </a:lnSpc>
              <a:spcBef>
                <a:spcPts val="0"/>
              </a:spcBef>
              <a:spcAft>
                <a:spcPts val="0"/>
              </a:spcAft>
              <a:buSzPts val="5200"/>
              <a:buFont typeface="Helvetica Neue"/>
              <a:buAutoNum type="arabicPeriod"/>
            </a:pPr>
            <a:r>
              <a:rPr lang="en-US" sz="5200"/>
              <a:t>Describe how to perform binary search on lists. </a:t>
            </a:r>
            <a:endParaRPr sz="5200"/>
          </a:p>
          <a:p>
            <a:pPr indent="-914400" lvl="0" marL="914400" rtl="0" algn="l">
              <a:lnSpc>
                <a:spcPct val="120000"/>
              </a:lnSpc>
              <a:spcBef>
                <a:spcPts val="0"/>
              </a:spcBef>
              <a:spcAft>
                <a:spcPts val="0"/>
              </a:spcAft>
              <a:buSzPts val="5200"/>
              <a:buFont typeface="Helvetica Neue"/>
              <a:buAutoNum type="arabicPeriod"/>
            </a:pPr>
            <a:r>
              <a:rPr lang="en-US" sz="5200"/>
              <a:t>Explain how merge sort works and how to implement it.</a:t>
            </a:r>
            <a:endParaRPr sz="5200"/>
          </a:p>
          <a:p>
            <a:pPr indent="-914400" lvl="0" marL="914400" rtl="0" algn="l">
              <a:lnSpc>
                <a:spcPct val="120000"/>
              </a:lnSpc>
              <a:spcBef>
                <a:spcPts val="0"/>
              </a:spcBef>
              <a:spcAft>
                <a:spcPts val="0"/>
              </a:spcAft>
              <a:buSzPts val="5200"/>
              <a:buFont typeface="Helvetica Neue"/>
              <a:buAutoNum type="arabicPeriod"/>
            </a:pPr>
            <a:r>
              <a:rPr lang="en-US" sz="5200"/>
              <a:t>Explain how quick sort works and how to implement it.</a:t>
            </a:r>
            <a:endParaRPr sz="5200"/>
          </a:p>
          <a:p>
            <a:pPr indent="-914400" lvl="0" marL="914400" rtl="0" algn="l">
              <a:lnSpc>
                <a:spcPct val="120000"/>
              </a:lnSpc>
              <a:spcBef>
                <a:spcPts val="0"/>
              </a:spcBef>
              <a:spcAft>
                <a:spcPts val="0"/>
              </a:spcAft>
              <a:buSzPts val="5200"/>
              <a:buFont typeface="Helvetica Neue"/>
              <a:buAutoNum type="arabicPeriod"/>
            </a:pPr>
            <a:r>
              <a:rPr lang="en-US" sz="5200"/>
              <a:t>Implement a recursive algorithm in code given an informal written description of it.</a:t>
            </a:r>
            <a:endParaRPr sz="5200"/>
          </a:p>
        </p:txBody>
      </p:sp>
      <p:sp>
        <p:nvSpPr>
          <p:cNvPr id="51" name="Google Shape;51;p13"/>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Objectives</a:t>
            </a:r>
            <a:endParaRPr/>
          </a:p>
        </p:txBody>
      </p:sp>
      <p:sp>
        <p:nvSpPr>
          <p:cNvPr id="52" name="Google Shape;52;p13"/>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You will be able to…</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40"/>
          <p:cNvSpPr txBox="1"/>
          <p:nvPr>
            <p:ph idx="1" type="body"/>
          </p:nvPr>
        </p:nvSpPr>
        <p:spPr>
          <a:xfrm>
            <a:off x="1524000" y="4290647"/>
            <a:ext cx="21793200" cy="31986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solidFill>
                  <a:srgbClr val="7030A0"/>
                </a:solidFill>
                <a:latin typeface="Arial"/>
                <a:ea typeface="Arial"/>
                <a:cs typeface="Arial"/>
                <a:sym typeface="Arial"/>
              </a:rPr>
              <a:t>[0, 1, 5, 7, 8, 9]</a:t>
            </a:r>
            <a:endParaRPr/>
          </a:p>
          <a:p>
            <a:pPr indent="0" lvl="0" marL="0" rtl="0" algn="ctr">
              <a:lnSpc>
                <a:spcPct val="150000"/>
              </a:lnSpc>
              <a:spcBef>
                <a:spcPts val="0"/>
              </a:spcBef>
              <a:spcAft>
                <a:spcPts val="0"/>
              </a:spcAft>
              <a:buSzPts val="8000"/>
              <a:buNone/>
            </a:pPr>
            <a:r>
              <a:rPr lang="en-US" sz="8000"/>
              <a:t>Done!</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sp>
        <p:nvSpPr>
          <p:cNvPr id="336" name="Google Shape;336;p40"/>
          <p:cNvSpPr txBox="1"/>
          <p:nvPr/>
        </p:nvSpPr>
        <p:spPr>
          <a:xfrm>
            <a:off x="-2852090" y="10406996"/>
            <a:ext cx="0" cy="15234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sp>
        <p:nvSpPr>
          <p:cNvPr id="337" name="Google Shape;337;p40"/>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9600"/>
              <a:t>Merge Sort</a:t>
            </a:r>
            <a:endParaRPr/>
          </a:p>
        </p:txBody>
      </p:sp>
      <p:sp>
        <p:nvSpPr>
          <p:cNvPr id="338" name="Google Shape;338;p40"/>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An Example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41"/>
          <p:cNvSpPr txBox="1"/>
          <p:nvPr>
            <p:ph idx="1" type="body"/>
          </p:nvPr>
        </p:nvSpPr>
        <p:spPr>
          <a:xfrm>
            <a:off x="1524000" y="4290647"/>
            <a:ext cx="21793200" cy="31986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solidFill>
                  <a:srgbClr val="7030A0"/>
                </a:solidFill>
                <a:latin typeface="Arial"/>
                <a:ea typeface="Arial"/>
                <a:cs typeface="Arial"/>
                <a:sym typeface="Arial"/>
              </a:rPr>
              <a:t>[0, 1, 5, 7, 8, 9]</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sp>
        <p:nvSpPr>
          <p:cNvPr id="344" name="Google Shape;344;p41"/>
          <p:cNvSpPr txBox="1"/>
          <p:nvPr/>
        </p:nvSpPr>
        <p:spPr>
          <a:xfrm>
            <a:off x="-2852090" y="10406996"/>
            <a:ext cx="0" cy="15234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sp>
        <p:nvSpPr>
          <p:cNvPr id="345" name="Google Shape;345;p41"/>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9600"/>
              <a:t>Merge Sort</a:t>
            </a:r>
            <a:endParaRPr/>
          </a:p>
        </p:txBody>
      </p:sp>
      <p:sp>
        <p:nvSpPr>
          <p:cNvPr id="346" name="Google Shape;346;p41"/>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An Example</a:t>
            </a:r>
            <a:endParaRPr/>
          </a:p>
        </p:txBody>
      </p:sp>
      <p:sp>
        <p:nvSpPr>
          <p:cNvPr id="347" name="Google Shape;347;p41"/>
          <p:cNvSpPr txBox="1"/>
          <p:nvPr>
            <p:ph idx="1" type="body"/>
          </p:nvPr>
        </p:nvSpPr>
        <p:spPr>
          <a:xfrm>
            <a:off x="1524000" y="10407000"/>
            <a:ext cx="21336000" cy="26493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a:t>Yea but...how do you actually merge?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42"/>
          <p:cNvSpPr txBox="1"/>
          <p:nvPr>
            <p:ph idx="1" type="body"/>
          </p:nvPr>
        </p:nvSpPr>
        <p:spPr>
          <a:xfrm>
            <a:off x="1524000" y="4038500"/>
            <a:ext cx="21336000" cy="84750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i="1" lang="en-US" sz="6000"/>
              <a:t>Suppose you’re sorting a list</a:t>
            </a:r>
            <a:endParaRPr i="1" sz="6000"/>
          </a:p>
          <a:p>
            <a:pPr indent="-609600" lvl="0" marL="457200" marR="0" rtl="0" algn="l">
              <a:lnSpc>
                <a:spcPct val="120000"/>
              </a:lnSpc>
              <a:spcBef>
                <a:spcPts val="0"/>
              </a:spcBef>
              <a:spcAft>
                <a:spcPts val="0"/>
              </a:spcAft>
              <a:buSzPts val="6000"/>
              <a:buAutoNum type="arabicPeriod"/>
            </a:pPr>
            <a:r>
              <a:rPr lang="en-US" sz="6000"/>
              <a:t>If there’s only one element in the list, return.</a:t>
            </a:r>
            <a:endParaRPr sz="6000"/>
          </a:p>
          <a:p>
            <a:pPr indent="-609600" lvl="0" marL="457200" marR="0" rtl="0" algn="l">
              <a:lnSpc>
                <a:spcPct val="120000"/>
              </a:lnSpc>
              <a:spcBef>
                <a:spcPts val="0"/>
              </a:spcBef>
              <a:spcAft>
                <a:spcPts val="0"/>
              </a:spcAft>
              <a:buSzPts val="6000"/>
              <a:buAutoNum type="arabicPeriod"/>
            </a:pPr>
            <a:r>
              <a:rPr lang="en-US" sz="6000"/>
              <a:t>Find the midpoint of the list.</a:t>
            </a:r>
            <a:endParaRPr sz="6000"/>
          </a:p>
          <a:p>
            <a:pPr indent="-609600" lvl="0" marL="457200" marR="0" rtl="0" algn="l">
              <a:lnSpc>
                <a:spcPct val="120000"/>
              </a:lnSpc>
              <a:spcBef>
                <a:spcPts val="0"/>
              </a:spcBef>
              <a:spcAft>
                <a:spcPts val="0"/>
              </a:spcAft>
              <a:buSzPts val="6000"/>
              <a:buAutoNum type="arabicPeriod"/>
            </a:pPr>
            <a:r>
              <a:rPr lang="en-US" sz="6000"/>
              <a:t>Perform Merge sort on the sublist from index 0 to midpoint.</a:t>
            </a:r>
            <a:endParaRPr sz="6000"/>
          </a:p>
          <a:p>
            <a:pPr indent="-609600" lvl="0" marL="457200" marR="0" rtl="0" algn="l">
              <a:lnSpc>
                <a:spcPct val="120000"/>
              </a:lnSpc>
              <a:spcBef>
                <a:spcPts val="0"/>
              </a:spcBef>
              <a:spcAft>
                <a:spcPts val="0"/>
              </a:spcAft>
              <a:buSzPts val="6000"/>
              <a:buAutoNum type="arabicPeriod"/>
            </a:pPr>
            <a:r>
              <a:rPr lang="en-US" sz="6000"/>
              <a:t>Perform Merge sort on the sublist from index midpoint+1 to last index.</a:t>
            </a:r>
            <a:endParaRPr sz="6000"/>
          </a:p>
          <a:p>
            <a:pPr indent="-609600" lvl="0" marL="457200" marR="0" rtl="0" algn="l">
              <a:lnSpc>
                <a:spcPct val="120000"/>
              </a:lnSpc>
              <a:spcBef>
                <a:spcPts val="0"/>
              </a:spcBef>
              <a:spcAft>
                <a:spcPts val="0"/>
              </a:spcAft>
              <a:buSzPts val="6000"/>
              <a:buAutoNum type="arabicPeriod"/>
            </a:pPr>
            <a:r>
              <a:rPr b="1" lang="en-US" sz="6000"/>
              <a:t>Merge the sorted sublists together.</a:t>
            </a:r>
            <a:r>
              <a:rPr lang="en-US" sz="6000"/>
              <a:t> </a:t>
            </a:r>
            <a:endParaRPr sz="6000"/>
          </a:p>
          <a:p>
            <a:pPr indent="0" lvl="0" marL="0" marR="0" rtl="0" algn="l">
              <a:lnSpc>
                <a:spcPct val="120000"/>
              </a:lnSpc>
              <a:spcBef>
                <a:spcPts val="0"/>
              </a:spcBef>
              <a:spcAft>
                <a:spcPts val="0"/>
              </a:spcAft>
              <a:buNone/>
            </a:pPr>
            <a:r>
              <a:t/>
            </a:r>
            <a:endParaRPr/>
          </a:p>
          <a:p>
            <a:pPr indent="0" lvl="0" marL="0" marR="0" rtl="0" algn="l">
              <a:lnSpc>
                <a:spcPct val="120000"/>
              </a:lnSpc>
              <a:spcBef>
                <a:spcPts val="0"/>
              </a:spcBef>
              <a:spcAft>
                <a:spcPts val="0"/>
              </a:spcAft>
              <a:buNone/>
            </a:pPr>
            <a:r>
              <a:t/>
            </a:r>
            <a:endParaRPr/>
          </a:p>
        </p:txBody>
      </p:sp>
      <p:sp>
        <p:nvSpPr>
          <p:cNvPr id="353" name="Google Shape;353;p42"/>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9600"/>
              <a:t>Merge Sort</a:t>
            </a:r>
            <a:endParaRPr/>
          </a:p>
          <a:p>
            <a:pPr indent="0" lvl="0" marL="0" rtl="0" algn="l">
              <a:spcBef>
                <a:spcPts val="0"/>
              </a:spcBef>
              <a:spcAft>
                <a:spcPts val="0"/>
              </a:spcAft>
              <a:buNone/>
            </a:pPr>
            <a:r>
              <a:t/>
            </a:r>
            <a:endParaRPr/>
          </a:p>
        </p:txBody>
      </p:sp>
      <p:sp>
        <p:nvSpPr>
          <p:cNvPr id="354" name="Google Shape;354;p42"/>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Algorithm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3"/>
          <p:cNvSpPr txBox="1"/>
          <p:nvPr>
            <p:ph idx="1" type="body"/>
          </p:nvPr>
        </p:nvSpPr>
        <p:spPr>
          <a:xfrm>
            <a:off x="1524000" y="4038500"/>
            <a:ext cx="21336000" cy="84750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i="1" lang="en-US" sz="4600"/>
              <a:t>Suppose you have two sorted lists that you want to merge into one sorted list.</a:t>
            </a:r>
            <a:endParaRPr sz="4600"/>
          </a:p>
          <a:p>
            <a:pPr indent="0" lvl="0" marL="0" marR="0" rtl="0" algn="l">
              <a:lnSpc>
                <a:spcPct val="120000"/>
              </a:lnSpc>
              <a:spcBef>
                <a:spcPts val="0"/>
              </a:spcBef>
              <a:spcAft>
                <a:spcPts val="0"/>
              </a:spcAft>
              <a:buNone/>
            </a:pPr>
            <a:r>
              <a:t/>
            </a:r>
            <a:endParaRPr sz="4600"/>
          </a:p>
          <a:p>
            <a:pPr indent="0" lvl="0" marL="0" marR="0" rtl="0" algn="l">
              <a:lnSpc>
                <a:spcPct val="120000"/>
              </a:lnSpc>
              <a:spcBef>
                <a:spcPts val="0"/>
              </a:spcBef>
              <a:spcAft>
                <a:spcPts val="0"/>
              </a:spcAft>
              <a:buNone/>
            </a:pPr>
            <a:r>
              <a:t/>
            </a:r>
            <a:endParaRPr/>
          </a:p>
          <a:p>
            <a:pPr indent="0" lvl="0" marL="0" marR="0" rtl="0" algn="l">
              <a:lnSpc>
                <a:spcPct val="120000"/>
              </a:lnSpc>
              <a:spcBef>
                <a:spcPts val="0"/>
              </a:spcBef>
              <a:spcAft>
                <a:spcPts val="0"/>
              </a:spcAft>
              <a:buNone/>
            </a:pPr>
            <a:r>
              <a:t/>
            </a:r>
            <a:endParaRPr/>
          </a:p>
          <a:p>
            <a:pPr indent="0" lvl="0" marL="0" marR="0" rtl="0" algn="l">
              <a:lnSpc>
                <a:spcPct val="120000"/>
              </a:lnSpc>
              <a:spcBef>
                <a:spcPts val="0"/>
              </a:spcBef>
              <a:spcAft>
                <a:spcPts val="0"/>
              </a:spcAft>
              <a:buNone/>
            </a:pPr>
            <a:r>
              <a:t/>
            </a:r>
            <a:endParaRPr/>
          </a:p>
        </p:txBody>
      </p:sp>
      <p:sp>
        <p:nvSpPr>
          <p:cNvPr id="360" name="Google Shape;360;p43"/>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Merge two sorted sub-arrays</a:t>
            </a:r>
            <a:endParaRPr/>
          </a:p>
          <a:p>
            <a:pPr indent="0" lvl="0" marL="0" rtl="0" algn="l">
              <a:spcBef>
                <a:spcPts val="0"/>
              </a:spcBef>
              <a:spcAft>
                <a:spcPts val="0"/>
              </a:spcAft>
              <a:buNone/>
            </a:pPr>
            <a:r>
              <a:t/>
            </a:r>
            <a:endParaRPr/>
          </a:p>
        </p:txBody>
      </p:sp>
      <p:sp>
        <p:nvSpPr>
          <p:cNvPr id="361" name="Google Shape;361;p43"/>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Algorithm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44"/>
          <p:cNvSpPr txBox="1"/>
          <p:nvPr>
            <p:ph idx="1" type="body"/>
          </p:nvPr>
        </p:nvSpPr>
        <p:spPr>
          <a:xfrm>
            <a:off x="1524000" y="4038500"/>
            <a:ext cx="21336000" cy="84750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i="1" lang="en-US" sz="4600"/>
              <a:t>Suppose you have two sorted lists that you want to merge into one sorted list.</a:t>
            </a:r>
            <a:endParaRPr sz="4600"/>
          </a:p>
          <a:p>
            <a:pPr indent="-520700" lvl="0" marL="457200" marR="0" rtl="0" algn="l">
              <a:lnSpc>
                <a:spcPct val="120000"/>
              </a:lnSpc>
              <a:spcBef>
                <a:spcPts val="0"/>
              </a:spcBef>
              <a:spcAft>
                <a:spcPts val="0"/>
              </a:spcAft>
              <a:buSzPts val="4600"/>
              <a:buAutoNum type="arabicPeriod"/>
            </a:pPr>
            <a:r>
              <a:rPr lang="en-US" sz="4600"/>
              <a:t>Copy the two halves into new arrays, left and right. </a:t>
            </a:r>
            <a:endParaRPr sz="4600"/>
          </a:p>
          <a:p>
            <a:pPr indent="-520700" lvl="0" marL="457200" marR="0" rtl="0" algn="l">
              <a:lnSpc>
                <a:spcPct val="120000"/>
              </a:lnSpc>
              <a:spcBef>
                <a:spcPts val="0"/>
              </a:spcBef>
              <a:spcAft>
                <a:spcPts val="0"/>
              </a:spcAft>
              <a:buSzPts val="4600"/>
              <a:buAutoNum type="arabicPeriod"/>
            </a:pPr>
            <a:r>
              <a:rPr lang="en-US" sz="4600"/>
              <a:t>Initialize left, right, and merged index counters to the leftmost index in the left, right, and original arrays, respectively.</a:t>
            </a:r>
            <a:endParaRPr sz="4600"/>
          </a:p>
          <a:p>
            <a:pPr indent="0" lvl="0" marL="0" marR="0" rtl="0" algn="l">
              <a:lnSpc>
                <a:spcPct val="120000"/>
              </a:lnSpc>
              <a:spcBef>
                <a:spcPts val="0"/>
              </a:spcBef>
              <a:spcAft>
                <a:spcPts val="0"/>
              </a:spcAft>
              <a:buNone/>
            </a:pPr>
            <a:r>
              <a:t/>
            </a:r>
            <a:endParaRPr/>
          </a:p>
          <a:p>
            <a:pPr indent="0" lvl="0" marL="0" marR="0" rtl="0" algn="l">
              <a:lnSpc>
                <a:spcPct val="120000"/>
              </a:lnSpc>
              <a:spcBef>
                <a:spcPts val="0"/>
              </a:spcBef>
              <a:spcAft>
                <a:spcPts val="0"/>
              </a:spcAft>
              <a:buNone/>
            </a:pPr>
            <a:r>
              <a:t/>
            </a:r>
            <a:endParaRPr/>
          </a:p>
          <a:p>
            <a:pPr indent="0" lvl="0" marL="0" marR="0" rtl="0" algn="l">
              <a:lnSpc>
                <a:spcPct val="120000"/>
              </a:lnSpc>
              <a:spcBef>
                <a:spcPts val="0"/>
              </a:spcBef>
              <a:spcAft>
                <a:spcPts val="0"/>
              </a:spcAft>
              <a:buNone/>
            </a:pPr>
            <a:r>
              <a:t/>
            </a:r>
            <a:endParaRPr/>
          </a:p>
        </p:txBody>
      </p:sp>
      <p:sp>
        <p:nvSpPr>
          <p:cNvPr id="367" name="Google Shape;367;p44"/>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Merge two sorted sub-arrays</a:t>
            </a:r>
            <a:endParaRPr/>
          </a:p>
          <a:p>
            <a:pPr indent="0" lvl="0" marL="0" rtl="0" algn="l">
              <a:spcBef>
                <a:spcPts val="0"/>
              </a:spcBef>
              <a:spcAft>
                <a:spcPts val="0"/>
              </a:spcAft>
              <a:buNone/>
            </a:pPr>
            <a:r>
              <a:t/>
            </a:r>
            <a:endParaRPr/>
          </a:p>
        </p:txBody>
      </p:sp>
      <p:sp>
        <p:nvSpPr>
          <p:cNvPr id="368" name="Google Shape;368;p44"/>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Algorithm</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45"/>
          <p:cNvSpPr txBox="1"/>
          <p:nvPr>
            <p:ph idx="1" type="body"/>
          </p:nvPr>
        </p:nvSpPr>
        <p:spPr>
          <a:xfrm>
            <a:off x="1524000" y="4038500"/>
            <a:ext cx="21336000" cy="84750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i="1" lang="en-US" sz="4600"/>
              <a:t>Suppose you have two sorted lists that you want to merge into one sorted list.</a:t>
            </a:r>
            <a:endParaRPr sz="4600"/>
          </a:p>
          <a:p>
            <a:pPr indent="-520700" lvl="0" marL="457200" marR="0" rtl="0" algn="l">
              <a:lnSpc>
                <a:spcPct val="120000"/>
              </a:lnSpc>
              <a:spcBef>
                <a:spcPts val="0"/>
              </a:spcBef>
              <a:spcAft>
                <a:spcPts val="0"/>
              </a:spcAft>
              <a:buSzPts val="4600"/>
              <a:buAutoNum type="arabicPeriod"/>
            </a:pPr>
            <a:r>
              <a:rPr lang="en-US" sz="4600"/>
              <a:t>Copy the two halves into new arrays, left and right. </a:t>
            </a:r>
            <a:endParaRPr sz="4600"/>
          </a:p>
          <a:p>
            <a:pPr indent="-520700" lvl="0" marL="457200" marR="0" rtl="0" algn="l">
              <a:lnSpc>
                <a:spcPct val="120000"/>
              </a:lnSpc>
              <a:spcBef>
                <a:spcPts val="0"/>
              </a:spcBef>
              <a:spcAft>
                <a:spcPts val="0"/>
              </a:spcAft>
              <a:buSzPts val="4600"/>
              <a:buAutoNum type="arabicPeriod"/>
            </a:pPr>
            <a:r>
              <a:rPr lang="en-US" sz="4600"/>
              <a:t>Initialize left, right, and merged index counters to the leftmost index in the left, right, and original arrays, respectively.</a:t>
            </a:r>
            <a:endParaRPr sz="4600"/>
          </a:p>
          <a:p>
            <a:pPr indent="-520700" lvl="0" marL="457200" marR="0" rtl="0" algn="l">
              <a:lnSpc>
                <a:spcPct val="120000"/>
              </a:lnSpc>
              <a:spcBef>
                <a:spcPts val="0"/>
              </a:spcBef>
              <a:spcAft>
                <a:spcPts val="0"/>
              </a:spcAft>
              <a:buSzPts val="4600"/>
              <a:buAutoNum type="arabicPeriod"/>
            </a:pPr>
            <a:r>
              <a:rPr lang="en-US" sz="4600"/>
              <a:t>While both left counter and right counter are in bounds, compare the elements at these indices. Put the smaller element at the merged index in the merged array.</a:t>
            </a:r>
            <a:endParaRPr sz="4600"/>
          </a:p>
          <a:p>
            <a:pPr indent="-520700" lvl="0" marL="457200" marR="0" rtl="0" algn="l">
              <a:lnSpc>
                <a:spcPct val="120000"/>
              </a:lnSpc>
              <a:spcBef>
                <a:spcPts val="0"/>
              </a:spcBef>
              <a:spcAft>
                <a:spcPts val="0"/>
              </a:spcAft>
              <a:buSzPts val="4600"/>
              <a:buAutoNum type="arabicPeriod"/>
            </a:pPr>
            <a:r>
              <a:rPr lang="en-US" sz="4600"/>
              <a:t>Increment the merged index and the index in the array we took the element from. Go to step (3).</a:t>
            </a:r>
            <a:endParaRPr sz="4600"/>
          </a:p>
          <a:p>
            <a:pPr indent="0" lvl="0" marL="457200" marR="0" rtl="0" algn="l">
              <a:lnSpc>
                <a:spcPct val="120000"/>
              </a:lnSpc>
              <a:spcBef>
                <a:spcPts val="0"/>
              </a:spcBef>
              <a:spcAft>
                <a:spcPts val="0"/>
              </a:spcAft>
              <a:buNone/>
            </a:pPr>
            <a:r>
              <a:t/>
            </a:r>
            <a:endParaRPr sz="4000"/>
          </a:p>
          <a:p>
            <a:pPr indent="0" lvl="0" marL="0" marR="0" rtl="0" algn="l">
              <a:lnSpc>
                <a:spcPct val="120000"/>
              </a:lnSpc>
              <a:spcBef>
                <a:spcPts val="0"/>
              </a:spcBef>
              <a:spcAft>
                <a:spcPts val="0"/>
              </a:spcAft>
              <a:buNone/>
            </a:pPr>
            <a:r>
              <a:t/>
            </a:r>
            <a:endParaRPr/>
          </a:p>
          <a:p>
            <a:pPr indent="0" lvl="0" marL="0" marR="0" rtl="0" algn="l">
              <a:lnSpc>
                <a:spcPct val="120000"/>
              </a:lnSpc>
              <a:spcBef>
                <a:spcPts val="0"/>
              </a:spcBef>
              <a:spcAft>
                <a:spcPts val="0"/>
              </a:spcAft>
              <a:buNone/>
            </a:pPr>
            <a:r>
              <a:t/>
            </a:r>
            <a:endParaRPr/>
          </a:p>
          <a:p>
            <a:pPr indent="0" lvl="0" marL="0" marR="0" rtl="0" algn="l">
              <a:lnSpc>
                <a:spcPct val="120000"/>
              </a:lnSpc>
              <a:spcBef>
                <a:spcPts val="0"/>
              </a:spcBef>
              <a:spcAft>
                <a:spcPts val="0"/>
              </a:spcAft>
              <a:buNone/>
            </a:pPr>
            <a:r>
              <a:t/>
            </a:r>
            <a:endParaRPr/>
          </a:p>
        </p:txBody>
      </p:sp>
      <p:sp>
        <p:nvSpPr>
          <p:cNvPr id="374" name="Google Shape;374;p45"/>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Merge two sorted sub-arrays</a:t>
            </a:r>
            <a:endParaRPr/>
          </a:p>
          <a:p>
            <a:pPr indent="0" lvl="0" marL="0" rtl="0" algn="l">
              <a:spcBef>
                <a:spcPts val="0"/>
              </a:spcBef>
              <a:spcAft>
                <a:spcPts val="0"/>
              </a:spcAft>
              <a:buNone/>
            </a:pPr>
            <a:r>
              <a:t/>
            </a:r>
            <a:endParaRPr/>
          </a:p>
        </p:txBody>
      </p:sp>
      <p:sp>
        <p:nvSpPr>
          <p:cNvPr id="375" name="Google Shape;375;p45"/>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Algorithm</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46"/>
          <p:cNvSpPr txBox="1"/>
          <p:nvPr>
            <p:ph idx="1" type="body"/>
          </p:nvPr>
        </p:nvSpPr>
        <p:spPr>
          <a:xfrm>
            <a:off x="1524000" y="4038500"/>
            <a:ext cx="21336000" cy="84750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i="1" lang="en-US" sz="4600"/>
              <a:t>Suppose you have two sorted lists that you want to merge into one sorted list.</a:t>
            </a:r>
            <a:endParaRPr sz="4600"/>
          </a:p>
          <a:p>
            <a:pPr indent="-520700" lvl="0" marL="457200" marR="0" rtl="0" algn="l">
              <a:lnSpc>
                <a:spcPct val="120000"/>
              </a:lnSpc>
              <a:spcBef>
                <a:spcPts val="0"/>
              </a:spcBef>
              <a:spcAft>
                <a:spcPts val="0"/>
              </a:spcAft>
              <a:buSzPts val="4600"/>
              <a:buAutoNum type="arabicPeriod"/>
            </a:pPr>
            <a:r>
              <a:rPr lang="en-US" sz="4600"/>
              <a:t>Copy the two halves into new arrays, left and right. </a:t>
            </a:r>
            <a:endParaRPr sz="4600"/>
          </a:p>
          <a:p>
            <a:pPr indent="-520700" lvl="0" marL="457200" marR="0" rtl="0" algn="l">
              <a:lnSpc>
                <a:spcPct val="120000"/>
              </a:lnSpc>
              <a:spcBef>
                <a:spcPts val="0"/>
              </a:spcBef>
              <a:spcAft>
                <a:spcPts val="0"/>
              </a:spcAft>
              <a:buSzPts val="4600"/>
              <a:buAutoNum type="arabicPeriod"/>
            </a:pPr>
            <a:r>
              <a:rPr lang="en-US" sz="4600"/>
              <a:t>Initialize left, right, and merged index counters to the leftmost index in the left, right, and original arrays, respectively.</a:t>
            </a:r>
            <a:endParaRPr sz="4600"/>
          </a:p>
          <a:p>
            <a:pPr indent="-520700" lvl="0" marL="457200" marR="0" rtl="0" algn="l">
              <a:lnSpc>
                <a:spcPct val="120000"/>
              </a:lnSpc>
              <a:spcBef>
                <a:spcPts val="0"/>
              </a:spcBef>
              <a:spcAft>
                <a:spcPts val="0"/>
              </a:spcAft>
              <a:buSzPts val="4600"/>
              <a:buAutoNum type="arabicPeriod"/>
            </a:pPr>
            <a:r>
              <a:rPr lang="en-US" sz="4600"/>
              <a:t>While both left counter and right counter are in bounds, compare the elements at these indices. Put the smaller element at the merged index in the merged array.</a:t>
            </a:r>
            <a:endParaRPr sz="4600"/>
          </a:p>
          <a:p>
            <a:pPr indent="-520700" lvl="0" marL="457200" marR="0" rtl="0" algn="l">
              <a:lnSpc>
                <a:spcPct val="120000"/>
              </a:lnSpc>
              <a:spcBef>
                <a:spcPts val="0"/>
              </a:spcBef>
              <a:spcAft>
                <a:spcPts val="0"/>
              </a:spcAft>
              <a:buSzPts val="4600"/>
              <a:buAutoNum type="arabicPeriod"/>
            </a:pPr>
            <a:r>
              <a:rPr lang="en-US" sz="4600"/>
              <a:t>Increment the merged index and the index in the array we took the element from. Go to step (3).</a:t>
            </a:r>
            <a:endParaRPr sz="4600"/>
          </a:p>
          <a:p>
            <a:pPr indent="-520700" lvl="0" marL="457200" marR="0" rtl="0" algn="l">
              <a:lnSpc>
                <a:spcPct val="120000"/>
              </a:lnSpc>
              <a:spcBef>
                <a:spcPts val="0"/>
              </a:spcBef>
              <a:spcAft>
                <a:spcPts val="0"/>
              </a:spcAft>
              <a:buSzPts val="4600"/>
              <a:buAutoNum type="arabicPeriod"/>
            </a:pPr>
            <a:r>
              <a:rPr lang="en-US" sz="4600"/>
              <a:t>If the left index is still in bounds, copy the rest of the left array to the merged array. Otherwise, the right index is still in bounds, so copy the rest of the right array to the merged array.</a:t>
            </a:r>
            <a:endParaRPr sz="4600"/>
          </a:p>
          <a:p>
            <a:pPr indent="0" lvl="0" marL="0" marR="0" rtl="0" algn="l">
              <a:lnSpc>
                <a:spcPct val="120000"/>
              </a:lnSpc>
              <a:spcBef>
                <a:spcPts val="0"/>
              </a:spcBef>
              <a:spcAft>
                <a:spcPts val="0"/>
              </a:spcAft>
              <a:buNone/>
            </a:pPr>
            <a:r>
              <a:t/>
            </a:r>
            <a:endParaRPr/>
          </a:p>
          <a:p>
            <a:pPr indent="0" lvl="0" marL="0" marR="0" rtl="0" algn="l">
              <a:lnSpc>
                <a:spcPct val="120000"/>
              </a:lnSpc>
              <a:spcBef>
                <a:spcPts val="0"/>
              </a:spcBef>
              <a:spcAft>
                <a:spcPts val="0"/>
              </a:spcAft>
              <a:buNone/>
            </a:pPr>
            <a:r>
              <a:t/>
            </a:r>
            <a:endParaRPr/>
          </a:p>
          <a:p>
            <a:pPr indent="0" lvl="0" marL="0" marR="0" rtl="0" algn="l">
              <a:lnSpc>
                <a:spcPct val="120000"/>
              </a:lnSpc>
              <a:spcBef>
                <a:spcPts val="0"/>
              </a:spcBef>
              <a:spcAft>
                <a:spcPts val="0"/>
              </a:spcAft>
              <a:buNone/>
            </a:pPr>
            <a:r>
              <a:t/>
            </a:r>
            <a:endParaRPr/>
          </a:p>
        </p:txBody>
      </p:sp>
      <p:sp>
        <p:nvSpPr>
          <p:cNvPr id="381" name="Google Shape;381;p46"/>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Merge two sorted sub-arrays</a:t>
            </a:r>
            <a:endParaRPr/>
          </a:p>
        </p:txBody>
      </p:sp>
      <p:sp>
        <p:nvSpPr>
          <p:cNvPr id="382" name="Google Shape;382;p46"/>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Algorithm</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47"/>
          <p:cNvSpPr txBox="1"/>
          <p:nvPr>
            <p:ph idx="1" type="body"/>
          </p:nvPr>
        </p:nvSpPr>
        <p:spPr>
          <a:xfrm>
            <a:off x="1524000" y="4290646"/>
            <a:ext cx="21793200" cy="81594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a:t>
            </a:r>
            <a:r>
              <a:rPr lang="en-US" sz="8000">
                <a:solidFill>
                  <a:srgbClr val="00B0F0"/>
                </a:solidFill>
                <a:latin typeface="Arial"/>
                <a:ea typeface="Arial"/>
                <a:cs typeface="Arial"/>
                <a:sym typeface="Arial"/>
              </a:rPr>
              <a:t>1</a:t>
            </a:r>
            <a:r>
              <a:rPr lang="en-US" sz="8000">
                <a:solidFill>
                  <a:srgbClr val="292C2F"/>
                </a:solidFill>
                <a:latin typeface="Arial"/>
                <a:ea typeface="Arial"/>
                <a:cs typeface="Arial"/>
                <a:sym typeface="Arial"/>
              </a:rPr>
              <a:t>,</a:t>
            </a:r>
            <a:r>
              <a:rPr lang="en-US" sz="8000">
                <a:solidFill>
                  <a:srgbClr val="00B0F0"/>
                </a:solidFill>
                <a:latin typeface="Arial"/>
                <a:ea typeface="Arial"/>
                <a:cs typeface="Arial"/>
                <a:sym typeface="Arial"/>
              </a:rPr>
              <a:t> 5</a:t>
            </a:r>
            <a:r>
              <a:rPr lang="en-US" sz="8000">
                <a:solidFill>
                  <a:srgbClr val="292C2F"/>
                </a:solidFill>
                <a:latin typeface="Arial"/>
                <a:ea typeface="Arial"/>
                <a:cs typeface="Arial"/>
                <a:sym typeface="Arial"/>
              </a:rPr>
              <a:t>,</a:t>
            </a:r>
            <a:r>
              <a:rPr lang="en-US" sz="8000">
                <a:solidFill>
                  <a:srgbClr val="00B0F0"/>
                </a:solidFill>
                <a:latin typeface="Arial"/>
                <a:ea typeface="Arial"/>
                <a:cs typeface="Arial"/>
                <a:sym typeface="Arial"/>
              </a:rPr>
              <a:t> 7</a:t>
            </a:r>
            <a:r>
              <a:rPr lang="en-US" sz="8000">
                <a:latin typeface="Arial"/>
                <a:ea typeface="Arial"/>
                <a:cs typeface="Arial"/>
                <a:sym typeface="Arial"/>
              </a:rPr>
              <a:t>, </a:t>
            </a:r>
            <a:r>
              <a:rPr lang="en-US" sz="8000">
                <a:solidFill>
                  <a:srgbClr val="7030A0"/>
                </a:solidFill>
                <a:latin typeface="Arial"/>
                <a:ea typeface="Arial"/>
                <a:cs typeface="Arial"/>
                <a:sym typeface="Arial"/>
              </a:rPr>
              <a:t>0, 8, 9</a:t>
            </a:r>
            <a:r>
              <a:rPr lang="en-US" sz="8000">
                <a:latin typeface="Arial"/>
                <a:ea typeface="Arial"/>
                <a:cs typeface="Arial"/>
                <a:sym typeface="Arial"/>
              </a:rPr>
              <a:t>]</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sp>
        <p:nvSpPr>
          <p:cNvPr id="388" name="Google Shape;388;p47"/>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Merge two sorted sub-arrays</a:t>
            </a:r>
            <a:endParaRPr/>
          </a:p>
        </p:txBody>
      </p:sp>
      <p:sp>
        <p:nvSpPr>
          <p:cNvPr id="389" name="Google Shape;389;p47"/>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An Example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48"/>
          <p:cNvSpPr txBox="1"/>
          <p:nvPr>
            <p:ph idx="1" type="body"/>
          </p:nvPr>
        </p:nvSpPr>
        <p:spPr>
          <a:xfrm>
            <a:off x="1524000" y="4290647"/>
            <a:ext cx="21793200" cy="24129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a:t>
            </a:r>
            <a:r>
              <a:rPr lang="en-US" sz="8000">
                <a:solidFill>
                  <a:srgbClr val="00B0F0"/>
                </a:solidFill>
                <a:latin typeface="Arial"/>
                <a:ea typeface="Arial"/>
                <a:cs typeface="Arial"/>
                <a:sym typeface="Arial"/>
              </a:rPr>
              <a:t>1</a:t>
            </a:r>
            <a:r>
              <a:rPr lang="en-US" sz="8000">
                <a:solidFill>
                  <a:srgbClr val="292C2F"/>
                </a:solidFill>
                <a:latin typeface="Arial"/>
                <a:ea typeface="Arial"/>
                <a:cs typeface="Arial"/>
                <a:sym typeface="Arial"/>
              </a:rPr>
              <a:t>,</a:t>
            </a:r>
            <a:r>
              <a:rPr lang="en-US" sz="8000">
                <a:solidFill>
                  <a:srgbClr val="00B0F0"/>
                </a:solidFill>
                <a:latin typeface="Arial"/>
                <a:ea typeface="Arial"/>
                <a:cs typeface="Arial"/>
                <a:sym typeface="Arial"/>
              </a:rPr>
              <a:t> 5</a:t>
            </a:r>
            <a:r>
              <a:rPr lang="en-US" sz="8000">
                <a:solidFill>
                  <a:srgbClr val="292C2F"/>
                </a:solidFill>
                <a:latin typeface="Arial"/>
                <a:ea typeface="Arial"/>
                <a:cs typeface="Arial"/>
                <a:sym typeface="Arial"/>
              </a:rPr>
              <a:t>,</a:t>
            </a:r>
            <a:r>
              <a:rPr lang="en-US" sz="8000">
                <a:solidFill>
                  <a:srgbClr val="00B0F0"/>
                </a:solidFill>
                <a:latin typeface="Arial"/>
                <a:ea typeface="Arial"/>
                <a:cs typeface="Arial"/>
                <a:sym typeface="Arial"/>
              </a:rPr>
              <a:t> 7</a:t>
            </a:r>
            <a:r>
              <a:rPr lang="en-US" sz="8000">
                <a:solidFill>
                  <a:srgbClr val="292C2F"/>
                </a:solidFill>
                <a:latin typeface="Arial"/>
                <a:ea typeface="Arial"/>
                <a:cs typeface="Arial"/>
                <a:sym typeface="Arial"/>
              </a:rPr>
              <a:t>,</a:t>
            </a:r>
            <a:r>
              <a:rPr lang="en-US" sz="8000">
                <a:latin typeface="Arial"/>
                <a:ea typeface="Arial"/>
                <a:cs typeface="Arial"/>
                <a:sym typeface="Arial"/>
              </a:rPr>
              <a:t> </a:t>
            </a:r>
            <a:r>
              <a:rPr lang="en-US" sz="8000">
                <a:solidFill>
                  <a:srgbClr val="7030A0"/>
                </a:solidFill>
                <a:latin typeface="Arial"/>
                <a:ea typeface="Arial"/>
                <a:cs typeface="Arial"/>
                <a:sym typeface="Arial"/>
              </a:rPr>
              <a:t>0</a:t>
            </a:r>
            <a:r>
              <a:rPr lang="en-US" sz="8000">
                <a:solidFill>
                  <a:srgbClr val="292C2F"/>
                </a:solidFill>
                <a:latin typeface="Arial"/>
                <a:ea typeface="Arial"/>
                <a:cs typeface="Arial"/>
                <a:sym typeface="Arial"/>
              </a:rPr>
              <a:t>,</a:t>
            </a:r>
            <a:r>
              <a:rPr lang="en-US" sz="8000">
                <a:solidFill>
                  <a:srgbClr val="7030A0"/>
                </a:solidFill>
                <a:latin typeface="Arial"/>
                <a:ea typeface="Arial"/>
                <a:cs typeface="Arial"/>
                <a:sym typeface="Arial"/>
              </a:rPr>
              <a:t> 8</a:t>
            </a:r>
            <a:r>
              <a:rPr lang="en-US" sz="8000">
                <a:solidFill>
                  <a:srgbClr val="292C2F"/>
                </a:solidFill>
                <a:latin typeface="Arial"/>
                <a:ea typeface="Arial"/>
                <a:cs typeface="Arial"/>
                <a:sym typeface="Arial"/>
              </a:rPr>
              <a:t>,</a:t>
            </a:r>
            <a:r>
              <a:rPr lang="en-US" sz="8000">
                <a:solidFill>
                  <a:srgbClr val="7030A0"/>
                </a:solidFill>
                <a:latin typeface="Arial"/>
                <a:ea typeface="Arial"/>
                <a:cs typeface="Arial"/>
                <a:sym typeface="Arial"/>
              </a:rPr>
              <a:t> 9</a:t>
            </a:r>
            <a:r>
              <a:rPr lang="en-US" sz="8000">
                <a:latin typeface="Arial"/>
                <a:ea typeface="Arial"/>
                <a:cs typeface="Arial"/>
                <a:sym typeface="Arial"/>
              </a:rPr>
              <a:t>]</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sp>
        <p:nvSpPr>
          <p:cNvPr id="395" name="Google Shape;395;p48"/>
          <p:cNvSpPr txBox="1"/>
          <p:nvPr/>
        </p:nvSpPr>
        <p:spPr>
          <a:xfrm>
            <a:off x="2307771" y="6703406"/>
            <a:ext cx="5616900" cy="13542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8000" u="none" cap="none" strike="noStrike">
                <a:solidFill>
                  <a:srgbClr val="00B0F0"/>
                </a:solidFill>
                <a:latin typeface="Arial"/>
                <a:ea typeface="Arial"/>
                <a:cs typeface="Arial"/>
                <a:sym typeface="Arial"/>
              </a:rPr>
              <a:t>[1, 5, 7]</a:t>
            </a:r>
            <a:endParaRPr b="0" i="0" sz="9000" u="none" cap="none" strike="noStrike">
              <a:solidFill>
                <a:srgbClr val="7D8490"/>
              </a:solidFill>
              <a:latin typeface="Arial"/>
              <a:ea typeface="Arial"/>
              <a:cs typeface="Arial"/>
              <a:sym typeface="Arial"/>
            </a:endParaRPr>
          </a:p>
        </p:txBody>
      </p:sp>
      <p:sp>
        <p:nvSpPr>
          <p:cNvPr id="396" name="Google Shape;396;p48"/>
          <p:cNvSpPr txBox="1"/>
          <p:nvPr/>
        </p:nvSpPr>
        <p:spPr>
          <a:xfrm>
            <a:off x="15588294" y="6703559"/>
            <a:ext cx="72717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7030A0"/>
                </a:solidFill>
                <a:latin typeface="Arial"/>
                <a:ea typeface="Arial"/>
                <a:cs typeface="Arial"/>
                <a:sym typeface="Arial"/>
              </a:rPr>
              <a:t>[0, 8, 9]</a:t>
            </a:r>
            <a:endParaRPr/>
          </a:p>
        </p:txBody>
      </p:sp>
      <p:sp>
        <p:nvSpPr>
          <p:cNvPr id="397" name="Google Shape;397;p48"/>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Merge two sorted sub-arrays</a:t>
            </a:r>
            <a:endParaRPr/>
          </a:p>
        </p:txBody>
      </p:sp>
      <p:sp>
        <p:nvSpPr>
          <p:cNvPr id="398" name="Google Shape;398;p48"/>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An Example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49"/>
          <p:cNvSpPr txBox="1"/>
          <p:nvPr>
            <p:ph idx="1" type="body"/>
          </p:nvPr>
        </p:nvSpPr>
        <p:spPr>
          <a:xfrm>
            <a:off x="1524000" y="4290647"/>
            <a:ext cx="21793200" cy="24129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[1, 5, 7, 0, 8, 9]</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sp>
        <p:nvSpPr>
          <p:cNvPr id="404" name="Google Shape;404;p49"/>
          <p:cNvSpPr txBox="1"/>
          <p:nvPr/>
        </p:nvSpPr>
        <p:spPr>
          <a:xfrm>
            <a:off x="2307771" y="6703406"/>
            <a:ext cx="5616900" cy="13542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8000" u="none" cap="none" strike="noStrike">
                <a:solidFill>
                  <a:srgbClr val="00B0F0"/>
                </a:solidFill>
                <a:latin typeface="Arial"/>
                <a:ea typeface="Arial"/>
                <a:cs typeface="Arial"/>
                <a:sym typeface="Arial"/>
              </a:rPr>
              <a:t>[1, 5, 7]</a:t>
            </a:r>
            <a:endParaRPr b="0" i="0" sz="9000" u="none" cap="none" strike="noStrike">
              <a:solidFill>
                <a:srgbClr val="7D8490"/>
              </a:solidFill>
              <a:latin typeface="Arial"/>
              <a:ea typeface="Arial"/>
              <a:cs typeface="Arial"/>
              <a:sym typeface="Arial"/>
            </a:endParaRPr>
          </a:p>
        </p:txBody>
      </p:sp>
      <p:sp>
        <p:nvSpPr>
          <p:cNvPr id="405" name="Google Shape;405;p49"/>
          <p:cNvSpPr txBox="1"/>
          <p:nvPr/>
        </p:nvSpPr>
        <p:spPr>
          <a:xfrm>
            <a:off x="15588294" y="6703559"/>
            <a:ext cx="72717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7030A0"/>
                </a:solidFill>
                <a:latin typeface="Arial"/>
                <a:ea typeface="Arial"/>
                <a:cs typeface="Arial"/>
                <a:sym typeface="Arial"/>
              </a:rPr>
              <a:t>[0, 8, 9]</a:t>
            </a:r>
            <a:endParaRPr/>
          </a:p>
        </p:txBody>
      </p:sp>
      <p:cxnSp>
        <p:nvCxnSpPr>
          <p:cNvPr id="406" name="Google Shape;406;p49"/>
          <p:cNvCxnSpPr/>
          <p:nvPr/>
        </p:nvCxnSpPr>
        <p:spPr>
          <a:xfrm rot="10800000">
            <a:off x="4010464" y="8303971"/>
            <a:ext cx="0" cy="1014300"/>
          </a:xfrm>
          <a:prstGeom prst="straightConnector1">
            <a:avLst/>
          </a:prstGeom>
          <a:noFill/>
          <a:ln cap="flat" cmpd="sng" w="38100">
            <a:solidFill>
              <a:srgbClr val="000000"/>
            </a:solidFill>
            <a:prstDash val="solid"/>
            <a:miter lim="400000"/>
            <a:headEnd len="sm" w="sm" type="none"/>
            <a:tailEnd len="med" w="med" type="triangle"/>
          </a:ln>
        </p:spPr>
      </p:cxnSp>
      <p:cxnSp>
        <p:nvCxnSpPr>
          <p:cNvPr id="407" name="Google Shape;407;p49"/>
          <p:cNvCxnSpPr/>
          <p:nvPr/>
        </p:nvCxnSpPr>
        <p:spPr>
          <a:xfrm rot="10800000">
            <a:off x="18119445" y="8303976"/>
            <a:ext cx="0" cy="1014300"/>
          </a:xfrm>
          <a:prstGeom prst="straightConnector1">
            <a:avLst/>
          </a:prstGeom>
          <a:noFill/>
          <a:ln cap="flat" cmpd="sng" w="38100">
            <a:solidFill>
              <a:srgbClr val="000000"/>
            </a:solidFill>
            <a:prstDash val="solid"/>
            <a:miter lim="400000"/>
            <a:headEnd len="sm" w="sm" type="none"/>
            <a:tailEnd len="med" w="med" type="triangle"/>
          </a:ln>
        </p:spPr>
      </p:cxnSp>
      <p:cxnSp>
        <p:nvCxnSpPr>
          <p:cNvPr id="408" name="Google Shape;408;p49"/>
          <p:cNvCxnSpPr/>
          <p:nvPr/>
        </p:nvCxnSpPr>
        <p:spPr>
          <a:xfrm rot="10800000">
            <a:off x="9601596" y="5689245"/>
            <a:ext cx="0" cy="1014300"/>
          </a:xfrm>
          <a:prstGeom prst="straightConnector1">
            <a:avLst/>
          </a:prstGeom>
          <a:noFill/>
          <a:ln cap="flat" cmpd="sng" w="38100">
            <a:solidFill>
              <a:srgbClr val="000000"/>
            </a:solidFill>
            <a:prstDash val="solid"/>
            <a:miter lim="400000"/>
            <a:headEnd len="sm" w="sm" type="none"/>
            <a:tailEnd len="med" w="med" type="triangle"/>
          </a:ln>
        </p:spPr>
      </p:cxnSp>
      <p:sp>
        <p:nvSpPr>
          <p:cNvPr id="409" name="Google Shape;409;p49"/>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Merge two sorted sub-arrays</a:t>
            </a:r>
            <a:endParaRPr/>
          </a:p>
        </p:txBody>
      </p:sp>
      <p:sp>
        <p:nvSpPr>
          <p:cNvPr id="410" name="Google Shape;410;p49"/>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An Example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4"/>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673100" lvl="0" marL="457200" rtl="0" algn="l">
              <a:lnSpc>
                <a:spcPct val="120000"/>
              </a:lnSpc>
              <a:spcBef>
                <a:spcPts val="0"/>
              </a:spcBef>
              <a:spcAft>
                <a:spcPts val="0"/>
              </a:spcAft>
              <a:buSzPts val="7000"/>
              <a:buChar char="-"/>
            </a:pPr>
            <a:r>
              <a:rPr lang="en-US"/>
              <a:t>Divide: Split one problem into one (or more) smaller versions of the same problem. </a:t>
            </a:r>
            <a:endParaRPr/>
          </a:p>
          <a:p>
            <a:pPr indent="-673100" lvl="0" marL="457200" rtl="0" algn="l">
              <a:lnSpc>
                <a:spcPct val="120000"/>
              </a:lnSpc>
              <a:spcBef>
                <a:spcPts val="0"/>
              </a:spcBef>
              <a:spcAft>
                <a:spcPts val="0"/>
              </a:spcAft>
              <a:buSzPts val="7000"/>
              <a:buChar char="-"/>
            </a:pPr>
            <a:r>
              <a:rPr lang="en-US"/>
              <a:t>Conquer: Combine the results of those smaller problems to solve the original one.</a:t>
            </a:r>
            <a:endParaRPr/>
          </a:p>
        </p:txBody>
      </p:sp>
      <p:sp>
        <p:nvSpPr>
          <p:cNvPr id="58" name="Google Shape;58;p14"/>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Divide and Conquer</a:t>
            </a:r>
            <a:endParaRPr/>
          </a:p>
        </p:txBody>
      </p:sp>
      <p:sp>
        <p:nvSpPr>
          <p:cNvPr id="59" name="Google Shape;59;p14"/>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Creating smaller problems to solve a bigger one.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50"/>
          <p:cNvSpPr txBox="1"/>
          <p:nvPr>
            <p:ph idx="1" type="body"/>
          </p:nvPr>
        </p:nvSpPr>
        <p:spPr>
          <a:xfrm>
            <a:off x="1524000" y="4290647"/>
            <a:ext cx="21793200" cy="24129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[1, 5, 7, 0, 8, 9]</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sp>
        <p:nvSpPr>
          <p:cNvPr id="416" name="Google Shape;416;p50"/>
          <p:cNvSpPr txBox="1"/>
          <p:nvPr/>
        </p:nvSpPr>
        <p:spPr>
          <a:xfrm>
            <a:off x="2307771" y="6703406"/>
            <a:ext cx="5616900" cy="13542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8000" u="none" cap="none" strike="noStrike">
                <a:solidFill>
                  <a:srgbClr val="00B0F0"/>
                </a:solidFill>
                <a:latin typeface="Arial"/>
                <a:ea typeface="Arial"/>
                <a:cs typeface="Arial"/>
                <a:sym typeface="Arial"/>
              </a:rPr>
              <a:t>[</a:t>
            </a:r>
            <a:r>
              <a:rPr b="0" i="0" lang="en-US" sz="8000" u="sng" cap="none" strike="noStrike">
                <a:solidFill>
                  <a:srgbClr val="00B0F0"/>
                </a:solidFill>
                <a:latin typeface="Arial"/>
                <a:ea typeface="Arial"/>
                <a:cs typeface="Arial"/>
                <a:sym typeface="Arial"/>
              </a:rPr>
              <a:t>1</a:t>
            </a:r>
            <a:r>
              <a:rPr b="0" i="0" lang="en-US" sz="8000" u="none" cap="none" strike="noStrike">
                <a:solidFill>
                  <a:srgbClr val="00B0F0"/>
                </a:solidFill>
                <a:latin typeface="Arial"/>
                <a:ea typeface="Arial"/>
                <a:cs typeface="Arial"/>
                <a:sym typeface="Arial"/>
              </a:rPr>
              <a:t>, 5, 7]</a:t>
            </a:r>
            <a:endParaRPr b="0" i="0" sz="9000" u="none" cap="none" strike="noStrike">
              <a:solidFill>
                <a:srgbClr val="7D8490"/>
              </a:solidFill>
              <a:latin typeface="Arial"/>
              <a:ea typeface="Arial"/>
              <a:cs typeface="Arial"/>
              <a:sym typeface="Arial"/>
            </a:endParaRPr>
          </a:p>
        </p:txBody>
      </p:sp>
      <p:sp>
        <p:nvSpPr>
          <p:cNvPr id="417" name="Google Shape;417;p50"/>
          <p:cNvSpPr txBox="1"/>
          <p:nvPr/>
        </p:nvSpPr>
        <p:spPr>
          <a:xfrm>
            <a:off x="15588294" y="6703559"/>
            <a:ext cx="72717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7030A0"/>
                </a:solidFill>
                <a:latin typeface="Arial"/>
                <a:ea typeface="Arial"/>
                <a:cs typeface="Arial"/>
                <a:sym typeface="Arial"/>
              </a:rPr>
              <a:t>[</a:t>
            </a:r>
            <a:r>
              <a:rPr b="0" i="0" lang="en-US" sz="8000" u="sng" cap="none" strike="noStrike">
                <a:solidFill>
                  <a:srgbClr val="7030A0"/>
                </a:solidFill>
                <a:latin typeface="Arial"/>
                <a:ea typeface="Arial"/>
                <a:cs typeface="Arial"/>
                <a:sym typeface="Arial"/>
              </a:rPr>
              <a:t>0</a:t>
            </a:r>
            <a:r>
              <a:rPr b="0" i="0" lang="en-US" sz="8000" u="none" cap="none" strike="noStrike">
                <a:solidFill>
                  <a:srgbClr val="7030A0"/>
                </a:solidFill>
                <a:latin typeface="Arial"/>
                <a:ea typeface="Arial"/>
                <a:cs typeface="Arial"/>
                <a:sym typeface="Arial"/>
              </a:rPr>
              <a:t>, 8, 9]</a:t>
            </a:r>
            <a:endParaRPr/>
          </a:p>
        </p:txBody>
      </p:sp>
      <p:cxnSp>
        <p:nvCxnSpPr>
          <p:cNvPr id="418" name="Google Shape;418;p50"/>
          <p:cNvCxnSpPr/>
          <p:nvPr/>
        </p:nvCxnSpPr>
        <p:spPr>
          <a:xfrm rot="10800000">
            <a:off x="4010464" y="8303971"/>
            <a:ext cx="0" cy="1014300"/>
          </a:xfrm>
          <a:prstGeom prst="straightConnector1">
            <a:avLst/>
          </a:prstGeom>
          <a:noFill/>
          <a:ln cap="flat" cmpd="sng" w="38100">
            <a:solidFill>
              <a:srgbClr val="000000"/>
            </a:solidFill>
            <a:prstDash val="solid"/>
            <a:miter lim="400000"/>
            <a:headEnd len="sm" w="sm" type="none"/>
            <a:tailEnd len="med" w="med" type="triangle"/>
          </a:ln>
        </p:spPr>
      </p:cxnSp>
      <p:cxnSp>
        <p:nvCxnSpPr>
          <p:cNvPr id="419" name="Google Shape;419;p50"/>
          <p:cNvCxnSpPr/>
          <p:nvPr/>
        </p:nvCxnSpPr>
        <p:spPr>
          <a:xfrm rot="10800000">
            <a:off x="18119445" y="8303976"/>
            <a:ext cx="0" cy="1014300"/>
          </a:xfrm>
          <a:prstGeom prst="straightConnector1">
            <a:avLst/>
          </a:prstGeom>
          <a:noFill/>
          <a:ln cap="flat" cmpd="sng" w="38100">
            <a:solidFill>
              <a:srgbClr val="000000"/>
            </a:solidFill>
            <a:prstDash val="solid"/>
            <a:miter lim="400000"/>
            <a:headEnd len="sm" w="sm" type="none"/>
            <a:tailEnd len="med" w="med" type="triangle"/>
          </a:ln>
        </p:spPr>
      </p:cxnSp>
      <p:cxnSp>
        <p:nvCxnSpPr>
          <p:cNvPr id="420" name="Google Shape;420;p50"/>
          <p:cNvCxnSpPr/>
          <p:nvPr/>
        </p:nvCxnSpPr>
        <p:spPr>
          <a:xfrm rot="10800000">
            <a:off x="9601596" y="5689245"/>
            <a:ext cx="0" cy="1014300"/>
          </a:xfrm>
          <a:prstGeom prst="straightConnector1">
            <a:avLst/>
          </a:prstGeom>
          <a:noFill/>
          <a:ln cap="flat" cmpd="sng" w="38100">
            <a:solidFill>
              <a:srgbClr val="000000"/>
            </a:solidFill>
            <a:prstDash val="solid"/>
            <a:miter lim="400000"/>
            <a:headEnd len="sm" w="sm" type="none"/>
            <a:tailEnd len="med" w="med" type="triangle"/>
          </a:ln>
        </p:spPr>
      </p:cxnSp>
      <p:sp>
        <p:nvSpPr>
          <p:cNvPr id="421" name="Google Shape;421;p50"/>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Merge two sorted sub-arrays</a:t>
            </a:r>
            <a:endParaRPr/>
          </a:p>
        </p:txBody>
      </p:sp>
      <p:sp>
        <p:nvSpPr>
          <p:cNvPr id="422" name="Google Shape;422;p50"/>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An Example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51"/>
          <p:cNvSpPr txBox="1"/>
          <p:nvPr>
            <p:ph idx="1" type="body"/>
          </p:nvPr>
        </p:nvSpPr>
        <p:spPr>
          <a:xfrm>
            <a:off x="1524000" y="4290647"/>
            <a:ext cx="21793200" cy="24129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a:t>
            </a:r>
            <a:r>
              <a:rPr lang="en-US" sz="8000">
                <a:solidFill>
                  <a:srgbClr val="00B050"/>
                </a:solidFill>
              </a:rPr>
              <a:t>0</a:t>
            </a:r>
            <a:r>
              <a:rPr lang="en-US" sz="8000">
                <a:solidFill>
                  <a:srgbClr val="292C2F"/>
                </a:solidFill>
                <a:latin typeface="Arial"/>
                <a:ea typeface="Arial"/>
                <a:cs typeface="Arial"/>
                <a:sym typeface="Arial"/>
              </a:rPr>
              <a:t>,</a:t>
            </a:r>
            <a:r>
              <a:rPr lang="en-US" sz="8000">
                <a:solidFill>
                  <a:srgbClr val="00B0F0"/>
                </a:solidFill>
                <a:latin typeface="Arial"/>
                <a:ea typeface="Arial"/>
                <a:cs typeface="Arial"/>
                <a:sym typeface="Arial"/>
              </a:rPr>
              <a:t> </a:t>
            </a:r>
            <a:r>
              <a:rPr lang="en-US" sz="8000">
                <a:latin typeface="Arial"/>
                <a:ea typeface="Arial"/>
                <a:cs typeface="Arial"/>
                <a:sym typeface="Arial"/>
              </a:rPr>
              <a:t>5, 7, 0, 8, 9]</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sp>
        <p:nvSpPr>
          <p:cNvPr id="428" name="Google Shape;428;p51"/>
          <p:cNvSpPr txBox="1"/>
          <p:nvPr/>
        </p:nvSpPr>
        <p:spPr>
          <a:xfrm>
            <a:off x="2307771" y="6703406"/>
            <a:ext cx="5616900" cy="13542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8000" u="none" cap="none" strike="noStrike">
                <a:solidFill>
                  <a:srgbClr val="00B0F0"/>
                </a:solidFill>
                <a:latin typeface="Arial"/>
                <a:ea typeface="Arial"/>
                <a:cs typeface="Arial"/>
                <a:sym typeface="Arial"/>
              </a:rPr>
              <a:t>[1, 5, 7]</a:t>
            </a:r>
            <a:endParaRPr b="0" i="0" sz="9000" u="none" cap="none" strike="noStrike">
              <a:solidFill>
                <a:srgbClr val="7D8490"/>
              </a:solidFill>
              <a:latin typeface="Arial"/>
              <a:ea typeface="Arial"/>
              <a:cs typeface="Arial"/>
              <a:sym typeface="Arial"/>
            </a:endParaRPr>
          </a:p>
        </p:txBody>
      </p:sp>
      <p:sp>
        <p:nvSpPr>
          <p:cNvPr id="429" name="Google Shape;429;p51"/>
          <p:cNvSpPr txBox="1"/>
          <p:nvPr/>
        </p:nvSpPr>
        <p:spPr>
          <a:xfrm>
            <a:off x="15588294" y="6703559"/>
            <a:ext cx="72717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7030A0"/>
                </a:solidFill>
                <a:latin typeface="Arial"/>
                <a:ea typeface="Arial"/>
                <a:cs typeface="Arial"/>
                <a:sym typeface="Arial"/>
              </a:rPr>
              <a:t>[0, 8, 9]</a:t>
            </a:r>
            <a:endParaRPr/>
          </a:p>
        </p:txBody>
      </p:sp>
      <p:cxnSp>
        <p:nvCxnSpPr>
          <p:cNvPr id="430" name="Google Shape;430;p51"/>
          <p:cNvCxnSpPr/>
          <p:nvPr/>
        </p:nvCxnSpPr>
        <p:spPr>
          <a:xfrm rot="10800000">
            <a:off x="4010464" y="8303971"/>
            <a:ext cx="0" cy="1014300"/>
          </a:xfrm>
          <a:prstGeom prst="straightConnector1">
            <a:avLst/>
          </a:prstGeom>
          <a:noFill/>
          <a:ln cap="flat" cmpd="sng" w="38100">
            <a:solidFill>
              <a:srgbClr val="000000"/>
            </a:solidFill>
            <a:prstDash val="solid"/>
            <a:miter lim="400000"/>
            <a:headEnd len="sm" w="sm" type="none"/>
            <a:tailEnd len="med" w="med" type="triangle"/>
          </a:ln>
        </p:spPr>
      </p:cxnSp>
      <p:cxnSp>
        <p:nvCxnSpPr>
          <p:cNvPr id="431" name="Google Shape;431;p51"/>
          <p:cNvCxnSpPr/>
          <p:nvPr/>
        </p:nvCxnSpPr>
        <p:spPr>
          <a:xfrm rot="10800000">
            <a:off x="19224145" y="8303976"/>
            <a:ext cx="0" cy="1014300"/>
          </a:xfrm>
          <a:prstGeom prst="straightConnector1">
            <a:avLst/>
          </a:prstGeom>
          <a:noFill/>
          <a:ln cap="flat" cmpd="sng" w="38100">
            <a:solidFill>
              <a:srgbClr val="000000"/>
            </a:solidFill>
            <a:prstDash val="solid"/>
            <a:miter lim="400000"/>
            <a:headEnd len="sm" w="sm" type="none"/>
            <a:tailEnd len="med" w="med" type="triangle"/>
          </a:ln>
        </p:spPr>
      </p:cxnSp>
      <p:cxnSp>
        <p:nvCxnSpPr>
          <p:cNvPr id="432" name="Google Shape;432;p51"/>
          <p:cNvCxnSpPr/>
          <p:nvPr/>
        </p:nvCxnSpPr>
        <p:spPr>
          <a:xfrm rot="10800000">
            <a:off x="9601596" y="5689245"/>
            <a:ext cx="0" cy="1014300"/>
          </a:xfrm>
          <a:prstGeom prst="straightConnector1">
            <a:avLst/>
          </a:prstGeom>
          <a:noFill/>
          <a:ln cap="flat" cmpd="sng" w="38100">
            <a:solidFill>
              <a:srgbClr val="000000"/>
            </a:solidFill>
            <a:prstDash val="solid"/>
            <a:miter lim="400000"/>
            <a:headEnd len="sm" w="sm" type="none"/>
            <a:tailEnd len="med" w="med" type="triangle"/>
          </a:ln>
        </p:spPr>
      </p:cxnSp>
      <p:sp>
        <p:nvSpPr>
          <p:cNvPr id="433" name="Google Shape;433;p51"/>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Merge two sorted sub-arrays</a:t>
            </a:r>
            <a:endParaRPr/>
          </a:p>
        </p:txBody>
      </p:sp>
      <p:sp>
        <p:nvSpPr>
          <p:cNvPr id="434" name="Google Shape;434;p51"/>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An Example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52"/>
          <p:cNvSpPr txBox="1"/>
          <p:nvPr>
            <p:ph idx="1" type="body"/>
          </p:nvPr>
        </p:nvSpPr>
        <p:spPr>
          <a:xfrm>
            <a:off x="1524000" y="4290647"/>
            <a:ext cx="21793200" cy="24129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a:t>
            </a:r>
            <a:r>
              <a:rPr lang="en-US" sz="8000">
                <a:solidFill>
                  <a:srgbClr val="00B050"/>
                </a:solidFill>
              </a:rPr>
              <a:t>0</a:t>
            </a:r>
            <a:r>
              <a:rPr lang="en-US" sz="8000">
                <a:solidFill>
                  <a:srgbClr val="292C2F"/>
                </a:solidFill>
                <a:latin typeface="Arial"/>
                <a:ea typeface="Arial"/>
                <a:cs typeface="Arial"/>
                <a:sym typeface="Arial"/>
              </a:rPr>
              <a:t>,</a:t>
            </a:r>
            <a:r>
              <a:rPr lang="en-US" sz="8000">
                <a:solidFill>
                  <a:srgbClr val="00B0F0"/>
                </a:solidFill>
                <a:latin typeface="Arial"/>
                <a:ea typeface="Arial"/>
                <a:cs typeface="Arial"/>
                <a:sym typeface="Arial"/>
              </a:rPr>
              <a:t> </a:t>
            </a:r>
            <a:r>
              <a:rPr lang="en-US" sz="8000">
                <a:latin typeface="Arial"/>
                <a:ea typeface="Arial"/>
                <a:cs typeface="Arial"/>
                <a:sym typeface="Arial"/>
              </a:rPr>
              <a:t>5, 7, 0, 8, 9]</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sp>
        <p:nvSpPr>
          <p:cNvPr id="440" name="Google Shape;440;p52"/>
          <p:cNvSpPr txBox="1"/>
          <p:nvPr/>
        </p:nvSpPr>
        <p:spPr>
          <a:xfrm>
            <a:off x="2307771" y="6703406"/>
            <a:ext cx="5616900" cy="13542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8000" u="none" cap="none" strike="noStrike">
                <a:solidFill>
                  <a:srgbClr val="00B0F0"/>
                </a:solidFill>
                <a:latin typeface="Arial"/>
                <a:ea typeface="Arial"/>
                <a:cs typeface="Arial"/>
                <a:sym typeface="Arial"/>
              </a:rPr>
              <a:t>[</a:t>
            </a:r>
            <a:r>
              <a:rPr b="0" i="0" lang="en-US" sz="8000" u="sng" cap="none" strike="noStrike">
                <a:solidFill>
                  <a:srgbClr val="00B0F0"/>
                </a:solidFill>
                <a:latin typeface="Arial"/>
                <a:ea typeface="Arial"/>
                <a:cs typeface="Arial"/>
                <a:sym typeface="Arial"/>
              </a:rPr>
              <a:t>1</a:t>
            </a:r>
            <a:r>
              <a:rPr b="0" i="0" lang="en-US" sz="8000" u="none" cap="none" strike="noStrike">
                <a:solidFill>
                  <a:srgbClr val="00B0F0"/>
                </a:solidFill>
                <a:latin typeface="Arial"/>
                <a:ea typeface="Arial"/>
                <a:cs typeface="Arial"/>
                <a:sym typeface="Arial"/>
              </a:rPr>
              <a:t>, 5, 7]</a:t>
            </a:r>
            <a:endParaRPr b="0" i="0" sz="9000" u="none" cap="none" strike="noStrike">
              <a:solidFill>
                <a:srgbClr val="7D8490"/>
              </a:solidFill>
              <a:latin typeface="Arial"/>
              <a:ea typeface="Arial"/>
              <a:cs typeface="Arial"/>
              <a:sym typeface="Arial"/>
            </a:endParaRPr>
          </a:p>
        </p:txBody>
      </p:sp>
      <p:sp>
        <p:nvSpPr>
          <p:cNvPr id="441" name="Google Shape;441;p52"/>
          <p:cNvSpPr txBox="1"/>
          <p:nvPr/>
        </p:nvSpPr>
        <p:spPr>
          <a:xfrm>
            <a:off x="15588294" y="6703559"/>
            <a:ext cx="72717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7030A0"/>
                </a:solidFill>
                <a:latin typeface="Arial"/>
                <a:ea typeface="Arial"/>
                <a:cs typeface="Arial"/>
                <a:sym typeface="Arial"/>
              </a:rPr>
              <a:t>[0, </a:t>
            </a:r>
            <a:r>
              <a:rPr b="0" i="0" lang="en-US" sz="8000" u="sng" cap="none" strike="noStrike">
                <a:solidFill>
                  <a:srgbClr val="7030A0"/>
                </a:solidFill>
                <a:latin typeface="Arial"/>
                <a:ea typeface="Arial"/>
                <a:cs typeface="Arial"/>
                <a:sym typeface="Arial"/>
              </a:rPr>
              <a:t>8</a:t>
            </a:r>
            <a:r>
              <a:rPr b="0" i="0" lang="en-US" sz="8000" u="none" cap="none" strike="noStrike">
                <a:solidFill>
                  <a:srgbClr val="7030A0"/>
                </a:solidFill>
                <a:latin typeface="Arial"/>
                <a:ea typeface="Arial"/>
                <a:cs typeface="Arial"/>
                <a:sym typeface="Arial"/>
              </a:rPr>
              <a:t>, 9]</a:t>
            </a:r>
            <a:endParaRPr/>
          </a:p>
        </p:txBody>
      </p:sp>
      <p:cxnSp>
        <p:nvCxnSpPr>
          <p:cNvPr id="442" name="Google Shape;442;p52"/>
          <p:cNvCxnSpPr/>
          <p:nvPr/>
        </p:nvCxnSpPr>
        <p:spPr>
          <a:xfrm rot="10800000">
            <a:off x="4010464" y="8303971"/>
            <a:ext cx="0" cy="1014300"/>
          </a:xfrm>
          <a:prstGeom prst="straightConnector1">
            <a:avLst/>
          </a:prstGeom>
          <a:noFill/>
          <a:ln cap="flat" cmpd="sng" w="38100">
            <a:solidFill>
              <a:srgbClr val="000000"/>
            </a:solidFill>
            <a:prstDash val="solid"/>
            <a:miter lim="400000"/>
            <a:headEnd len="sm" w="sm" type="none"/>
            <a:tailEnd len="med" w="med" type="triangle"/>
          </a:ln>
        </p:spPr>
      </p:cxnSp>
      <p:cxnSp>
        <p:nvCxnSpPr>
          <p:cNvPr id="443" name="Google Shape;443;p52"/>
          <p:cNvCxnSpPr/>
          <p:nvPr/>
        </p:nvCxnSpPr>
        <p:spPr>
          <a:xfrm rot="10800000">
            <a:off x="19224145" y="8303976"/>
            <a:ext cx="0" cy="1014300"/>
          </a:xfrm>
          <a:prstGeom prst="straightConnector1">
            <a:avLst/>
          </a:prstGeom>
          <a:noFill/>
          <a:ln cap="flat" cmpd="sng" w="38100">
            <a:solidFill>
              <a:srgbClr val="000000"/>
            </a:solidFill>
            <a:prstDash val="solid"/>
            <a:miter lim="400000"/>
            <a:headEnd len="sm" w="sm" type="none"/>
            <a:tailEnd len="med" w="med" type="triangle"/>
          </a:ln>
        </p:spPr>
      </p:cxnSp>
      <p:cxnSp>
        <p:nvCxnSpPr>
          <p:cNvPr id="444" name="Google Shape;444;p52"/>
          <p:cNvCxnSpPr/>
          <p:nvPr/>
        </p:nvCxnSpPr>
        <p:spPr>
          <a:xfrm rot="10800000">
            <a:off x="10677371" y="5689245"/>
            <a:ext cx="0" cy="1014300"/>
          </a:xfrm>
          <a:prstGeom prst="straightConnector1">
            <a:avLst/>
          </a:prstGeom>
          <a:noFill/>
          <a:ln cap="flat" cmpd="sng" w="38100">
            <a:solidFill>
              <a:srgbClr val="000000"/>
            </a:solidFill>
            <a:prstDash val="solid"/>
            <a:miter lim="400000"/>
            <a:headEnd len="sm" w="sm" type="none"/>
            <a:tailEnd len="med" w="med" type="triangle"/>
          </a:ln>
        </p:spPr>
      </p:cxnSp>
      <p:sp>
        <p:nvSpPr>
          <p:cNvPr id="445" name="Google Shape;445;p52"/>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Merge two sorted sub-arrays</a:t>
            </a:r>
            <a:endParaRPr/>
          </a:p>
        </p:txBody>
      </p:sp>
      <p:sp>
        <p:nvSpPr>
          <p:cNvPr id="446" name="Google Shape;446;p52"/>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An Example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53"/>
          <p:cNvSpPr txBox="1"/>
          <p:nvPr>
            <p:ph idx="1" type="body"/>
          </p:nvPr>
        </p:nvSpPr>
        <p:spPr>
          <a:xfrm>
            <a:off x="1524000" y="4290647"/>
            <a:ext cx="21793200" cy="24129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a:t>
            </a:r>
            <a:r>
              <a:rPr lang="en-US" sz="8000">
                <a:solidFill>
                  <a:srgbClr val="00B050"/>
                </a:solidFill>
              </a:rPr>
              <a:t>0</a:t>
            </a:r>
            <a:r>
              <a:rPr lang="en-US" sz="8000">
                <a:solidFill>
                  <a:srgbClr val="00B050"/>
                </a:solidFill>
                <a:latin typeface="Arial"/>
                <a:ea typeface="Arial"/>
                <a:cs typeface="Arial"/>
                <a:sym typeface="Arial"/>
              </a:rPr>
              <a:t>, </a:t>
            </a:r>
            <a:r>
              <a:rPr lang="en-US" sz="8000">
                <a:solidFill>
                  <a:srgbClr val="00B050"/>
                </a:solidFill>
              </a:rPr>
              <a:t>1</a:t>
            </a:r>
            <a:r>
              <a:rPr lang="en-US" sz="8000">
                <a:solidFill>
                  <a:srgbClr val="00B050"/>
                </a:solidFill>
                <a:latin typeface="Arial"/>
                <a:ea typeface="Arial"/>
                <a:cs typeface="Arial"/>
                <a:sym typeface="Arial"/>
              </a:rPr>
              <a:t>,</a:t>
            </a:r>
            <a:r>
              <a:rPr lang="en-US" sz="8000">
                <a:latin typeface="Arial"/>
                <a:ea typeface="Arial"/>
                <a:cs typeface="Arial"/>
                <a:sym typeface="Arial"/>
              </a:rPr>
              <a:t> 7, 0, 8, 9]</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sp>
        <p:nvSpPr>
          <p:cNvPr id="452" name="Google Shape;452;p53"/>
          <p:cNvSpPr txBox="1"/>
          <p:nvPr/>
        </p:nvSpPr>
        <p:spPr>
          <a:xfrm>
            <a:off x="2307771" y="6703406"/>
            <a:ext cx="5616900" cy="13542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8000" u="none" cap="none" strike="noStrike">
                <a:solidFill>
                  <a:srgbClr val="00B0F0"/>
                </a:solidFill>
                <a:latin typeface="Arial"/>
                <a:ea typeface="Arial"/>
                <a:cs typeface="Arial"/>
                <a:sym typeface="Arial"/>
              </a:rPr>
              <a:t>[1, 5, 7]</a:t>
            </a:r>
            <a:endParaRPr b="0" i="0" sz="9000" u="none" cap="none" strike="noStrike">
              <a:solidFill>
                <a:srgbClr val="7D8490"/>
              </a:solidFill>
              <a:latin typeface="Arial"/>
              <a:ea typeface="Arial"/>
              <a:cs typeface="Arial"/>
              <a:sym typeface="Arial"/>
            </a:endParaRPr>
          </a:p>
        </p:txBody>
      </p:sp>
      <p:sp>
        <p:nvSpPr>
          <p:cNvPr id="453" name="Google Shape;453;p53"/>
          <p:cNvSpPr txBox="1"/>
          <p:nvPr/>
        </p:nvSpPr>
        <p:spPr>
          <a:xfrm>
            <a:off x="15588294" y="6703559"/>
            <a:ext cx="72717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7030A0"/>
                </a:solidFill>
                <a:latin typeface="Arial"/>
                <a:ea typeface="Arial"/>
                <a:cs typeface="Arial"/>
                <a:sym typeface="Arial"/>
              </a:rPr>
              <a:t>[0, 8, 9]</a:t>
            </a:r>
            <a:endParaRPr/>
          </a:p>
        </p:txBody>
      </p:sp>
      <p:cxnSp>
        <p:nvCxnSpPr>
          <p:cNvPr id="454" name="Google Shape;454;p53"/>
          <p:cNvCxnSpPr/>
          <p:nvPr/>
        </p:nvCxnSpPr>
        <p:spPr>
          <a:xfrm rot="10800000">
            <a:off x="5116214" y="8303971"/>
            <a:ext cx="0" cy="1014300"/>
          </a:xfrm>
          <a:prstGeom prst="straightConnector1">
            <a:avLst/>
          </a:prstGeom>
          <a:noFill/>
          <a:ln cap="flat" cmpd="sng" w="38100">
            <a:solidFill>
              <a:srgbClr val="000000"/>
            </a:solidFill>
            <a:prstDash val="solid"/>
            <a:miter lim="400000"/>
            <a:headEnd len="sm" w="sm" type="none"/>
            <a:tailEnd len="med" w="med" type="triangle"/>
          </a:ln>
        </p:spPr>
      </p:cxnSp>
      <p:cxnSp>
        <p:nvCxnSpPr>
          <p:cNvPr id="455" name="Google Shape;455;p53"/>
          <p:cNvCxnSpPr/>
          <p:nvPr/>
        </p:nvCxnSpPr>
        <p:spPr>
          <a:xfrm rot="10800000">
            <a:off x="19224145" y="8303976"/>
            <a:ext cx="0" cy="1014300"/>
          </a:xfrm>
          <a:prstGeom prst="straightConnector1">
            <a:avLst/>
          </a:prstGeom>
          <a:noFill/>
          <a:ln cap="flat" cmpd="sng" w="38100">
            <a:solidFill>
              <a:srgbClr val="000000"/>
            </a:solidFill>
            <a:prstDash val="solid"/>
            <a:miter lim="400000"/>
            <a:headEnd len="sm" w="sm" type="none"/>
            <a:tailEnd len="med" w="med" type="triangle"/>
          </a:ln>
        </p:spPr>
      </p:cxnSp>
      <p:cxnSp>
        <p:nvCxnSpPr>
          <p:cNvPr id="456" name="Google Shape;456;p53"/>
          <p:cNvCxnSpPr/>
          <p:nvPr/>
        </p:nvCxnSpPr>
        <p:spPr>
          <a:xfrm rot="10800000">
            <a:off x="11794496" y="5689245"/>
            <a:ext cx="0" cy="1014300"/>
          </a:xfrm>
          <a:prstGeom prst="straightConnector1">
            <a:avLst/>
          </a:prstGeom>
          <a:noFill/>
          <a:ln cap="flat" cmpd="sng" w="38100">
            <a:solidFill>
              <a:srgbClr val="000000"/>
            </a:solidFill>
            <a:prstDash val="solid"/>
            <a:miter lim="400000"/>
            <a:headEnd len="sm" w="sm" type="none"/>
            <a:tailEnd len="med" w="med" type="triangle"/>
          </a:ln>
        </p:spPr>
      </p:cxnSp>
      <p:sp>
        <p:nvSpPr>
          <p:cNvPr id="457" name="Google Shape;457;p53"/>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Merge two sorted sub-arrays</a:t>
            </a:r>
            <a:endParaRPr/>
          </a:p>
        </p:txBody>
      </p:sp>
      <p:sp>
        <p:nvSpPr>
          <p:cNvPr id="458" name="Google Shape;458;p53"/>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An Example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54"/>
          <p:cNvSpPr txBox="1"/>
          <p:nvPr>
            <p:ph idx="1" type="body"/>
          </p:nvPr>
        </p:nvSpPr>
        <p:spPr>
          <a:xfrm>
            <a:off x="1524000" y="4290647"/>
            <a:ext cx="21793200" cy="24129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a:t>
            </a:r>
            <a:r>
              <a:rPr lang="en-US" sz="8000">
                <a:solidFill>
                  <a:srgbClr val="00B050"/>
                </a:solidFill>
              </a:rPr>
              <a:t>0</a:t>
            </a:r>
            <a:r>
              <a:rPr lang="en-US" sz="8000">
                <a:solidFill>
                  <a:srgbClr val="00B050"/>
                </a:solidFill>
                <a:latin typeface="Arial"/>
                <a:ea typeface="Arial"/>
                <a:cs typeface="Arial"/>
                <a:sym typeface="Arial"/>
              </a:rPr>
              <a:t>, </a:t>
            </a:r>
            <a:r>
              <a:rPr lang="en-US" sz="8000">
                <a:solidFill>
                  <a:srgbClr val="00B050"/>
                </a:solidFill>
              </a:rPr>
              <a:t>1</a:t>
            </a:r>
            <a:r>
              <a:rPr lang="en-US" sz="8000">
                <a:solidFill>
                  <a:srgbClr val="00B050"/>
                </a:solidFill>
                <a:latin typeface="Arial"/>
                <a:ea typeface="Arial"/>
                <a:cs typeface="Arial"/>
                <a:sym typeface="Arial"/>
              </a:rPr>
              <a:t>,</a:t>
            </a:r>
            <a:r>
              <a:rPr lang="en-US" sz="8000">
                <a:latin typeface="Arial"/>
                <a:ea typeface="Arial"/>
                <a:cs typeface="Arial"/>
                <a:sym typeface="Arial"/>
              </a:rPr>
              <a:t> 7, 0, 8, 9]</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sp>
        <p:nvSpPr>
          <p:cNvPr id="464" name="Google Shape;464;p54"/>
          <p:cNvSpPr txBox="1"/>
          <p:nvPr/>
        </p:nvSpPr>
        <p:spPr>
          <a:xfrm>
            <a:off x="2307771" y="6703406"/>
            <a:ext cx="5616900" cy="13542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8000" u="none" cap="none" strike="noStrike">
                <a:solidFill>
                  <a:srgbClr val="00B0F0"/>
                </a:solidFill>
                <a:latin typeface="Arial"/>
                <a:ea typeface="Arial"/>
                <a:cs typeface="Arial"/>
                <a:sym typeface="Arial"/>
              </a:rPr>
              <a:t>[1, </a:t>
            </a:r>
            <a:r>
              <a:rPr b="0" i="0" lang="en-US" sz="8000" u="sng" cap="none" strike="noStrike">
                <a:solidFill>
                  <a:srgbClr val="00B0F0"/>
                </a:solidFill>
                <a:latin typeface="Arial"/>
                <a:ea typeface="Arial"/>
                <a:cs typeface="Arial"/>
                <a:sym typeface="Arial"/>
              </a:rPr>
              <a:t>5</a:t>
            </a:r>
            <a:r>
              <a:rPr b="0" i="0" lang="en-US" sz="8000" u="none" cap="none" strike="noStrike">
                <a:solidFill>
                  <a:srgbClr val="00B0F0"/>
                </a:solidFill>
                <a:latin typeface="Arial"/>
                <a:ea typeface="Arial"/>
                <a:cs typeface="Arial"/>
                <a:sym typeface="Arial"/>
              </a:rPr>
              <a:t>, 7]</a:t>
            </a:r>
            <a:endParaRPr b="0" i="0" sz="9000" u="none" cap="none" strike="noStrike">
              <a:solidFill>
                <a:srgbClr val="7D8490"/>
              </a:solidFill>
              <a:latin typeface="Arial"/>
              <a:ea typeface="Arial"/>
              <a:cs typeface="Arial"/>
              <a:sym typeface="Arial"/>
            </a:endParaRPr>
          </a:p>
        </p:txBody>
      </p:sp>
      <p:sp>
        <p:nvSpPr>
          <p:cNvPr id="465" name="Google Shape;465;p54"/>
          <p:cNvSpPr txBox="1"/>
          <p:nvPr/>
        </p:nvSpPr>
        <p:spPr>
          <a:xfrm>
            <a:off x="15588294" y="6703559"/>
            <a:ext cx="72717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7030A0"/>
                </a:solidFill>
                <a:latin typeface="Arial"/>
                <a:ea typeface="Arial"/>
                <a:cs typeface="Arial"/>
                <a:sym typeface="Arial"/>
              </a:rPr>
              <a:t>[0, </a:t>
            </a:r>
            <a:r>
              <a:rPr b="0" i="0" lang="en-US" sz="8000" u="sng" cap="none" strike="noStrike">
                <a:solidFill>
                  <a:srgbClr val="7030A0"/>
                </a:solidFill>
                <a:latin typeface="Arial"/>
                <a:ea typeface="Arial"/>
                <a:cs typeface="Arial"/>
                <a:sym typeface="Arial"/>
              </a:rPr>
              <a:t>8</a:t>
            </a:r>
            <a:r>
              <a:rPr b="0" i="0" lang="en-US" sz="8000" u="none" cap="none" strike="noStrike">
                <a:solidFill>
                  <a:srgbClr val="7030A0"/>
                </a:solidFill>
                <a:latin typeface="Arial"/>
                <a:ea typeface="Arial"/>
                <a:cs typeface="Arial"/>
                <a:sym typeface="Arial"/>
              </a:rPr>
              <a:t>, 9]</a:t>
            </a:r>
            <a:endParaRPr/>
          </a:p>
        </p:txBody>
      </p:sp>
      <p:cxnSp>
        <p:nvCxnSpPr>
          <p:cNvPr id="466" name="Google Shape;466;p54"/>
          <p:cNvCxnSpPr/>
          <p:nvPr/>
        </p:nvCxnSpPr>
        <p:spPr>
          <a:xfrm rot="10800000">
            <a:off x="5116214" y="8303971"/>
            <a:ext cx="0" cy="1014300"/>
          </a:xfrm>
          <a:prstGeom prst="straightConnector1">
            <a:avLst/>
          </a:prstGeom>
          <a:noFill/>
          <a:ln cap="flat" cmpd="sng" w="38100">
            <a:solidFill>
              <a:srgbClr val="000000"/>
            </a:solidFill>
            <a:prstDash val="solid"/>
            <a:miter lim="400000"/>
            <a:headEnd len="sm" w="sm" type="none"/>
            <a:tailEnd len="med" w="med" type="triangle"/>
          </a:ln>
        </p:spPr>
      </p:cxnSp>
      <p:cxnSp>
        <p:nvCxnSpPr>
          <p:cNvPr id="467" name="Google Shape;467;p54"/>
          <p:cNvCxnSpPr/>
          <p:nvPr/>
        </p:nvCxnSpPr>
        <p:spPr>
          <a:xfrm rot="10800000">
            <a:off x="19224145" y="8303976"/>
            <a:ext cx="0" cy="1014300"/>
          </a:xfrm>
          <a:prstGeom prst="straightConnector1">
            <a:avLst/>
          </a:prstGeom>
          <a:noFill/>
          <a:ln cap="flat" cmpd="sng" w="38100">
            <a:solidFill>
              <a:srgbClr val="000000"/>
            </a:solidFill>
            <a:prstDash val="solid"/>
            <a:miter lim="400000"/>
            <a:headEnd len="sm" w="sm" type="none"/>
            <a:tailEnd len="med" w="med" type="triangle"/>
          </a:ln>
        </p:spPr>
      </p:cxnSp>
      <p:cxnSp>
        <p:nvCxnSpPr>
          <p:cNvPr id="468" name="Google Shape;468;p54"/>
          <p:cNvCxnSpPr/>
          <p:nvPr/>
        </p:nvCxnSpPr>
        <p:spPr>
          <a:xfrm rot="10800000">
            <a:off x="11794496" y="5689245"/>
            <a:ext cx="0" cy="1014300"/>
          </a:xfrm>
          <a:prstGeom prst="straightConnector1">
            <a:avLst/>
          </a:prstGeom>
          <a:noFill/>
          <a:ln cap="flat" cmpd="sng" w="38100">
            <a:solidFill>
              <a:srgbClr val="000000"/>
            </a:solidFill>
            <a:prstDash val="solid"/>
            <a:miter lim="400000"/>
            <a:headEnd len="sm" w="sm" type="none"/>
            <a:tailEnd len="med" w="med" type="triangle"/>
          </a:ln>
        </p:spPr>
      </p:cxnSp>
      <p:sp>
        <p:nvSpPr>
          <p:cNvPr id="469" name="Google Shape;469;p54"/>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Merge two sorted sub-arrays</a:t>
            </a:r>
            <a:endParaRPr/>
          </a:p>
        </p:txBody>
      </p:sp>
      <p:sp>
        <p:nvSpPr>
          <p:cNvPr id="470" name="Google Shape;470;p54"/>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An Example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55"/>
          <p:cNvSpPr txBox="1"/>
          <p:nvPr>
            <p:ph idx="1" type="body"/>
          </p:nvPr>
        </p:nvSpPr>
        <p:spPr>
          <a:xfrm>
            <a:off x="1524000" y="4290647"/>
            <a:ext cx="21793200" cy="24129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a:t>
            </a:r>
            <a:r>
              <a:rPr lang="en-US" sz="8000">
                <a:solidFill>
                  <a:srgbClr val="00B050"/>
                </a:solidFill>
              </a:rPr>
              <a:t>0</a:t>
            </a:r>
            <a:r>
              <a:rPr lang="en-US" sz="8000">
                <a:solidFill>
                  <a:srgbClr val="00B050"/>
                </a:solidFill>
                <a:latin typeface="Arial"/>
                <a:ea typeface="Arial"/>
                <a:cs typeface="Arial"/>
                <a:sym typeface="Arial"/>
              </a:rPr>
              <a:t>, </a:t>
            </a:r>
            <a:r>
              <a:rPr lang="en-US" sz="8000">
                <a:solidFill>
                  <a:srgbClr val="00B050"/>
                </a:solidFill>
              </a:rPr>
              <a:t>1, 5</a:t>
            </a:r>
            <a:r>
              <a:rPr lang="en-US" sz="8000">
                <a:latin typeface="Arial"/>
                <a:ea typeface="Arial"/>
                <a:cs typeface="Arial"/>
                <a:sym typeface="Arial"/>
              </a:rPr>
              <a:t>, 0, 8, 9]</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sp>
        <p:nvSpPr>
          <p:cNvPr id="476" name="Google Shape;476;p55"/>
          <p:cNvSpPr txBox="1"/>
          <p:nvPr/>
        </p:nvSpPr>
        <p:spPr>
          <a:xfrm>
            <a:off x="2307771" y="6703406"/>
            <a:ext cx="5616900" cy="13542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8000" u="none" cap="none" strike="noStrike">
                <a:solidFill>
                  <a:srgbClr val="00B0F0"/>
                </a:solidFill>
                <a:latin typeface="Arial"/>
                <a:ea typeface="Arial"/>
                <a:cs typeface="Arial"/>
                <a:sym typeface="Arial"/>
              </a:rPr>
              <a:t>[1, </a:t>
            </a:r>
            <a:r>
              <a:rPr b="0" i="0" lang="en-US" sz="8000" cap="none" strike="noStrike">
                <a:solidFill>
                  <a:srgbClr val="00B0F0"/>
                </a:solidFill>
                <a:latin typeface="Arial"/>
                <a:ea typeface="Arial"/>
                <a:cs typeface="Arial"/>
                <a:sym typeface="Arial"/>
              </a:rPr>
              <a:t>5</a:t>
            </a:r>
            <a:r>
              <a:rPr b="0" i="0" lang="en-US" sz="8000" u="none" cap="none" strike="noStrike">
                <a:solidFill>
                  <a:srgbClr val="00B0F0"/>
                </a:solidFill>
                <a:latin typeface="Arial"/>
                <a:ea typeface="Arial"/>
                <a:cs typeface="Arial"/>
                <a:sym typeface="Arial"/>
              </a:rPr>
              <a:t>, 7]</a:t>
            </a:r>
            <a:endParaRPr b="0" i="0" sz="9000" u="none" cap="none" strike="noStrike">
              <a:solidFill>
                <a:srgbClr val="7D8490"/>
              </a:solidFill>
              <a:latin typeface="Arial"/>
              <a:ea typeface="Arial"/>
              <a:cs typeface="Arial"/>
              <a:sym typeface="Arial"/>
            </a:endParaRPr>
          </a:p>
        </p:txBody>
      </p:sp>
      <p:sp>
        <p:nvSpPr>
          <p:cNvPr id="477" name="Google Shape;477;p55"/>
          <p:cNvSpPr txBox="1"/>
          <p:nvPr/>
        </p:nvSpPr>
        <p:spPr>
          <a:xfrm>
            <a:off x="15588294" y="6703559"/>
            <a:ext cx="72717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7030A0"/>
                </a:solidFill>
                <a:latin typeface="Arial"/>
                <a:ea typeface="Arial"/>
                <a:cs typeface="Arial"/>
                <a:sym typeface="Arial"/>
              </a:rPr>
              <a:t>[0, </a:t>
            </a:r>
            <a:r>
              <a:rPr b="0" i="0" lang="en-US" sz="8000" cap="none" strike="noStrike">
                <a:solidFill>
                  <a:srgbClr val="7030A0"/>
                </a:solidFill>
                <a:latin typeface="Arial"/>
                <a:ea typeface="Arial"/>
                <a:cs typeface="Arial"/>
                <a:sym typeface="Arial"/>
              </a:rPr>
              <a:t>8</a:t>
            </a:r>
            <a:r>
              <a:rPr b="0" i="0" lang="en-US" sz="8000" u="none" cap="none" strike="noStrike">
                <a:solidFill>
                  <a:srgbClr val="7030A0"/>
                </a:solidFill>
                <a:latin typeface="Arial"/>
                <a:ea typeface="Arial"/>
                <a:cs typeface="Arial"/>
                <a:sym typeface="Arial"/>
              </a:rPr>
              <a:t>, 9]</a:t>
            </a:r>
            <a:endParaRPr/>
          </a:p>
        </p:txBody>
      </p:sp>
      <p:cxnSp>
        <p:nvCxnSpPr>
          <p:cNvPr id="478" name="Google Shape;478;p55"/>
          <p:cNvCxnSpPr/>
          <p:nvPr/>
        </p:nvCxnSpPr>
        <p:spPr>
          <a:xfrm rot="10800000">
            <a:off x="6191989" y="8303971"/>
            <a:ext cx="0" cy="1014300"/>
          </a:xfrm>
          <a:prstGeom prst="straightConnector1">
            <a:avLst/>
          </a:prstGeom>
          <a:noFill/>
          <a:ln cap="flat" cmpd="sng" w="38100">
            <a:solidFill>
              <a:srgbClr val="000000"/>
            </a:solidFill>
            <a:prstDash val="solid"/>
            <a:miter lim="400000"/>
            <a:headEnd len="sm" w="sm" type="none"/>
            <a:tailEnd len="med" w="med" type="triangle"/>
          </a:ln>
        </p:spPr>
      </p:cxnSp>
      <p:cxnSp>
        <p:nvCxnSpPr>
          <p:cNvPr id="479" name="Google Shape;479;p55"/>
          <p:cNvCxnSpPr/>
          <p:nvPr/>
        </p:nvCxnSpPr>
        <p:spPr>
          <a:xfrm rot="10800000">
            <a:off x="19224145" y="8303976"/>
            <a:ext cx="0" cy="1014300"/>
          </a:xfrm>
          <a:prstGeom prst="straightConnector1">
            <a:avLst/>
          </a:prstGeom>
          <a:noFill/>
          <a:ln cap="flat" cmpd="sng" w="38100">
            <a:solidFill>
              <a:srgbClr val="000000"/>
            </a:solidFill>
            <a:prstDash val="solid"/>
            <a:miter lim="400000"/>
            <a:headEnd len="sm" w="sm" type="none"/>
            <a:tailEnd len="med" w="med" type="triangle"/>
          </a:ln>
        </p:spPr>
      </p:cxnSp>
      <p:cxnSp>
        <p:nvCxnSpPr>
          <p:cNvPr id="480" name="Google Shape;480;p55"/>
          <p:cNvCxnSpPr/>
          <p:nvPr/>
        </p:nvCxnSpPr>
        <p:spPr>
          <a:xfrm rot="10800000">
            <a:off x="13015096" y="5689245"/>
            <a:ext cx="0" cy="1014300"/>
          </a:xfrm>
          <a:prstGeom prst="straightConnector1">
            <a:avLst/>
          </a:prstGeom>
          <a:noFill/>
          <a:ln cap="flat" cmpd="sng" w="38100">
            <a:solidFill>
              <a:srgbClr val="000000"/>
            </a:solidFill>
            <a:prstDash val="solid"/>
            <a:miter lim="400000"/>
            <a:headEnd len="sm" w="sm" type="none"/>
            <a:tailEnd len="med" w="med" type="triangle"/>
          </a:ln>
        </p:spPr>
      </p:cxnSp>
      <p:sp>
        <p:nvSpPr>
          <p:cNvPr id="481" name="Google Shape;481;p55"/>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Merge two sorted sub-arrays</a:t>
            </a:r>
            <a:endParaRPr/>
          </a:p>
        </p:txBody>
      </p:sp>
      <p:sp>
        <p:nvSpPr>
          <p:cNvPr id="482" name="Google Shape;482;p55"/>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An Example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56"/>
          <p:cNvSpPr txBox="1"/>
          <p:nvPr>
            <p:ph idx="1" type="body"/>
          </p:nvPr>
        </p:nvSpPr>
        <p:spPr>
          <a:xfrm>
            <a:off x="1524000" y="4290647"/>
            <a:ext cx="21793200" cy="24129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a:t>
            </a:r>
            <a:r>
              <a:rPr lang="en-US" sz="8000">
                <a:solidFill>
                  <a:srgbClr val="00B050"/>
                </a:solidFill>
              </a:rPr>
              <a:t>0</a:t>
            </a:r>
            <a:r>
              <a:rPr lang="en-US" sz="8000">
                <a:solidFill>
                  <a:srgbClr val="00B050"/>
                </a:solidFill>
                <a:latin typeface="Arial"/>
                <a:ea typeface="Arial"/>
                <a:cs typeface="Arial"/>
                <a:sym typeface="Arial"/>
              </a:rPr>
              <a:t>, </a:t>
            </a:r>
            <a:r>
              <a:rPr lang="en-US" sz="8000">
                <a:solidFill>
                  <a:srgbClr val="00B050"/>
                </a:solidFill>
              </a:rPr>
              <a:t>1, 5</a:t>
            </a:r>
            <a:r>
              <a:rPr lang="en-US" sz="8000">
                <a:latin typeface="Arial"/>
                <a:ea typeface="Arial"/>
                <a:cs typeface="Arial"/>
                <a:sym typeface="Arial"/>
              </a:rPr>
              <a:t>, 0, 8, 9]</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sp>
        <p:nvSpPr>
          <p:cNvPr id="488" name="Google Shape;488;p56"/>
          <p:cNvSpPr txBox="1"/>
          <p:nvPr/>
        </p:nvSpPr>
        <p:spPr>
          <a:xfrm>
            <a:off x="2307771" y="6703406"/>
            <a:ext cx="5616900" cy="13542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8000" u="none" cap="none" strike="noStrike">
                <a:solidFill>
                  <a:srgbClr val="00B0F0"/>
                </a:solidFill>
                <a:latin typeface="Arial"/>
                <a:ea typeface="Arial"/>
                <a:cs typeface="Arial"/>
                <a:sym typeface="Arial"/>
              </a:rPr>
              <a:t>[1, </a:t>
            </a:r>
            <a:r>
              <a:rPr b="0" i="0" lang="en-US" sz="8000" cap="none" strike="noStrike">
                <a:solidFill>
                  <a:srgbClr val="00B0F0"/>
                </a:solidFill>
                <a:latin typeface="Arial"/>
                <a:ea typeface="Arial"/>
                <a:cs typeface="Arial"/>
                <a:sym typeface="Arial"/>
              </a:rPr>
              <a:t>5</a:t>
            </a:r>
            <a:r>
              <a:rPr b="0" i="0" lang="en-US" sz="8000" u="none" cap="none" strike="noStrike">
                <a:solidFill>
                  <a:srgbClr val="00B0F0"/>
                </a:solidFill>
                <a:latin typeface="Arial"/>
                <a:ea typeface="Arial"/>
                <a:cs typeface="Arial"/>
                <a:sym typeface="Arial"/>
              </a:rPr>
              <a:t>, </a:t>
            </a:r>
            <a:r>
              <a:rPr b="0" i="0" lang="en-US" sz="8000" u="sng" cap="none" strike="noStrike">
                <a:solidFill>
                  <a:srgbClr val="00B0F0"/>
                </a:solidFill>
                <a:latin typeface="Arial"/>
                <a:ea typeface="Arial"/>
                <a:cs typeface="Arial"/>
                <a:sym typeface="Arial"/>
              </a:rPr>
              <a:t>7</a:t>
            </a:r>
            <a:r>
              <a:rPr b="0" i="0" lang="en-US" sz="8000" u="none" cap="none" strike="noStrike">
                <a:solidFill>
                  <a:srgbClr val="00B0F0"/>
                </a:solidFill>
                <a:latin typeface="Arial"/>
                <a:ea typeface="Arial"/>
                <a:cs typeface="Arial"/>
                <a:sym typeface="Arial"/>
              </a:rPr>
              <a:t>]</a:t>
            </a:r>
            <a:endParaRPr b="0" i="0" sz="9000" u="none" cap="none" strike="noStrike">
              <a:solidFill>
                <a:srgbClr val="7D8490"/>
              </a:solidFill>
              <a:latin typeface="Arial"/>
              <a:ea typeface="Arial"/>
              <a:cs typeface="Arial"/>
              <a:sym typeface="Arial"/>
            </a:endParaRPr>
          </a:p>
        </p:txBody>
      </p:sp>
      <p:sp>
        <p:nvSpPr>
          <p:cNvPr id="489" name="Google Shape;489;p56"/>
          <p:cNvSpPr txBox="1"/>
          <p:nvPr/>
        </p:nvSpPr>
        <p:spPr>
          <a:xfrm>
            <a:off x="15588294" y="6703559"/>
            <a:ext cx="72717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7030A0"/>
                </a:solidFill>
                <a:latin typeface="Arial"/>
                <a:ea typeface="Arial"/>
                <a:cs typeface="Arial"/>
                <a:sym typeface="Arial"/>
              </a:rPr>
              <a:t>[0, </a:t>
            </a:r>
            <a:r>
              <a:rPr b="0" i="0" lang="en-US" sz="8000" u="sng" cap="none" strike="noStrike">
                <a:solidFill>
                  <a:srgbClr val="7030A0"/>
                </a:solidFill>
                <a:latin typeface="Arial"/>
                <a:ea typeface="Arial"/>
                <a:cs typeface="Arial"/>
                <a:sym typeface="Arial"/>
              </a:rPr>
              <a:t>8</a:t>
            </a:r>
            <a:r>
              <a:rPr b="0" i="0" lang="en-US" sz="8000" u="none" cap="none" strike="noStrike">
                <a:solidFill>
                  <a:srgbClr val="7030A0"/>
                </a:solidFill>
                <a:latin typeface="Arial"/>
                <a:ea typeface="Arial"/>
                <a:cs typeface="Arial"/>
                <a:sym typeface="Arial"/>
              </a:rPr>
              <a:t>, 9]</a:t>
            </a:r>
            <a:endParaRPr/>
          </a:p>
        </p:txBody>
      </p:sp>
      <p:cxnSp>
        <p:nvCxnSpPr>
          <p:cNvPr id="490" name="Google Shape;490;p56"/>
          <p:cNvCxnSpPr/>
          <p:nvPr/>
        </p:nvCxnSpPr>
        <p:spPr>
          <a:xfrm rot="10800000">
            <a:off x="6191989" y="8303971"/>
            <a:ext cx="0" cy="1014300"/>
          </a:xfrm>
          <a:prstGeom prst="straightConnector1">
            <a:avLst/>
          </a:prstGeom>
          <a:noFill/>
          <a:ln cap="flat" cmpd="sng" w="38100">
            <a:solidFill>
              <a:srgbClr val="000000"/>
            </a:solidFill>
            <a:prstDash val="solid"/>
            <a:miter lim="400000"/>
            <a:headEnd len="sm" w="sm" type="none"/>
            <a:tailEnd len="med" w="med" type="triangle"/>
          </a:ln>
        </p:spPr>
      </p:cxnSp>
      <p:cxnSp>
        <p:nvCxnSpPr>
          <p:cNvPr id="491" name="Google Shape;491;p56"/>
          <p:cNvCxnSpPr/>
          <p:nvPr/>
        </p:nvCxnSpPr>
        <p:spPr>
          <a:xfrm rot="10800000">
            <a:off x="19224145" y="8303976"/>
            <a:ext cx="0" cy="1014300"/>
          </a:xfrm>
          <a:prstGeom prst="straightConnector1">
            <a:avLst/>
          </a:prstGeom>
          <a:noFill/>
          <a:ln cap="flat" cmpd="sng" w="38100">
            <a:solidFill>
              <a:srgbClr val="000000"/>
            </a:solidFill>
            <a:prstDash val="solid"/>
            <a:miter lim="400000"/>
            <a:headEnd len="sm" w="sm" type="none"/>
            <a:tailEnd len="med" w="med" type="triangle"/>
          </a:ln>
        </p:spPr>
      </p:cxnSp>
      <p:cxnSp>
        <p:nvCxnSpPr>
          <p:cNvPr id="492" name="Google Shape;492;p56"/>
          <p:cNvCxnSpPr/>
          <p:nvPr/>
        </p:nvCxnSpPr>
        <p:spPr>
          <a:xfrm rot="10800000">
            <a:off x="13015096" y="5689245"/>
            <a:ext cx="0" cy="1014300"/>
          </a:xfrm>
          <a:prstGeom prst="straightConnector1">
            <a:avLst/>
          </a:prstGeom>
          <a:noFill/>
          <a:ln cap="flat" cmpd="sng" w="38100">
            <a:solidFill>
              <a:srgbClr val="000000"/>
            </a:solidFill>
            <a:prstDash val="solid"/>
            <a:miter lim="400000"/>
            <a:headEnd len="sm" w="sm" type="none"/>
            <a:tailEnd len="med" w="med" type="triangle"/>
          </a:ln>
        </p:spPr>
      </p:cxnSp>
      <p:sp>
        <p:nvSpPr>
          <p:cNvPr id="493" name="Google Shape;493;p56"/>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Merge two sorted sub-arrays</a:t>
            </a:r>
            <a:endParaRPr/>
          </a:p>
        </p:txBody>
      </p:sp>
      <p:sp>
        <p:nvSpPr>
          <p:cNvPr id="494" name="Google Shape;494;p56"/>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An Example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57"/>
          <p:cNvSpPr txBox="1"/>
          <p:nvPr>
            <p:ph idx="1" type="body"/>
          </p:nvPr>
        </p:nvSpPr>
        <p:spPr>
          <a:xfrm>
            <a:off x="1524000" y="4290647"/>
            <a:ext cx="21793200" cy="24129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a:t>
            </a:r>
            <a:r>
              <a:rPr lang="en-US" sz="8000">
                <a:solidFill>
                  <a:srgbClr val="00B050"/>
                </a:solidFill>
              </a:rPr>
              <a:t>0</a:t>
            </a:r>
            <a:r>
              <a:rPr lang="en-US" sz="8000">
                <a:solidFill>
                  <a:srgbClr val="00B050"/>
                </a:solidFill>
                <a:latin typeface="Arial"/>
                <a:ea typeface="Arial"/>
                <a:cs typeface="Arial"/>
                <a:sym typeface="Arial"/>
              </a:rPr>
              <a:t>, </a:t>
            </a:r>
            <a:r>
              <a:rPr lang="en-US" sz="8000">
                <a:solidFill>
                  <a:srgbClr val="00B050"/>
                </a:solidFill>
              </a:rPr>
              <a:t>1, 5, 7</a:t>
            </a:r>
            <a:r>
              <a:rPr lang="en-US" sz="8000">
                <a:latin typeface="Arial"/>
                <a:ea typeface="Arial"/>
                <a:cs typeface="Arial"/>
                <a:sym typeface="Arial"/>
              </a:rPr>
              <a:t>, 8, 9]</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sp>
        <p:nvSpPr>
          <p:cNvPr id="500" name="Google Shape;500;p57"/>
          <p:cNvSpPr txBox="1"/>
          <p:nvPr/>
        </p:nvSpPr>
        <p:spPr>
          <a:xfrm>
            <a:off x="2307771" y="6703406"/>
            <a:ext cx="5616900" cy="13542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8000" u="none" cap="none" strike="noStrike">
                <a:solidFill>
                  <a:srgbClr val="00B0F0"/>
                </a:solidFill>
                <a:latin typeface="Arial"/>
                <a:ea typeface="Arial"/>
                <a:cs typeface="Arial"/>
                <a:sym typeface="Arial"/>
              </a:rPr>
              <a:t>[1, </a:t>
            </a:r>
            <a:r>
              <a:rPr b="0" i="0" lang="en-US" sz="8000" cap="none" strike="noStrike">
                <a:solidFill>
                  <a:srgbClr val="00B0F0"/>
                </a:solidFill>
                <a:latin typeface="Arial"/>
                <a:ea typeface="Arial"/>
                <a:cs typeface="Arial"/>
                <a:sym typeface="Arial"/>
              </a:rPr>
              <a:t>5</a:t>
            </a:r>
            <a:r>
              <a:rPr b="0" i="0" lang="en-US" sz="8000" u="none" cap="none" strike="noStrike">
                <a:solidFill>
                  <a:srgbClr val="00B0F0"/>
                </a:solidFill>
                <a:latin typeface="Arial"/>
                <a:ea typeface="Arial"/>
                <a:cs typeface="Arial"/>
                <a:sym typeface="Arial"/>
              </a:rPr>
              <a:t>, </a:t>
            </a:r>
            <a:r>
              <a:rPr b="0" i="0" lang="en-US" sz="8000" cap="none" strike="noStrike">
                <a:solidFill>
                  <a:srgbClr val="00B0F0"/>
                </a:solidFill>
                <a:latin typeface="Arial"/>
                <a:ea typeface="Arial"/>
                <a:cs typeface="Arial"/>
                <a:sym typeface="Arial"/>
              </a:rPr>
              <a:t>7</a:t>
            </a:r>
            <a:r>
              <a:rPr b="0" i="0" lang="en-US" sz="8000" u="none" cap="none" strike="noStrike">
                <a:solidFill>
                  <a:srgbClr val="00B0F0"/>
                </a:solidFill>
                <a:latin typeface="Arial"/>
                <a:ea typeface="Arial"/>
                <a:cs typeface="Arial"/>
                <a:sym typeface="Arial"/>
              </a:rPr>
              <a:t>]</a:t>
            </a:r>
            <a:endParaRPr b="0" i="0" sz="9000" u="none" cap="none" strike="noStrike">
              <a:solidFill>
                <a:srgbClr val="7D8490"/>
              </a:solidFill>
              <a:latin typeface="Arial"/>
              <a:ea typeface="Arial"/>
              <a:cs typeface="Arial"/>
              <a:sym typeface="Arial"/>
            </a:endParaRPr>
          </a:p>
        </p:txBody>
      </p:sp>
      <p:sp>
        <p:nvSpPr>
          <p:cNvPr id="501" name="Google Shape;501;p57"/>
          <p:cNvSpPr txBox="1"/>
          <p:nvPr/>
        </p:nvSpPr>
        <p:spPr>
          <a:xfrm>
            <a:off x="15588294" y="6703559"/>
            <a:ext cx="72717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7030A0"/>
                </a:solidFill>
                <a:latin typeface="Arial"/>
                <a:ea typeface="Arial"/>
                <a:cs typeface="Arial"/>
                <a:sym typeface="Arial"/>
              </a:rPr>
              <a:t>[0, </a:t>
            </a:r>
            <a:r>
              <a:rPr b="0" i="0" lang="en-US" sz="8000" cap="none" strike="noStrike">
                <a:solidFill>
                  <a:srgbClr val="7030A0"/>
                </a:solidFill>
                <a:latin typeface="Arial"/>
                <a:ea typeface="Arial"/>
                <a:cs typeface="Arial"/>
                <a:sym typeface="Arial"/>
              </a:rPr>
              <a:t>8</a:t>
            </a:r>
            <a:r>
              <a:rPr b="0" i="0" lang="en-US" sz="8000" u="none" cap="none" strike="noStrike">
                <a:solidFill>
                  <a:srgbClr val="7030A0"/>
                </a:solidFill>
                <a:latin typeface="Arial"/>
                <a:ea typeface="Arial"/>
                <a:cs typeface="Arial"/>
                <a:sym typeface="Arial"/>
              </a:rPr>
              <a:t>, 9]</a:t>
            </a:r>
            <a:endParaRPr/>
          </a:p>
        </p:txBody>
      </p:sp>
      <p:cxnSp>
        <p:nvCxnSpPr>
          <p:cNvPr id="502" name="Google Shape;502;p57"/>
          <p:cNvCxnSpPr/>
          <p:nvPr/>
        </p:nvCxnSpPr>
        <p:spPr>
          <a:xfrm rot="10800000">
            <a:off x="7102239" y="8303971"/>
            <a:ext cx="0" cy="1014300"/>
          </a:xfrm>
          <a:prstGeom prst="straightConnector1">
            <a:avLst/>
          </a:prstGeom>
          <a:noFill/>
          <a:ln cap="flat" cmpd="sng" w="38100">
            <a:solidFill>
              <a:srgbClr val="000000"/>
            </a:solidFill>
            <a:prstDash val="solid"/>
            <a:miter lim="400000"/>
            <a:headEnd len="sm" w="sm" type="none"/>
            <a:tailEnd len="med" w="med" type="triangle"/>
          </a:ln>
        </p:spPr>
      </p:cxnSp>
      <p:cxnSp>
        <p:nvCxnSpPr>
          <p:cNvPr id="503" name="Google Shape;503;p57"/>
          <p:cNvCxnSpPr/>
          <p:nvPr/>
        </p:nvCxnSpPr>
        <p:spPr>
          <a:xfrm rot="10800000">
            <a:off x="19224145" y="8303976"/>
            <a:ext cx="0" cy="1014300"/>
          </a:xfrm>
          <a:prstGeom prst="straightConnector1">
            <a:avLst/>
          </a:prstGeom>
          <a:noFill/>
          <a:ln cap="flat" cmpd="sng" w="38100">
            <a:solidFill>
              <a:srgbClr val="000000"/>
            </a:solidFill>
            <a:prstDash val="solid"/>
            <a:miter lim="400000"/>
            <a:headEnd len="sm" w="sm" type="none"/>
            <a:tailEnd len="med" w="med" type="triangle"/>
          </a:ln>
        </p:spPr>
      </p:cxnSp>
      <p:cxnSp>
        <p:nvCxnSpPr>
          <p:cNvPr id="504" name="Google Shape;504;p57"/>
          <p:cNvCxnSpPr/>
          <p:nvPr/>
        </p:nvCxnSpPr>
        <p:spPr>
          <a:xfrm rot="10800000">
            <a:off x="14070171" y="5689245"/>
            <a:ext cx="0" cy="1014300"/>
          </a:xfrm>
          <a:prstGeom prst="straightConnector1">
            <a:avLst/>
          </a:prstGeom>
          <a:noFill/>
          <a:ln cap="flat" cmpd="sng" w="38100">
            <a:solidFill>
              <a:srgbClr val="000000"/>
            </a:solidFill>
            <a:prstDash val="solid"/>
            <a:miter lim="400000"/>
            <a:headEnd len="sm" w="sm" type="none"/>
            <a:tailEnd len="med" w="med" type="triangle"/>
          </a:ln>
        </p:spPr>
      </p:cxnSp>
      <p:sp>
        <p:nvSpPr>
          <p:cNvPr id="505" name="Google Shape;505;p57"/>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Merge two sorted sub-arrays</a:t>
            </a:r>
            <a:endParaRPr/>
          </a:p>
        </p:txBody>
      </p:sp>
      <p:sp>
        <p:nvSpPr>
          <p:cNvPr id="506" name="Google Shape;506;p57"/>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An Example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58"/>
          <p:cNvSpPr txBox="1"/>
          <p:nvPr>
            <p:ph idx="1" type="body"/>
          </p:nvPr>
        </p:nvSpPr>
        <p:spPr>
          <a:xfrm>
            <a:off x="1524000" y="4290647"/>
            <a:ext cx="21793200" cy="24129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a:t>
            </a:r>
            <a:r>
              <a:rPr lang="en-US" sz="8000">
                <a:solidFill>
                  <a:srgbClr val="00B050"/>
                </a:solidFill>
              </a:rPr>
              <a:t>0</a:t>
            </a:r>
            <a:r>
              <a:rPr lang="en-US" sz="8000">
                <a:solidFill>
                  <a:srgbClr val="00B050"/>
                </a:solidFill>
                <a:latin typeface="Arial"/>
                <a:ea typeface="Arial"/>
                <a:cs typeface="Arial"/>
                <a:sym typeface="Arial"/>
              </a:rPr>
              <a:t>, </a:t>
            </a:r>
            <a:r>
              <a:rPr lang="en-US" sz="8000">
                <a:solidFill>
                  <a:srgbClr val="00B050"/>
                </a:solidFill>
              </a:rPr>
              <a:t>1, 5, 7</a:t>
            </a:r>
            <a:r>
              <a:rPr lang="en-US" sz="8000">
                <a:solidFill>
                  <a:srgbClr val="00B050"/>
                </a:solidFill>
                <a:latin typeface="Arial"/>
                <a:ea typeface="Arial"/>
                <a:cs typeface="Arial"/>
                <a:sym typeface="Arial"/>
              </a:rPr>
              <a:t>, 8, 9</a:t>
            </a:r>
            <a:r>
              <a:rPr lang="en-US" sz="8000">
                <a:latin typeface="Arial"/>
                <a:ea typeface="Arial"/>
                <a:cs typeface="Arial"/>
                <a:sym typeface="Arial"/>
              </a:rPr>
              <a:t>]</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sp>
        <p:nvSpPr>
          <p:cNvPr id="512" name="Google Shape;512;p58"/>
          <p:cNvSpPr txBox="1"/>
          <p:nvPr/>
        </p:nvSpPr>
        <p:spPr>
          <a:xfrm>
            <a:off x="2307771" y="6703406"/>
            <a:ext cx="5616900" cy="13542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8000" u="none" cap="none" strike="noStrike">
                <a:solidFill>
                  <a:srgbClr val="00B0F0"/>
                </a:solidFill>
                <a:latin typeface="Arial"/>
                <a:ea typeface="Arial"/>
                <a:cs typeface="Arial"/>
                <a:sym typeface="Arial"/>
              </a:rPr>
              <a:t>[1, </a:t>
            </a:r>
            <a:r>
              <a:rPr b="0" i="0" lang="en-US" sz="8000" cap="none" strike="noStrike">
                <a:solidFill>
                  <a:srgbClr val="00B0F0"/>
                </a:solidFill>
                <a:latin typeface="Arial"/>
                <a:ea typeface="Arial"/>
                <a:cs typeface="Arial"/>
                <a:sym typeface="Arial"/>
              </a:rPr>
              <a:t>5</a:t>
            </a:r>
            <a:r>
              <a:rPr b="0" i="0" lang="en-US" sz="8000" u="none" cap="none" strike="noStrike">
                <a:solidFill>
                  <a:srgbClr val="00B0F0"/>
                </a:solidFill>
                <a:latin typeface="Arial"/>
                <a:ea typeface="Arial"/>
                <a:cs typeface="Arial"/>
                <a:sym typeface="Arial"/>
              </a:rPr>
              <a:t>, </a:t>
            </a:r>
            <a:r>
              <a:rPr b="0" i="0" lang="en-US" sz="8000" cap="none" strike="noStrike">
                <a:solidFill>
                  <a:srgbClr val="00B0F0"/>
                </a:solidFill>
                <a:latin typeface="Arial"/>
                <a:ea typeface="Arial"/>
                <a:cs typeface="Arial"/>
                <a:sym typeface="Arial"/>
              </a:rPr>
              <a:t>7</a:t>
            </a:r>
            <a:r>
              <a:rPr b="0" i="0" lang="en-US" sz="8000" u="none" cap="none" strike="noStrike">
                <a:solidFill>
                  <a:srgbClr val="00B0F0"/>
                </a:solidFill>
                <a:latin typeface="Arial"/>
                <a:ea typeface="Arial"/>
                <a:cs typeface="Arial"/>
                <a:sym typeface="Arial"/>
              </a:rPr>
              <a:t>]</a:t>
            </a:r>
            <a:endParaRPr b="0" i="0" sz="9000" u="none" cap="none" strike="noStrike">
              <a:solidFill>
                <a:srgbClr val="7D8490"/>
              </a:solidFill>
              <a:latin typeface="Arial"/>
              <a:ea typeface="Arial"/>
              <a:cs typeface="Arial"/>
              <a:sym typeface="Arial"/>
            </a:endParaRPr>
          </a:p>
        </p:txBody>
      </p:sp>
      <p:sp>
        <p:nvSpPr>
          <p:cNvPr id="513" name="Google Shape;513;p58"/>
          <p:cNvSpPr txBox="1"/>
          <p:nvPr/>
        </p:nvSpPr>
        <p:spPr>
          <a:xfrm>
            <a:off x="15588294" y="6703559"/>
            <a:ext cx="72717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7030A0"/>
                </a:solidFill>
                <a:latin typeface="Arial"/>
                <a:ea typeface="Arial"/>
                <a:cs typeface="Arial"/>
                <a:sym typeface="Arial"/>
              </a:rPr>
              <a:t>[0, </a:t>
            </a:r>
            <a:r>
              <a:rPr b="0" i="0" lang="en-US" sz="8000" cap="none" strike="noStrike">
                <a:solidFill>
                  <a:srgbClr val="7030A0"/>
                </a:solidFill>
                <a:latin typeface="Arial"/>
                <a:ea typeface="Arial"/>
                <a:cs typeface="Arial"/>
                <a:sym typeface="Arial"/>
              </a:rPr>
              <a:t>8</a:t>
            </a:r>
            <a:r>
              <a:rPr b="0" i="0" lang="en-US" sz="8000" u="none" cap="none" strike="noStrike">
                <a:solidFill>
                  <a:srgbClr val="7030A0"/>
                </a:solidFill>
                <a:latin typeface="Arial"/>
                <a:ea typeface="Arial"/>
                <a:cs typeface="Arial"/>
                <a:sym typeface="Arial"/>
              </a:rPr>
              <a:t>, 9]</a:t>
            </a:r>
            <a:endParaRPr/>
          </a:p>
        </p:txBody>
      </p:sp>
      <p:cxnSp>
        <p:nvCxnSpPr>
          <p:cNvPr id="514" name="Google Shape;514;p58"/>
          <p:cNvCxnSpPr/>
          <p:nvPr/>
        </p:nvCxnSpPr>
        <p:spPr>
          <a:xfrm rot="10800000">
            <a:off x="7102239" y="8303971"/>
            <a:ext cx="0" cy="1014300"/>
          </a:xfrm>
          <a:prstGeom prst="straightConnector1">
            <a:avLst/>
          </a:prstGeom>
          <a:noFill/>
          <a:ln cap="flat" cmpd="sng" w="38100">
            <a:solidFill>
              <a:srgbClr val="000000"/>
            </a:solidFill>
            <a:prstDash val="solid"/>
            <a:miter lim="400000"/>
            <a:headEnd len="sm" w="sm" type="none"/>
            <a:tailEnd len="med" w="med" type="triangle"/>
          </a:ln>
        </p:spPr>
      </p:cxnSp>
      <p:cxnSp>
        <p:nvCxnSpPr>
          <p:cNvPr id="515" name="Google Shape;515;p58"/>
          <p:cNvCxnSpPr/>
          <p:nvPr/>
        </p:nvCxnSpPr>
        <p:spPr>
          <a:xfrm rot="10800000">
            <a:off x="21127420" y="8303976"/>
            <a:ext cx="0" cy="1014300"/>
          </a:xfrm>
          <a:prstGeom prst="straightConnector1">
            <a:avLst/>
          </a:prstGeom>
          <a:noFill/>
          <a:ln cap="flat" cmpd="sng" w="38100">
            <a:solidFill>
              <a:srgbClr val="000000"/>
            </a:solidFill>
            <a:prstDash val="solid"/>
            <a:miter lim="400000"/>
            <a:headEnd len="sm" w="sm" type="none"/>
            <a:tailEnd len="med" w="med" type="triangle"/>
          </a:ln>
        </p:spPr>
      </p:cxnSp>
      <p:cxnSp>
        <p:nvCxnSpPr>
          <p:cNvPr id="516" name="Google Shape;516;p58"/>
          <p:cNvCxnSpPr/>
          <p:nvPr/>
        </p:nvCxnSpPr>
        <p:spPr>
          <a:xfrm rot="10800000">
            <a:off x="15994146" y="5689245"/>
            <a:ext cx="0" cy="1014300"/>
          </a:xfrm>
          <a:prstGeom prst="straightConnector1">
            <a:avLst/>
          </a:prstGeom>
          <a:noFill/>
          <a:ln cap="flat" cmpd="sng" w="38100">
            <a:solidFill>
              <a:srgbClr val="000000"/>
            </a:solidFill>
            <a:prstDash val="solid"/>
            <a:miter lim="400000"/>
            <a:headEnd len="sm" w="sm" type="none"/>
            <a:tailEnd len="med" w="med" type="triangle"/>
          </a:ln>
        </p:spPr>
      </p:cxnSp>
      <p:sp>
        <p:nvSpPr>
          <p:cNvPr id="517" name="Google Shape;517;p58"/>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Merge two sorted sub-arrays</a:t>
            </a:r>
            <a:endParaRPr/>
          </a:p>
        </p:txBody>
      </p:sp>
      <p:sp>
        <p:nvSpPr>
          <p:cNvPr id="518" name="Google Shape;518;p58"/>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An Example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59"/>
          <p:cNvSpPr txBox="1"/>
          <p:nvPr>
            <p:ph idx="1" type="body"/>
          </p:nvPr>
        </p:nvSpPr>
        <p:spPr>
          <a:xfrm>
            <a:off x="1524000" y="4195300"/>
            <a:ext cx="21336000" cy="84750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i="1" lang="en-US" sz="6000"/>
              <a:t>Suppose you’re sorting a list</a:t>
            </a:r>
            <a:endParaRPr i="1" sz="6000"/>
          </a:p>
          <a:p>
            <a:pPr indent="-609600" lvl="0" marL="457200" marR="0" rtl="0" algn="l">
              <a:lnSpc>
                <a:spcPct val="120000"/>
              </a:lnSpc>
              <a:spcBef>
                <a:spcPts val="0"/>
              </a:spcBef>
              <a:spcAft>
                <a:spcPts val="0"/>
              </a:spcAft>
              <a:buSzPts val="6000"/>
              <a:buAutoNum type="arabicPeriod"/>
            </a:pPr>
            <a:r>
              <a:rPr lang="en-US" sz="6000"/>
              <a:t>If there’s only one element in the list, return.</a:t>
            </a:r>
            <a:endParaRPr sz="6000"/>
          </a:p>
          <a:p>
            <a:pPr indent="-609600" lvl="0" marL="457200" marR="0" rtl="0" algn="l">
              <a:lnSpc>
                <a:spcPct val="120000"/>
              </a:lnSpc>
              <a:spcBef>
                <a:spcPts val="0"/>
              </a:spcBef>
              <a:spcAft>
                <a:spcPts val="0"/>
              </a:spcAft>
              <a:buSzPts val="6000"/>
              <a:buAutoNum type="arabicPeriod"/>
            </a:pPr>
            <a:r>
              <a:rPr lang="en-US" sz="6000"/>
              <a:t>Find the midpoint of the list.</a:t>
            </a:r>
            <a:endParaRPr sz="6000"/>
          </a:p>
          <a:p>
            <a:pPr indent="-609600" lvl="0" marL="457200" marR="0" rtl="0" algn="l">
              <a:lnSpc>
                <a:spcPct val="120000"/>
              </a:lnSpc>
              <a:spcBef>
                <a:spcPts val="0"/>
              </a:spcBef>
              <a:spcAft>
                <a:spcPts val="0"/>
              </a:spcAft>
              <a:buSzPts val="6000"/>
              <a:buAutoNum type="arabicPeriod"/>
            </a:pPr>
            <a:r>
              <a:rPr lang="en-US" sz="6000"/>
              <a:t>Perform Merge sort on the sublist from index 0 to midpoint.</a:t>
            </a:r>
            <a:endParaRPr sz="6000"/>
          </a:p>
          <a:p>
            <a:pPr indent="-609600" lvl="0" marL="457200" marR="0" rtl="0" algn="l">
              <a:lnSpc>
                <a:spcPct val="120000"/>
              </a:lnSpc>
              <a:spcBef>
                <a:spcPts val="0"/>
              </a:spcBef>
              <a:spcAft>
                <a:spcPts val="0"/>
              </a:spcAft>
              <a:buSzPts val="6000"/>
              <a:buAutoNum type="arabicPeriod"/>
            </a:pPr>
            <a:r>
              <a:rPr lang="en-US" sz="6000"/>
              <a:t>Perform Merge sort on the sublist from index midpoint+1 to last index.</a:t>
            </a:r>
            <a:endParaRPr sz="6000"/>
          </a:p>
          <a:p>
            <a:pPr indent="-609600" lvl="0" marL="457200" marR="0" rtl="0" algn="l">
              <a:lnSpc>
                <a:spcPct val="120000"/>
              </a:lnSpc>
              <a:spcBef>
                <a:spcPts val="0"/>
              </a:spcBef>
              <a:spcAft>
                <a:spcPts val="0"/>
              </a:spcAft>
              <a:buSzPts val="6000"/>
              <a:buAutoNum type="arabicPeriod"/>
            </a:pPr>
            <a:r>
              <a:rPr b="1" lang="en-US" sz="6000"/>
              <a:t>Merge the sorted sublists together.</a:t>
            </a:r>
            <a:r>
              <a:rPr lang="en-US" sz="6000"/>
              <a:t> </a:t>
            </a:r>
            <a:endParaRPr sz="6000"/>
          </a:p>
          <a:p>
            <a:pPr indent="0" lvl="0" marL="0" marR="0" rtl="0" algn="l">
              <a:lnSpc>
                <a:spcPct val="120000"/>
              </a:lnSpc>
              <a:spcBef>
                <a:spcPts val="0"/>
              </a:spcBef>
              <a:spcAft>
                <a:spcPts val="0"/>
              </a:spcAft>
              <a:buNone/>
            </a:pPr>
            <a:r>
              <a:t/>
            </a:r>
            <a:endParaRPr/>
          </a:p>
          <a:p>
            <a:pPr indent="0" lvl="0" marL="0" marR="0" rtl="0" algn="l">
              <a:lnSpc>
                <a:spcPct val="120000"/>
              </a:lnSpc>
              <a:spcBef>
                <a:spcPts val="0"/>
              </a:spcBef>
              <a:spcAft>
                <a:spcPts val="0"/>
              </a:spcAft>
              <a:buNone/>
            </a:pPr>
            <a:r>
              <a:t/>
            </a:r>
            <a:endParaRPr/>
          </a:p>
        </p:txBody>
      </p:sp>
      <p:sp>
        <p:nvSpPr>
          <p:cNvPr id="524" name="Google Shape;524;p59"/>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9600"/>
              <a:t>Merge Sort</a:t>
            </a:r>
            <a:endParaRPr/>
          </a:p>
          <a:p>
            <a:pPr indent="0" lvl="0" marL="0" rtl="0" algn="l">
              <a:spcBef>
                <a:spcPts val="0"/>
              </a:spcBef>
              <a:spcAft>
                <a:spcPts val="0"/>
              </a:spcAft>
              <a:buNone/>
            </a:pPr>
            <a:r>
              <a:t/>
            </a:r>
            <a:endParaRPr/>
          </a:p>
        </p:txBody>
      </p:sp>
      <p:sp>
        <p:nvSpPr>
          <p:cNvPr id="525" name="Google Shape;525;p59"/>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Algorithm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5"/>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673100" lvl="0" marL="457200" rtl="0" algn="l">
              <a:lnSpc>
                <a:spcPct val="120000"/>
              </a:lnSpc>
              <a:spcBef>
                <a:spcPts val="0"/>
              </a:spcBef>
              <a:spcAft>
                <a:spcPts val="0"/>
              </a:spcAft>
              <a:buSzPts val="7000"/>
              <a:buChar char="-"/>
            </a:pPr>
            <a:r>
              <a:rPr lang="en-US"/>
              <a:t>Applicable to lots of real life situations:</a:t>
            </a:r>
            <a:endParaRPr/>
          </a:p>
          <a:p>
            <a:pPr indent="-647700" lvl="1" marL="914400" rtl="0" algn="l">
              <a:spcBef>
                <a:spcPts val="0"/>
              </a:spcBef>
              <a:spcAft>
                <a:spcPts val="0"/>
              </a:spcAft>
              <a:buSzPts val="6600"/>
              <a:buChar char="-"/>
            </a:pPr>
            <a:r>
              <a:rPr lang="en-US"/>
              <a:t>Memorizing phone numbers</a:t>
            </a:r>
            <a:endParaRPr/>
          </a:p>
          <a:p>
            <a:pPr indent="-647700" lvl="1" marL="914400" rtl="0" algn="l">
              <a:spcBef>
                <a:spcPts val="0"/>
              </a:spcBef>
              <a:spcAft>
                <a:spcPts val="0"/>
              </a:spcAft>
              <a:buSzPts val="6600"/>
              <a:buChar char="-"/>
            </a:pPr>
            <a:r>
              <a:rPr lang="en-US"/>
              <a:t>Cleaning the house</a:t>
            </a:r>
            <a:endParaRPr/>
          </a:p>
        </p:txBody>
      </p:sp>
      <p:sp>
        <p:nvSpPr>
          <p:cNvPr id="65" name="Google Shape;65;p15"/>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Divide and Conquer</a:t>
            </a:r>
            <a:endParaRPr/>
          </a:p>
        </p:txBody>
      </p:sp>
      <p:sp>
        <p:nvSpPr>
          <p:cNvPr id="66" name="Google Shape;66;p15"/>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Why do I care?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60"/>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u="sng">
                <a:solidFill>
                  <a:schemeClr val="hlink"/>
                </a:solidFill>
                <a:hlinkClick r:id="rId3"/>
              </a:rPr>
              <a:t>https://www.youtube.com/watch?v=XaqR3G_NVoo</a:t>
            </a:r>
            <a:endParaRPr/>
          </a:p>
          <a:p>
            <a:pPr indent="0" lvl="0" marL="0" rtl="0" algn="l">
              <a:lnSpc>
                <a:spcPct val="120000"/>
              </a:lnSpc>
              <a:spcBef>
                <a:spcPts val="0"/>
              </a:spcBef>
              <a:spcAft>
                <a:spcPts val="0"/>
              </a:spcAft>
              <a:buClr>
                <a:srgbClr val="385998"/>
              </a:buClr>
              <a:buSzPts val="7000"/>
              <a:buFont typeface="Arial"/>
              <a:buNone/>
            </a:pPr>
            <a:r>
              <a:t/>
            </a:r>
            <a:endParaRPr/>
          </a:p>
          <a:p>
            <a:pPr indent="0" lvl="0" marL="0" rtl="0" algn="l">
              <a:lnSpc>
                <a:spcPct val="120000"/>
              </a:lnSpc>
              <a:spcBef>
                <a:spcPts val="0"/>
              </a:spcBef>
              <a:spcAft>
                <a:spcPts val="0"/>
              </a:spcAft>
              <a:buClr>
                <a:srgbClr val="385998"/>
              </a:buClr>
              <a:buSzPts val="7000"/>
              <a:buFont typeface="Arial"/>
              <a:buNone/>
            </a:pPr>
            <a:r>
              <a:rPr lang="en-US" u="sng">
                <a:solidFill>
                  <a:schemeClr val="hlink"/>
                </a:solidFill>
                <a:hlinkClick r:id="rId4"/>
              </a:rPr>
              <a:t>https://visualgo.net/en/sorting</a:t>
            </a:r>
            <a:endParaRPr/>
          </a:p>
          <a:p>
            <a:pPr indent="0" lvl="0" marL="0" rtl="0" algn="l">
              <a:lnSpc>
                <a:spcPct val="120000"/>
              </a:lnSpc>
              <a:spcBef>
                <a:spcPts val="0"/>
              </a:spcBef>
              <a:spcAft>
                <a:spcPts val="0"/>
              </a:spcAft>
              <a:buClr>
                <a:srgbClr val="385998"/>
              </a:buClr>
              <a:buSzPts val="7000"/>
              <a:buFont typeface="Arial"/>
              <a:buNone/>
            </a:pPr>
            <a:r>
              <a:t/>
            </a:r>
            <a:endParaRPr/>
          </a:p>
          <a:p>
            <a:pPr indent="0" lvl="0" marL="0" rtl="0" algn="l">
              <a:lnSpc>
                <a:spcPct val="120000"/>
              </a:lnSpc>
              <a:spcBef>
                <a:spcPts val="0"/>
              </a:spcBef>
              <a:spcAft>
                <a:spcPts val="0"/>
              </a:spcAft>
              <a:buClr>
                <a:srgbClr val="385998"/>
              </a:buClr>
              <a:buSzPts val="7000"/>
              <a:buFont typeface="Arial"/>
              <a:buNone/>
            </a:pPr>
            <a:r>
              <a:t/>
            </a:r>
            <a:endParaRPr/>
          </a:p>
        </p:txBody>
      </p:sp>
      <p:sp>
        <p:nvSpPr>
          <p:cNvPr id="531" name="Google Shape;531;p60"/>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Merge Sort</a:t>
            </a:r>
            <a:endParaRPr/>
          </a:p>
        </p:txBody>
      </p:sp>
      <p:sp>
        <p:nvSpPr>
          <p:cNvPr id="532" name="Google Shape;532;p60"/>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Visualization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61"/>
          <p:cNvSpPr txBox="1"/>
          <p:nvPr>
            <p:ph idx="1" type="body"/>
          </p:nvPr>
        </p:nvSpPr>
        <p:spPr>
          <a:xfrm>
            <a:off x="1524000" y="4826000"/>
            <a:ext cx="21336000" cy="7918800"/>
          </a:xfrm>
          <a:prstGeom prst="rect">
            <a:avLst/>
          </a:prstGeom>
          <a:noFill/>
          <a:ln>
            <a:noFill/>
          </a:ln>
        </p:spPr>
        <p:txBody>
          <a:bodyPr anchorCtr="0" anchor="t" bIns="0" lIns="0" spcFirstLastPara="1" rIns="0" wrap="square" tIns="0">
            <a:noAutofit/>
          </a:bodyPr>
          <a:lstStyle/>
          <a:p>
            <a:pPr indent="-647700" lvl="0" marL="457200" rtl="0" algn="l">
              <a:spcBef>
                <a:spcPts val="0"/>
              </a:spcBef>
              <a:spcAft>
                <a:spcPts val="0"/>
              </a:spcAft>
              <a:buSzPts val="6600"/>
              <a:buChar char="-"/>
            </a:pPr>
            <a:r>
              <a:rPr lang="en-US" sz="6600"/>
              <a:t>Divide: Partition the list into </a:t>
            </a:r>
            <a:r>
              <a:rPr lang="en-US" sz="6600"/>
              <a:t>t</a:t>
            </a:r>
            <a:r>
              <a:rPr lang="en-US" sz="6600"/>
              <a:t>wo around a pivot and sort them.</a:t>
            </a:r>
            <a:endParaRPr sz="6600"/>
          </a:p>
          <a:p>
            <a:pPr indent="-647700" lvl="0" marL="457200" rtl="0" algn="l">
              <a:spcBef>
                <a:spcPts val="0"/>
              </a:spcBef>
              <a:spcAft>
                <a:spcPts val="0"/>
              </a:spcAft>
              <a:buSzPts val="6600"/>
              <a:buChar char="-"/>
            </a:pPr>
            <a:r>
              <a:rPr lang="en-US" sz="6600"/>
              <a:t>Conquer: Combine the sorted sections. </a:t>
            </a:r>
            <a:endParaRPr sz="6600"/>
          </a:p>
        </p:txBody>
      </p:sp>
      <p:sp>
        <p:nvSpPr>
          <p:cNvPr id="538" name="Google Shape;538;p61"/>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Quick Sort</a:t>
            </a:r>
            <a:endParaRPr/>
          </a:p>
        </p:txBody>
      </p:sp>
      <p:sp>
        <p:nvSpPr>
          <p:cNvPr id="539" name="Google Shape;539;p61"/>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Partitioning around a value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62"/>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Quick Sort</a:t>
            </a:r>
            <a:endParaRPr/>
          </a:p>
        </p:txBody>
      </p:sp>
      <p:sp>
        <p:nvSpPr>
          <p:cNvPr id="545" name="Google Shape;545;p62"/>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Algorithm</a:t>
            </a:r>
            <a:endParaRPr/>
          </a:p>
        </p:txBody>
      </p:sp>
      <p:sp>
        <p:nvSpPr>
          <p:cNvPr id="546" name="Google Shape;546;p62"/>
          <p:cNvSpPr txBox="1"/>
          <p:nvPr>
            <p:ph idx="1" type="body"/>
          </p:nvPr>
        </p:nvSpPr>
        <p:spPr>
          <a:xfrm>
            <a:off x="1524000" y="4195300"/>
            <a:ext cx="21336000" cy="84750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i="1" lang="en-US" sz="6000"/>
              <a:t>Suppose you’re sorting a list</a:t>
            </a:r>
            <a:endParaRPr i="1" sz="6000"/>
          </a:p>
          <a:p>
            <a:pPr indent="-609600" lvl="0" marL="457200" marR="0" rtl="0" algn="l">
              <a:lnSpc>
                <a:spcPct val="120000"/>
              </a:lnSpc>
              <a:spcBef>
                <a:spcPts val="0"/>
              </a:spcBef>
              <a:spcAft>
                <a:spcPts val="0"/>
              </a:spcAft>
              <a:buSzPts val="6000"/>
              <a:buAutoNum type="arabicPeriod"/>
            </a:pPr>
            <a:r>
              <a:rPr lang="en-US" sz="6000"/>
              <a:t>If there’s one or less elements in the list, return.</a:t>
            </a:r>
            <a:endParaRPr sz="6000"/>
          </a:p>
          <a:p>
            <a:pPr indent="-609600" lvl="0" marL="457200" marR="0" rtl="0" algn="l">
              <a:lnSpc>
                <a:spcPct val="120000"/>
              </a:lnSpc>
              <a:spcBef>
                <a:spcPts val="0"/>
              </a:spcBef>
              <a:spcAft>
                <a:spcPts val="0"/>
              </a:spcAft>
              <a:buSzPts val="6000"/>
              <a:buAutoNum type="arabicPeriod"/>
            </a:pPr>
            <a:r>
              <a:rPr lang="en-US" sz="6000"/>
              <a:t>Pick a value to be a pivot</a:t>
            </a:r>
            <a:endParaRPr sz="6000"/>
          </a:p>
          <a:p>
            <a:pPr indent="-609600" lvl="0" marL="457200" marR="0" rtl="0" algn="l">
              <a:lnSpc>
                <a:spcPct val="120000"/>
              </a:lnSpc>
              <a:spcBef>
                <a:spcPts val="0"/>
              </a:spcBef>
              <a:spcAft>
                <a:spcPts val="0"/>
              </a:spcAft>
              <a:buSzPts val="6000"/>
              <a:buAutoNum type="arabicPeriod"/>
            </a:pPr>
            <a:r>
              <a:rPr lang="en-US" sz="6000"/>
              <a:t>Partition the array around that pivot so all smaller elements are on the left and all larger elements are on the right.</a:t>
            </a:r>
            <a:endParaRPr sz="6000"/>
          </a:p>
          <a:p>
            <a:pPr indent="-609600" lvl="0" marL="457200" marR="0" rtl="0" algn="l">
              <a:lnSpc>
                <a:spcPct val="120000"/>
              </a:lnSpc>
              <a:spcBef>
                <a:spcPts val="0"/>
              </a:spcBef>
              <a:spcAft>
                <a:spcPts val="0"/>
              </a:spcAft>
              <a:buSzPts val="6000"/>
              <a:buAutoNum type="arabicPeriod"/>
            </a:pPr>
            <a:r>
              <a:rPr lang="en-US" sz="6000"/>
              <a:t>Perform Quick Sort on the smaller elements</a:t>
            </a:r>
            <a:endParaRPr sz="6000"/>
          </a:p>
          <a:p>
            <a:pPr indent="-609600" lvl="0" marL="457200" marR="0" rtl="0" algn="l">
              <a:lnSpc>
                <a:spcPct val="120000"/>
              </a:lnSpc>
              <a:spcBef>
                <a:spcPts val="0"/>
              </a:spcBef>
              <a:spcAft>
                <a:spcPts val="0"/>
              </a:spcAft>
              <a:buSzPts val="6000"/>
              <a:buAutoNum type="arabicPeriod"/>
            </a:pPr>
            <a:r>
              <a:rPr lang="en-US" sz="6000"/>
              <a:t>Perform Quick Sort on the larger elements</a:t>
            </a:r>
            <a:endParaRPr sz="6000"/>
          </a:p>
          <a:p>
            <a:pPr indent="-609600" lvl="0" marL="457200" marR="0" rtl="0" algn="l">
              <a:lnSpc>
                <a:spcPct val="120000"/>
              </a:lnSpc>
              <a:spcBef>
                <a:spcPts val="0"/>
              </a:spcBef>
              <a:spcAft>
                <a:spcPts val="0"/>
              </a:spcAft>
              <a:buSzPts val="6000"/>
              <a:buAutoNum type="arabicPeriod"/>
            </a:pPr>
            <a:r>
              <a:rPr lang="en-US" sz="6000"/>
              <a:t>Done!</a:t>
            </a:r>
            <a:endParaRPr sz="6000"/>
          </a:p>
          <a:p>
            <a:pPr indent="0" lvl="0" marL="0" marR="0" rtl="0" algn="l">
              <a:lnSpc>
                <a:spcPct val="120000"/>
              </a:lnSpc>
              <a:spcBef>
                <a:spcPts val="0"/>
              </a:spcBef>
              <a:spcAft>
                <a:spcPts val="0"/>
              </a:spcAft>
              <a:buNone/>
            </a:pPr>
            <a:r>
              <a:t/>
            </a:r>
            <a:endParaRPr/>
          </a:p>
          <a:p>
            <a:pPr indent="0" lvl="0" marL="0" marR="0" rtl="0" algn="l">
              <a:lnSpc>
                <a:spcPct val="120000"/>
              </a:lnSpc>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63"/>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Quick Sort</a:t>
            </a:r>
            <a:endParaRPr/>
          </a:p>
        </p:txBody>
      </p:sp>
      <p:sp>
        <p:nvSpPr>
          <p:cNvPr id="552" name="Google Shape;552;p63"/>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Algorithm</a:t>
            </a:r>
            <a:endParaRPr/>
          </a:p>
        </p:txBody>
      </p:sp>
      <p:sp>
        <p:nvSpPr>
          <p:cNvPr id="553" name="Google Shape;553;p63"/>
          <p:cNvSpPr txBox="1"/>
          <p:nvPr>
            <p:ph idx="1" type="body"/>
          </p:nvPr>
        </p:nvSpPr>
        <p:spPr>
          <a:xfrm>
            <a:off x="1524000" y="4195300"/>
            <a:ext cx="21336000" cy="84750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i="1" lang="en-US" sz="5800"/>
              <a:t>Suppose you’re sorting a list</a:t>
            </a:r>
            <a:endParaRPr i="1" sz="5800"/>
          </a:p>
          <a:p>
            <a:pPr indent="-596900" lvl="0" marL="457200" marR="0" rtl="0" algn="l">
              <a:lnSpc>
                <a:spcPct val="120000"/>
              </a:lnSpc>
              <a:spcBef>
                <a:spcPts val="0"/>
              </a:spcBef>
              <a:spcAft>
                <a:spcPts val="0"/>
              </a:spcAft>
              <a:buSzPts val="5800"/>
              <a:buAutoNum type="arabicPeriod"/>
            </a:pPr>
            <a:r>
              <a:rPr lang="en-US" sz="5800"/>
              <a:t>If there’s one or less elements in the list, return.</a:t>
            </a:r>
            <a:endParaRPr sz="5800"/>
          </a:p>
          <a:p>
            <a:pPr indent="-596900" lvl="0" marL="457200" marR="0" rtl="0" algn="l">
              <a:lnSpc>
                <a:spcPct val="120000"/>
              </a:lnSpc>
              <a:spcBef>
                <a:spcPts val="0"/>
              </a:spcBef>
              <a:spcAft>
                <a:spcPts val="0"/>
              </a:spcAft>
              <a:buSzPts val="5800"/>
              <a:buAutoNum type="arabicPeriod"/>
            </a:pPr>
            <a:r>
              <a:rPr lang="en-US" sz="5800"/>
              <a:t>Pick a value to be a pivot</a:t>
            </a:r>
            <a:endParaRPr sz="5800"/>
          </a:p>
          <a:p>
            <a:pPr indent="-596900" lvl="0" marL="457200" marR="0" rtl="0" algn="l">
              <a:lnSpc>
                <a:spcPct val="120000"/>
              </a:lnSpc>
              <a:spcBef>
                <a:spcPts val="0"/>
              </a:spcBef>
              <a:spcAft>
                <a:spcPts val="0"/>
              </a:spcAft>
              <a:buSzPts val="5800"/>
              <a:buAutoNum type="arabicPeriod"/>
            </a:pPr>
            <a:r>
              <a:rPr b="1" lang="en-US" sz="5800"/>
              <a:t>Partition the array around that pivot so all smaller elements are on the left and all larger elements are on the right.</a:t>
            </a:r>
            <a:endParaRPr b="1" sz="5800"/>
          </a:p>
          <a:p>
            <a:pPr indent="-596900" lvl="0" marL="457200" marR="0" rtl="0" algn="l">
              <a:lnSpc>
                <a:spcPct val="120000"/>
              </a:lnSpc>
              <a:spcBef>
                <a:spcPts val="0"/>
              </a:spcBef>
              <a:spcAft>
                <a:spcPts val="0"/>
              </a:spcAft>
              <a:buSzPts val="5800"/>
              <a:buAutoNum type="arabicPeriod"/>
            </a:pPr>
            <a:r>
              <a:rPr lang="en-US" sz="5800"/>
              <a:t>Perform Quick Sort on the smaller elements</a:t>
            </a:r>
            <a:endParaRPr sz="5800"/>
          </a:p>
          <a:p>
            <a:pPr indent="-596900" lvl="0" marL="457200" marR="0" rtl="0" algn="l">
              <a:lnSpc>
                <a:spcPct val="120000"/>
              </a:lnSpc>
              <a:spcBef>
                <a:spcPts val="0"/>
              </a:spcBef>
              <a:spcAft>
                <a:spcPts val="0"/>
              </a:spcAft>
              <a:buSzPts val="5800"/>
              <a:buAutoNum type="arabicPeriod"/>
            </a:pPr>
            <a:r>
              <a:rPr lang="en-US" sz="5800"/>
              <a:t>Perform Quick Sort on the larger elements</a:t>
            </a:r>
            <a:endParaRPr sz="5800"/>
          </a:p>
          <a:p>
            <a:pPr indent="-596900" lvl="0" marL="457200" marR="0" rtl="0" algn="l">
              <a:lnSpc>
                <a:spcPct val="120000"/>
              </a:lnSpc>
              <a:spcBef>
                <a:spcPts val="0"/>
              </a:spcBef>
              <a:spcAft>
                <a:spcPts val="0"/>
              </a:spcAft>
              <a:buSzPts val="5800"/>
              <a:buAutoNum type="arabicPeriod"/>
            </a:pPr>
            <a:r>
              <a:rPr lang="en-US" sz="5800"/>
              <a:t>Done!</a:t>
            </a:r>
            <a:endParaRPr sz="5800"/>
          </a:p>
          <a:p>
            <a:pPr indent="0" lvl="0" marL="0" marR="0" rtl="0" algn="l">
              <a:lnSpc>
                <a:spcPct val="120000"/>
              </a:lnSpc>
              <a:spcBef>
                <a:spcPts val="0"/>
              </a:spcBef>
              <a:spcAft>
                <a:spcPts val="0"/>
              </a:spcAft>
              <a:buNone/>
            </a:pPr>
            <a:r>
              <a:t/>
            </a:r>
            <a:endParaRPr sz="5800"/>
          </a:p>
          <a:p>
            <a:pPr indent="0" lvl="0" marL="0" marR="0" rtl="0" algn="l">
              <a:lnSpc>
                <a:spcPct val="120000"/>
              </a:lnSpc>
              <a:spcBef>
                <a:spcPts val="0"/>
              </a:spcBef>
              <a:spcAft>
                <a:spcPts val="0"/>
              </a:spcAft>
              <a:buNone/>
            </a:pPr>
            <a:r>
              <a:t/>
            </a:r>
            <a:endParaRPr sz="58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Google Shape;558;p64"/>
          <p:cNvSpPr txBox="1"/>
          <p:nvPr>
            <p:ph idx="1" type="body"/>
          </p:nvPr>
        </p:nvSpPr>
        <p:spPr>
          <a:xfrm>
            <a:off x="1524000" y="4079875"/>
            <a:ext cx="21336000" cy="98481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4500"/>
              <a:buFont typeface="Arial"/>
              <a:buNone/>
            </a:pPr>
            <a:r>
              <a:rPr i="1" lang="en-US" sz="4500"/>
              <a:t>Suppose we’re trying to partition an array around a pivot…</a:t>
            </a:r>
            <a:endParaRPr/>
          </a:p>
          <a:p>
            <a:pPr indent="-742950" lvl="0" marL="742950" rtl="0" algn="l">
              <a:lnSpc>
                <a:spcPct val="120000"/>
              </a:lnSpc>
              <a:spcBef>
                <a:spcPts val="0"/>
              </a:spcBef>
              <a:spcAft>
                <a:spcPts val="0"/>
              </a:spcAft>
              <a:buSzPts val="4500"/>
              <a:buFont typeface="Helvetica Neue"/>
              <a:buAutoNum type="arabicPeriod"/>
            </a:pPr>
            <a:r>
              <a:rPr lang="en-US" sz="4500"/>
              <a:t>Pick a pivot element and swap it with the last (or first) element.</a:t>
            </a:r>
            <a:endParaRPr/>
          </a:p>
          <a:p>
            <a:pPr indent="-742950" lvl="0" marL="742950" rtl="0" algn="l">
              <a:lnSpc>
                <a:spcPct val="120000"/>
              </a:lnSpc>
              <a:spcBef>
                <a:spcPts val="0"/>
              </a:spcBef>
              <a:spcAft>
                <a:spcPts val="0"/>
              </a:spcAft>
              <a:buSzPts val="4500"/>
              <a:buFont typeface="Helvetica Neue"/>
              <a:buAutoNum type="arabicPeriod"/>
            </a:pPr>
            <a:r>
              <a:rPr lang="en-US" sz="4500"/>
              <a:t>Initialize left and right counters to the first and last indices that do </a:t>
            </a:r>
            <a:r>
              <a:rPr b="1" lang="en-US" sz="4500"/>
              <a:t>not </a:t>
            </a:r>
            <a:r>
              <a:rPr lang="en-US" sz="4500"/>
              <a:t>contain the pivot.</a:t>
            </a:r>
            <a:endParaRPr/>
          </a:p>
          <a:p>
            <a:pPr indent="-742950" lvl="0" marL="742950" rtl="0" algn="l">
              <a:lnSpc>
                <a:spcPct val="120000"/>
              </a:lnSpc>
              <a:spcBef>
                <a:spcPts val="0"/>
              </a:spcBef>
              <a:spcAft>
                <a:spcPts val="0"/>
              </a:spcAft>
              <a:buSzPts val="4500"/>
              <a:buFont typeface="Helvetica Neue"/>
              <a:buAutoNum type="arabicPeriod"/>
            </a:pPr>
            <a:r>
              <a:rPr lang="en-US" sz="4500"/>
              <a:t>While the left index is less than or equal to the right index:</a:t>
            </a:r>
            <a:endParaRPr/>
          </a:p>
          <a:p>
            <a:pPr indent="-552450" lvl="1" marL="1485900" rtl="0" algn="l">
              <a:lnSpc>
                <a:spcPct val="120000"/>
              </a:lnSpc>
              <a:spcBef>
                <a:spcPts val="0"/>
              </a:spcBef>
              <a:spcAft>
                <a:spcPts val="0"/>
              </a:spcAft>
              <a:buSzPts val="4200"/>
              <a:buChar char="•"/>
            </a:pPr>
            <a:r>
              <a:rPr lang="en-US" sz="4200"/>
              <a:t>Increment the left index until the element is greater than the pivot.</a:t>
            </a:r>
            <a:endParaRPr sz="4200"/>
          </a:p>
          <a:p>
            <a:pPr indent="-552450" lvl="1" marL="1485900" rtl="0" algn="l">
              <a:lnSpc>
                <a:spcPct val="120000"/>
              </a:lnSpc>
              <a:spcBef>
                <a:spcPts val="0"/>
              </a:spcBef>
              <a:spcAft>
                <a:spcPts val="0"/>
              </a:spcAft>
              <a:buSzPts val="4200"/>
              <a:buChar char="•"/>
            </a:pPr>
            <a:r>
              <a:rPr lang="en-US" sz="4200"/>
              <a:t>Decrement the right index until the element is less than the pivot.</a:t>
            </a:r>
            <a:endParaRPr sz="4200"/>
          </a:p>
          <a:p>
            <a:pPr indent="-552450" lvl="1" marL="1485900" rtl="0" algn="l">
              <a:lnSpc>
                <a:spcPct val="120000"/>
              </a:lnSpc>
              <a:spcBef>
                <a:spcPts val="0"/>
              </a:spcBef>
              <a:spcAft>
                <a:spcPts val="0"/>
              </a:spcAft>
              <a:buSzPts val="4200"/>
              <a:buChar char="•"/>
            </a:pPr>
            <a:r>
              <a:rPr lang="en-US" sz="4200"/>
              <a:t>If the left index is still less than or equal to the right index, swap the elements, increment the left index, and decrement the right index.</a:t>
            </a:r>
            <a:endParaRPr sz="4200"/>
          </a:p>
          <a:p>
            <a:pPr indent="-742950" lvl="0" marL="742950" rtl="0" algn="l">
              <a:lnSpc>
                <a:spcPct val="120000"/>
              </a:lnSpc>
              <a:spcBef>
                <a:spcPts val="0"/>
              </a:spcBef>
              <a:spcAft>
                <a:spcPts val="0"/>
              </a:spcAft>
              <a:buSzPts val="4500"/>
              <a:buFont typeface="Helvetica Neue"/>
              <a:buAutoNum type="arabicPeriod"/>
            </a:pPr>
            <a:r>
              <a:rPr lang="en-US" sz="4500"/>
              <a:t>Swap the pivot with the left index (if you originally swapped it with the last index; swap it with the right index if you originally swapped it with the first index).</a:t>
            </a:r>
            <a:endParaRPr/>
          </a:p>
          <a:p>
            <a:pPr indent="-742950" lvl="0" marL="742950" rtl="0" algn="l">
              <a:lnSpc>
                <a:spcPct val="120000"/>
              </a:lnSpc>
              <a:spcBef>
                <a:spcPts val="0"/>
              </a:spcBef>
              <a:spcAft>
                <a:spcPts val="0"/>
              </a:spcAft>
              <a:buSzPts val="4500"/>
              <a:buFont typeface="Helvetica Neue"/>
              <a:buAutoNum type="arabicPeriod"/>
            </a:pPr>
            <a:r>
              <a:rPr lang="en-US" sz="4500"/>
              <a:t>Return the final position of the pivot.</a:t>
            </a:r>
            <a:endParaRPr/>
          </a:p>
        </p:txBody>
      </p:sp>
      <p:sp>
        <p:nvSpPr>
          <p:cNvPr id="559" name="Google Shape;559;p64"/>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Partition</a:t>
            </a:r>
            <a:endParaRPr/>
          </a:p>
        </p:txBody>
      </p:sp>
      <p:sp>
        <p:nvSpPr>
          <p:cNvPr id="560" name="Google Shape;560;p64"/>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Algorithm</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Google Shape;565;p65"/>
          <p:cNvSpPr txBox="1"/>
          <p:nvPr>
            <p:ph idx="1" type="body"/>
          </p:nvPr>
        </p:nvSpPr>
        <p:spPr>
          <a:xfrm>
            <a:off x="1524000" y="4290647"/>
            <a:ext cx="21793200" cy="33294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a:t>
            </a:r>
            <a:r>
              <a:rPr lang="en-US" sz="8000">
                <a:solidFill>
                  <a:srgbClr val="292C2F"/>
                </a:solidFill>
                <a:latin typeface="Arial"/>
                <a:ea typeface="Arial"/>
                <a:cs typeface="Arial"/>
                <a:sym typeface="Arial"/>
              </a:rPr>
              <a:t>1, 5, 7, </a:t>
            </a:r>
            <a:r>
              <a:rPr lang="en-US" sz="8000">
                <a:solidFill>
                  <a:srgbClr val="5890FF"/>
                </a:solidFill>
                <a:latin typeface="Arial"/>
                <a:ea typeface="Arial"/>
                <a:cs typeface="Arial"/>
                <a:sym typeface="Arial"/>
              </a:rPr>
              <a:t>3</a:t>
            </a:r>
            <a:r>
              <a:rPr lang="en-US" sz="8000">
                <a:solidFill>
                  <a:srgbClr val="292C2F"/>
                </a:solidFill>
                <a:latin typeface="Arial"/>
                <a:ea typeface="Arial"/>
                <a:cs typeface="Arial"/>
                <a:sym typeface="Arial"/>
              </a:rPr>
              <a:t>, 8, 6, 0</a:t>
            </a:r>
            <a:r>
              <a:rPr lang="en-US" sz="8000">
                <a:latin typeface="Arial"/>
                <a:ea typeface="Arial"/>
                <a:cs typeface="Arial"/>
                <a:sym typeface="Arial"/>
              </a:rPr>
              <a:t>]</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cxnSp>
        <p:nvCxnSpPr>
          <p:cNvPr id="566" name="Google Shape;566;p65"/>
          <p:cNvCxnSpPr/>
          <p:nvPr/>
        </p:nvCxnSpPr>
        <p:spPr>
          <a:xfrm rot="10800000">
            <a:off x="12420600" y="5955299"/>
            <a:ext cx="0" cy="1664700"/>
          </a:xfrm>
          <a:prstGeom prst="straightConnector1">
            <a:avLst/>
          </a:prstGeom>
          <a:noFill/>
          <a:ln cap="flat" cmpd="sng" w="38100">
            <a:solidFill>
              <a:srgbClr val="000000"/>
            </a:solidFill>
            <a:prstDash val="solid"/>
            <a:miter lim="400000"/>
            <a:headEnd len="sm" w="sm" type="none"/>
            <a:tailEnd len="med" w="med" type="triangle"/>
          </a:ln>
        </p:spPr>
      </p:cxnSp>
      <p:sp>
        <p:nvSpPr>
          <p:cNvPr id="567" name="Google Shape;567;p65"/>
          <p:cNvSpPr txBox="1"/>
          <p:nvPr/>
        </p:nvSpPr>
        <p:spPr>
          <a:xfrm>
            <a:off x="9982200" y="7620000"/>
            <a:ext cx="4876800" cy="10158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rgbClr val="7D8490"/>
              </a:buClr>
              <a:buSzPts val="6000"/>
              <a:buFont typeface="Arial"/>
              <a:buNone/>
            </a:pPr>
            <a:r>
              <a:rPr b="0" i="0" lang="en-US" sz="6000" u="none" cap="none" strike="noStrike">
                <a:solidFill>
                  <a:srgbClr val="7D8490"/>
                </a:solidFill>
                <a:latin typeface="Arial"/>
                <a:ea typeface="Arial"/>
                <a:cs typeface="Arial"/>
                <a:sym typeface="Arial"/>
              </a:rPr>
              <a:t>Pivot</a:t>
            </a:r>
            <a:endParaRPr/>
          </a:p>
        </p:txBody>
      </p:sp>
      <p:sp>
        <p:nvSpPr>
          <p:cNvPr id="568" name="Google Shape;568;p65"/>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Partition</a:t>
            </a:r>
            <a:endParaRPr/>
          </a:p>
        </p:txBody>
      </p:sp>
      <p:sp>
        <p:nvSpPr>
          <p:cNvPr id="569" name="Google Shape;569;p65"/>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 Example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Google Shape;574;p66"/>
          <p:cNvSpPr txBox="1"/>
          <p:nvPr>
            <p:ph idx="1" type="body"/>
          </p:nvPr>
        </p:nvSpPr>
        <p:spPr>
          <a:xfrm>
            <a:off x="1524000" y="4290647"/>
            <a:ext cx="21793200" cy="33294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a:t>
            </a:r>
            <a:r>
              <a:rPr lang="en-US" sz="8000">
                <a:solidFill>
                  <a:srgbClr val="292C2F"/>
                </a:solidFill>
                <a:latin typeface="Arial"/>
                <a:ea typeface="Arial"/>
                <a:cs typeface="Arial"/>
                <a:sym typeface="Arial"/>
              </a:rPr>
              <a:t>1, 5, 7, 0, 8, 6, </a:t>
            </a:r>
            <a:r>
              <a:rPr lang="en-US" sz="8000">
                <a:solidFill>
                  <a:srgbClr val="5890FF"/>
                </a:solidFill>
                <a:latin typeface="Arial"/>
                <a:ea typeface="Arial"/>
                <a:cs typeface="Arial"/>
                <a:sym typeface="Arial"/>
              </a:rPr>
              <a:t>3</a:t>
            </a:r>
            <a:r>
              <a:rPr lang="en-US" sz="8000">
                <a:latin typeface="Arial"/>
                <a:ea typeface="Arial"/>
                <a:cs typeface="Arial"/>
                <a:sym typeface="Arial"/>
              </a:rPr>
              <a:t>]</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cxnSp>
        <p:nvCxnSpPr>
          <p:cNvPr id="575" name="Google Shape;575;p66"/>
          <p:cNvCxnSpPr/>
          <p:nvPr/>
        </p:nvCxnSpPr>
        <p:spPr>
          <a:xfrm rot="10800000">
            <a:off x="15907512" y="5955300"/>
            <a:ext cx="0" cy="1664700"/>
          </a:xfrm>
          <a:prstGeom prst="straightConnector1">
            <a:avLst/>
          </a:prstGeom>
          <a:noFill/>
          <a:ln cap="flat" cmpd="sng" w="38100">
            <a:solidFill>
              <a:srgbClr val="000000"/>
            </a:solidFill>
            <a:prstDash val="solid"/>
            <a:miter lim="400000"/>
            <a:headEnd len="sm" w="sm" type="none"/>
            <a:tailEnd len="med" w="med" type="triangle"/>
          </a:ln>
        </p:spPr>
      </p:cxnSp>
      <p:sp>
        <p:nvSpPr>
          <p:cNvPr id="576" name="Google Shape;576;p66"/>
          <p:cNvSpPr txBox="1"/>
          <p:nvPr/>
        </p:nvSpPr>
        <p:spPr>
          <a:xfrm>
            <a:off x="13469112" y="7620000"/>
            <a:ext cx="4876800" cy="10158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rgbClr val="7D8490"/>
              </a:buClr>
              <a:buSzPts val="6000"/>
              <a:buFont typeface="Arial"/>
              <a:buNone/>
            </a:pPr>
            <a:r>
              <a:rPr b="0" i="0" lang="en-US" sz="6000" u="none" cap="none" strike="noStrike">
                <a:solidFill>
                  <a:srgbClr val="7D8490"/>
                </a:solidFill>
                <a:latin typeface="Arial"/>
                <a:ea typeface="Arial"/>
                <a:cs typeface="Arial"/>
                <a:sym typeface="Arial"/>
              </a:rPr>
              <a:t>Pivot</a:t>
            </a:r>
            <a:endParaRPr/>
          </a:p>
        </p:txBody>
      </p:sp>
      <p:sp>
        <p:nvSpPr>
          <p:cNvPr id="577" name="Google Shape;577;p66"/>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Partition</a:t>
            </a:r>
            <a:endParaRPr/>
          </a:p>
        </p:txBody>
      </p:sp>
      <p:sp>
        <p:nvSpPr>
          <p:cNvPr id="578" name="Google Shape;578;p66"/>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 Example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2" name="Shape 582"/>
        <p:cNvGrpSpPr/>
        <p:nvPr/>
      </p:nvGrpSpPr>
      <p:grpSpPr>
        <a:xfrm>
          <a:off x="0" y="0"/>
          <a:ext cx="0" cy="0"/>
          <a:chOff x="0" y="0"/>
          <a:chExt cx="0" cy="0"/>
        </a:xfrm>
      </p:grpSpPr>
      <p:sp>
        <p:nvSpPr>
          <p:cNvPr id="583" name="Google Shape;583;p67"/>
          <p:cNvSpPr txBox="1"/>
          <p:nvPr>
            <p:ph idx="1" type="body"/>
          </p:nvPr>
        </p:nvSpPr>
        <p:spPr>
          <a:xfrm>
            <a:off x="1524000" y="4290647"/>
            <a:ext cx="21793200" cy="33294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a:t>
            </a:r>
            <a:r>
              <a:rPr lang="en-US" sz="8000">
                <a:solidFill>
                  <a:srgbClr val="292C2F"/>
                </a:solidFill>
                <a:latin typeface="Arial"/>
                <a:ea typeface="Arial"/>
                <a:cs typeface="Arial"/>
                <a:sym typeface="Arial"/>
              </a:rPr>
              <a:t>1, 5, 7, 0, 8, 6, </a:t>
            </a:r>
            <a:r>
              <a:rPr lang="en-US" sz="8000">
                <a:solidFill>
                  <a:srgbClr val="5890FF"/>
                </a:solidFill>
                <a:latin typeface="Arial"/>
                <a:ea typeface="Arial"/>
                <a:cs typeface="Arial"/>
                <a:sym typeface="Arial"/>
              </a:rPr>
              <a:t>3</a:t>
            </a:r>
            <a:r>
              <a:rPr lang="en-US" sz="8000">
                <a:latin typeface="Arial"/>
                <a:ea typeface="Arial"/>
                <a:cs typeface="Arial"/>
                <a:sym typeface="Arial"/>
              </a:rPr>
              <a:t>]</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cxnSp>
        <p:nvCxnSpPr>
          <p:cNvPr id="584" name="Google Shape;584;p67"/>
          <p:cNvCxnSpPr/>
          <p:nvPr/>
        </p:nvCxnSpPr>
        <p:spPr>
          <a:xfrm rot="10800000">
            <a:off x="15907512" y="5955300"/>
            <a:ext cx="0" cy="1664700"/>
          </a:xfrm>
          <a:prstGeom prst="straightConnector1">
            <a:avLst/>
          </a:prstGeom>
          <a:noFill/>
          <a:ln cap="flat" cmpd="sng" w="38100">
            <a:solidFill>
              <a:srgbClr val="000000"/>
            </a:solidFill>
            <a:prstDash val="solid"/>
            <a:miter lim="400000"/>
            <a:headEnd len="sm" w="sm" type="none"/>
            <a:tailEnd len="med" w="med" type="triangle"/>
          </a:ln>
        </p:spPr>
      </p:cxnSp>
      <p:sp>
        <p:nvSpPr>
          <p:cNvPr id="585" name="Google Shape;585;p67"/>
          <p:cNvSpPr txBox="1"/>
          <p:nvPr/>
        </p:nvSpPr>
        <p:spPr>
          <a:xfrm>
            <a:off x="13469112" y="7620000"/>
            <a:ext cx="4876800" cy="10158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rgbClr val="7D8490"/>
              </a:buClr>
              <a:buSzPts val="6000"/>
              <a:buFont typeface="Arial"/>
              <a:buNone/>
            </a:pPr>
            <a:r>
              <a:rPr b="0" i="0" lang="en-US" sz="6000" u="none" cap="none" strike="noStrike">
                <a:solidFill>
                  <a:srgbClr val="7D8490"/>
                </a:solidFill>
                <a:latin typeface="Arial"/>
                <a:ea typeface="Arial"/>
                <a:cs typeface="Arial"/>
                <a:sym typeface="Arial"/>
              </a:rPr>
              <a:t>Pivot</a:t>
            </a:r>
            <a:endParaRPr/>
          </a:p>
        </p:txBody>
      </p:sp>
      <p:cxnSp>
        <p:nvCxnSpPr>
          <p:cNvPr id="586" name="Google Shape;586;p67"/>
          <p:cNvCxnSpPr/>
          <p:nvPr/>
        </p:nvCxnSpPr>
        <p:spPr>
          <a:xfrm rot="10800000">
            <a:off x="8993025" y="5955300"/>
            <a:ext cx="0" cy="1664700"/>
          </a:xfrm>
          <a:prstGeom prst="straightConnector1">
            <a:avLst/>
          </a:prstGeom>
          <a:noFill/>
          <a:ln cap="flat" cmpd="sng" w="38100">
            <a:solidFill>
              <a:srgbClr val="000000"/>
            </a:solidFill>
            <a:prstDash val="solid"/>
            <a:miter lim="400000"/>
            <a:headEnd len="sm" w="sm" type="none"/>
            <a:tailEnd len="med" w="med" type="triangle"/>
          </a:ln>
        </p:spPr>
      </p:cxnSp>
      <p:cxnSp>
        <p:nvCxnSpPr>
          <p:cNvPr id="587" name="Google Shape;587;p67"/>
          <p:cNvCxnSpPr/>
          <p:nvPr/>
        </p:nvCxnSpPr>
        <p:spPr>
          <a:xfrm rot="10800000">
            <a:off x="14650350" y="5955300"/>
            <a:ext cx="0" cy="1664700"/>
          </a:xfrm>
          <a:prstGeom prst="straightConnector1">
            <a:avLst/>
          </a:prstGeom>
          <a:noFill/>
          <a:ln cap="flat" cmpd="sng" w="38100">
            <a:solidFill>
              <a:srgbClr val="000000"/>
            </a:solidFill>
            <a:prstDash val="solid"/>
            <a:miter lim="400000"/>
            <a:headEnd len="sm" w="sm" type="none"/>
            <a:tailEnd len="med" w="med" type="triangle"/>
          </a:ln>
        </p:spPr>
      </p:cxnSp>
      <p:sp>
        <p:nvSpPr>
          <p:cNvPr id="588" name="Google Shape;588;p67"/>
          <p:cNvSpPr txBox="1"/>
          <p:nvPr/>
        </p:nvSpPr>
        <p:spPr>
          <a:xfrm>
            <a:off x="7926225" y="7663543"/>
            <a:ext cx="2133600" cy="10158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6000" u="none" cap="none" strike="noStrike">
                <a:solidFill>
                  <a:srgbClr val="7D8490"/>
                </a:solidFill>
                <a:latin typeface="Arial"/>
                <a:ea typeface="Arial"/>
                <a:cs typeface="Arial"/>
                <a:sym typeface="Arial"/>
              </a:rPr>
              <a:t>L</a:t>
            </a:r>
            <a:endParaRPr b="0" i="0" sz="9000" u="none" cap="none" strike="noStrike">
              <a:solidFill>
                <a:srgbClr val="7D8490"/>
              </a:solidFill>
              <a:latin typeface="Arial"/>
              <a:ea typeface="Arial"/>
              <a:cs typeface="Arial"/>
              <a:sym typeface="Arial"/>
            </a:endParaRPr>
          </a:p>
        </p:txBody>
      </p:sp>
      <p:sp>
        <p:nvSpPr>
          <p:cNvPr id="589" name="Google Shape;589;p67"/>
          <p:cNvSpPr txBox="1"/>
          <p:nvPr/>
        </p:nvSpPr>
        <p:spPr>
          <a:xfrm>
            <a:off x="14155050" y="7663543"/>
            <a:ext cx="990600" cy="10158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6000" u="none" cap="none" strike="noStrike">
                <a:solidFill>
                  <a:srgbClr val="7D8490"/>
                </a:solidFill>
                <a:latin typeface="Arial"/>
                <a:ea typeface="Arial"/>
                <a:cs typeface="Arial"/>
                <a:sym typeface="Arial"/>
              </a:rPr>
              <a:t>R</a:t>
            </a:r>
            <a:endParaRPr b="0" i="0" sz="9000" u="none" cap="none" strike="noStrike">
              <a:solidFill>
                <a:srgbClr val="7D8490"/>
              </a:solidFill>
              <a:latin typeface="Arial"/>
              <a:ea typeface="Arial"/>
              <a:cs typeface="Arial"/>
              <a:sym typeface="Arial"/>
            </a:endParaRPr>
          </a:p>
        </p:txBody>
      </p:sp>
      <p:sp>
        <p:nvSpPr>
          <p:cNvPr id="590" name="Google Shape;590;p67"/>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Partition</a:t>
            </a:r>
            <a:endParaRPr/>
          </a:p>
        </p:txBody>
      </p:sp>
      <p:sp>
        <p:nvSpPr>
          <p:cNvPr id="591" name="Google Shape;591;p67"/>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 Example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Google Shape;596;p68"/>
          <p:cNvSpPr txBox="1"/>
          <p:nvPr>
            <p:ph idx="1" type="body"/>
          </p:nvPr>
        </p:nvSpPr>
        <p:spPr>
          <a:xfrm>
            <a:off x="1524000" y="4290647"/>
            <a:ext cx="21793200" cy="33294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a:t>
            </a:r>
            <a:r>
              <a:rPr lang="en-US" sz="8000">
                <a:solidFill>
                  <a:srgbClr val="292C2F"/>
                </a:solidFill>
                <a:latin typeface="Arial"/>
                <a:ea typeface="Arial"/>
                <a:cs typeface="Arial"/>
                <a:sym typeface="Arial"/>
              </a:rPr>
              <a:t>1, </a:t>
            </a:r>
            <a:r>
              <a:rPr lang="en-US" sz="8000">
                <a:solidFill>
                  <a:srgbClr val="FF0000"/>
                </a:solidFill>
                <a:latin typeface="Arial"/>
                <a:ea typeface="Arial"/>
                <a:cs typeface="Arial"/>
                <a:sym typeface="Arial"/>
              </a:rPr>
              <a:t>5</a:t>
            </a:r>
            <a:r>
              <a:rPr lang="en-US" sz="8000">
                <a:solidFill>
                  <a:srgbClr val="292C2F"/>
                </a:solidFill>
                <a:latin typeface="Arial"/>
                <a:ea typeface="Arial"/>
                <a:cs typeface="Arial"/>
                <a:sym typeface="Arial"/>
              </a:rPr>
              <a:t>, 7, 0, 8, 6, </a:t>
            </a:r>
            <a:r>
              <a:rPr lang="en-US" sz="8000">
                <a:solidFill>
                  <a:srgbClr val="5890FF"/>
                </a:solidFill>
                <a:latin typeface="Arial"/>
                <a:ea typeface="Arial"/>
                <a:cs typeface="Arial"/>
                <a:sym typeface="Arial"/>
              </a:rPr>
              <a:t>3</a:t>
            </a:r>
            <a:r>
              <a:rPr lang="en-US" sz="8000">
                <a:latin typeface="Arial"/>
                <a:ea typeface="Arial"/>
                <a:cs typeface="Arial"/>
                <a:sym typeface="Arial"/>
              </a:rPr>
              <a:t>]</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cxnSp>
        <p:nvCxnSpPr>
          <p:cNvPr id="597" name="Google Shape;597;p68"/>
          <p:cNvCxnSpPr/>
          <p:nvPr/>
        </p:nvCxnSpPr>
        <p:spPr>
          <a:xfrm rot="10800000">
            <a:off x="15907512" y="5955300"/>
            <a:ext cx="0" cy="1664700"/>
          </a:xfrm>
          <a:prstGeom prst="straightConnector1">
            <a:avLst/>
          </a:prstGeom>
          <a:noFill/>
          <a:ln cap="flat" cmpd="sng" w="38100">
            <a:solidFill>
              <a:srgbClr val="000000"/>
            </a:solidFill>
            <a:prstDash val="solid"/>
            <a:miter lim="400000"/>
            <a:headEnd len="sm" w="sm" type="none"/>
            <a:tailEnd len="med" w="med" type="triangle"/>
          </a:ln>
        </p:spPr>
      </p:cxnSp>
      <p:sp>
        <p:nvSpPr>
          <p:cNvPr id="598" name="Google Shape;598;p68"/>
          <p:cNvSpPr txBox="1"/>
          <p:nvPr/>
        </p:nvSpPr>
        <p:spPr>
          <a:xfrm>
            <a:off x="13469112" y="7620000"/>
            <a:ext cx="4876800" cy="10158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rgbClr val="7D8490"/>
              </a:buClr>
              <a:buSzPts val="6000"/>
              <a:buFont typeface="Arial"/>
              <a:buNone/>
            </a:pPr>
            <a:r>
              <a:rPr b="0" i="0" lang="en-US" sz="6000" u="none" cap="none" strike="noStrike">
                <a:solidFill>
                  <a:srgbClr val="7D8490"/>
                </a:solidFill>
                <a:latin typeface="Arial"/>
                <a:ea typeface="Arial"/>
                <a:cs typeface="Arial"/>
                <a:sym typeface="Arial"/>
              </a:rPr>
              <a:t>Pivot</a:t>
            </a:r>
            <a:endParaRPr/>
          </a:p>
        </p:txBody>
      </p:sp>
      <p:cxnSp>
        <p:nvCxnSpPr>
          <p:cNvPr id="599" name="Google Shape;599;p68"/>
          <p:cNvCxnSpPr/>
          <p:nvPr/>
        </p:nvCxnSpPr>
        <p:spPr>
          <a:xfrm rot="10800000">
            <a:off x="8994648" y="5955300"/>
            <a:ext cx="0" cy="1664700"/>
          </a:xfrm>
          <a:prstGeom prst="straightConnector1">
            <a:avLst/>
          </a:prstGeom>
          <a:noFill/>
          <a:ln cap="flat" cmpd="sng" w="38100">
            <a:solidFill>
              <a:srgbClr val="000000"/>
            </a:solidFill>
            <a:prstDash val="solid"/>
            <a:miter lim="400000"/>
            <a:headEnd len="sm" w="sm" type="none"/>
            <a:tailEnd len="med" w="med" type="triangle"/>
          </a:ln>
        </p:spPr>
      </p:cxnSp>
      <p:cxnSp>
        <p:nvCxnSpPr>
          <p:cNvPr id="600" name="Google Shape;600;p68"/>
          <p:cNvCxnSpPr/>
          <p:nvPr/>
        </p:nvCxnSpPr>
        <p:spPr>
          <a:xfrm rot="10800000">
            <a:off x="14650212" y="5955300"/>
            <a:ext cx="0" cy="1664700"/>
          </a:xfrm>
          <a:prstGeom prst="straightConnector1">
            <a:avLst/>
          </a:prstGeom>
          <a:noFill/>
          <a:ln cap="flat" cmpd="sng" w="38100">
            <a:solidFill>
              <a:srgbClr val="000000"/>
            </a:solidFill>
            <a:prstDash val="solid"/>
            <a:miter lim="400000"/>
            <a:headEnd len="sm" w="sm" type="none"/>
            <a:tailEnd len="med" w="med" type="triangle"/>
          </a:ln>
        </p:spPr>
      </p:cxnSp>
      <p:sp>
        <p:nvSpPr>
          <p:cNvPr id="601" name="Google Shape;601;p68"/>
          <p:cNvSpPr txBox="1"/>
          <p:nvPr/>
        </p:nvSpPr>
        <p:spPr>
          <a:xfrm>
            <a:off x="7927848" y="7663543"/>
            <a:ext cx="2133600" cy="10158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6000" u="none" cap="none" strike="noStrike">
                <a:solidFill>
                  <a:srgbClr val="7D8490"/>
                </a:solidFill>
                <a:latin typeface="Arial"/>
                <a:ea typeface="Arial"/>
                <a:cs typeface="Arial"/>
                <a:sym typeface="Arial"/>
              </a:rPr>
              <a:t>L</a:t>
            </a:r>
            <a:endParaRPr b="0" i="0" sz="9000" u="none" cap="none" strike="noStrike">
              <a:solidFill>
                <a:srgbClr val="7D8490"/>
              </a:solidFill>
              <a:latin typeface="Arial"/>
              <a:ea typeface="Arial"/>
              <a:cs typeface="Arial"/>
              <a:sym typeface="Arial"/>
            </a:endParaRPr>
          </a:p>
        </p:txBody>
      </p:sp>
      <p:sp>
        <p:nvSpPr>
          <p:cNvPr id="602" name="Google Shape;602;p68"/>
          <p:cNvSpPr txBox="1"/>
          <p:nvPr/>
        </p:nvSpPr>
        <p:spPr>
          <a:xfrm>
            <a:off x="14154912" y="7663543"/>
            <a:ext cx="990600" cy="10158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6000" u="none" cap="none" strike="noStrike">
                <a:solidFill>
                  <a:srgbClr val="7D8490"/>
                </a:solidFill>
                <a:latin typeface="Arial"/>
                <a:ea typeface="Arial"/>
                <a:cs typeface="Arial"/>
                <a:sym typeface="Arial"/>
              </a:rPr>
              <a:t>R</a:t>
            </a:r>
            <a:endParaRPr b="0" i="0" sz="9000" u="none" cap="none" strike="noStrike">
              <a:solidFill>
                <a:srgbClr val="7D8490"/>
              </a:solidFill>
              <a:latin typeface="Arial"/>
              <a:ea typeface="Arial"/>
              <a:cs typeface="Arial"/>
              <a:sym typeface="Arial"/>
            </a:endParaRPr>
          </a:p>
        </p:txBody>
      </p:sp>
      <p:sp>
        <p:nvSpPr>
          <p:cNvPr id="603" name="Google Shape;603;p68"/>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Partition</a:t>
            </a:r>
            <a:endParaRPr/>
          </a:p>
        </p:txBody>
      </p:sp>
      <p:sp>
        <p:nvSpPr>
          <p:cNvPr id="604" name="Google Shape;604;p68"/>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 Example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Google Shape;609;p69"/>
          <p:cNvSpPr txBox="1"/>
          <p:nvPr>
            <p:ph idx="1" type="body"/>
          </p:nvPr>
        </p:nvSpPr>
        <p:spPr>
          <a:xfrm>
            <a:off x="1524000" y="4290647"/>
            <a:ext cx="21793200" cy="33294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a:t>
            </a:r>
            <a:r>
              <a:rPr lang="en-US" sz="8000">
                <a:solidFill>
                  <a:srgbClr val="292C2F"/>
                </a:solidFill>
                <a:latin typeface="Arial"/>
                <a:ea typeface="Arial"/>
                <a:cs typeface="Arial"/>
                <a:sym typeface="Arial"/>
              </a:rPr>
              <a:t>1, </a:t>
            </a:r>
            <a:r>
              <a:rPr lang="en-US" sz="8000">
                <a:solidFill>
                  <a:srgbClr val="FF0000"/>
                </a:solidFill>
                <a:latin typeface="Arial"/>
                <a:ea typeface="Arial"/>
                <a:cs typeface="Arial"/>
                <a:sym typeface="Arial"/>
              </a:rPr>
              <a:t>5</a:t>
            </a:r>
            <a:r>
              <a:rPr lang="en-US" sz="8000">
                <a:solidFill>
                  <a:srgbClr val="292C2F"/>
                </a:solidFill>
                <a:latin typeface="Arial"/>
                <a:ea typeface="Arial"/>
                <a:cs typeface="Arial"/>
                <a:sym typeface="Arial"/>
              </a:rPr>
              <a:t>, 7, 0, 8, 6, </a:t>
            </a:r>
            <a:r>
              <a:rPr lang="en-US" sz="8000">
                <a:solidFill>
                  <a:srgbClr val="5890FF"/>
                </a:solidFill>
                <a:latin typeface="Arial"/>
                <a:ea typeface="Arial"/>
                <a:cs typeface="Arial"/>
                <a:sym typeface="Arial"/>
              </a:rPr>
              <a:t>3</a:t>
            </a:r>
            <a:r>
              <a:rPr lang="en-US" sz="8000">
                <a:latin typeface="Arial"/>
                <a:ea typeface="Arial"/>
                <a:cs typeface="Arial"/>
                <a:sym typeface="Arial"/>
              </a:rPr>
              <a:t>]</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cxnSp>
        <p:nvCxnSpPr>
          <p:cNvPr id="610" name="Google Shape;610;p69"/>
          <p:cNvCxnSpPr/>
          <p:nvPr/>
        </p:nvCxnSpPr>
        <p:spPr>
          <a:xfrm rot="10800000">
            <a:off x="15907512" y="5955300"/>
            <a:ext cx="0" cy="1664700"/>
          </a:xfrm>
          <a:prstGeom prst="straightConnector1">
            <a:avLst/>
          </a:prstGeom>
          <a:noFill/>
          <a:ln cap="flat" cmpd="sng" w="38100">
            <a:solidFill>
              <a:srgbClr val="000000"/>
            </a:solidFill>
            <a:prstDash val="solid"/>
            <a:miter lim="400000"/>
            <a:headEnd len="sm" w="sm" type="none"/>
            <a:tailEnd len="med" w="med" type="triangle"/>
          </a:ln>
        </p:spPr>
      </p:cxnSp>
      <p:sp>
        <p:nvSpPr>
          <p:cNvPr id="611" name="Google Shape;611;p69"/>
          <p:cNvSpPr txBox="1"/>
          <p:nvPr/>
        </p:nvSpPr>
        <p:spPr>
          <a:xfrm>
            <a:off x="13469112" y="7620000"/>
            <a:ext cx="4876800" cy="10158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rgbClr val="7D8490"/>
              </a:buClr>
              <a:buSzPts val="6000"/>
              <a:buFont typeface="Arial"/>
              <a:buNone/>
            </a:pPr>
            <a:r>
              <a:rPr b="0" i="0" lang="en-US" sz="6000" u="none" cap="none" strike="noStrike">
                <a:solidFill>
                  <a:srgbClr val="7D8490"/>
                </a:solidFill>
                <a:latin typeface="Arial"/>
                <a:ea typeface="Arial"/>
                <a:cs typeface="Arial"/>
                <a:sym typeface="Arial"/>
              </a:rPr>
              <a:t>Pivot</a:t>
            </a:r>
            <a:endParaRPr/>
          </a:p>
        </p:txBody>
      </p:sp>
      <p:cxnSp>
        <p:nvCxnSpPr>
          <p:cNvPr id="612" name="Google Shape;612;p69"/>
          <p:cNvCxnSpPr/>
          <p:nvPr/>
        </p:nvCxnSpPr>
        <p:spPr>
          <a:xfrm rot="10800000">
            <a:off x="8994648" y="5955300"/>
            <a:ext cx="0" cy="1664700"/>
          </a:xfrm>
          <a:prstGeom prst="straightConnector1">
            <a:avLst/>
          </a:prstGeom>
          <a:noFill/>
          <a:ln cap="flat" cmpd="sng" w="38100">
            <a:solidFill>
              <a:srgbClr val="000000"/>
            </a:solidFill>
            <a:prstDash val="solid"/>
            <a:miter lim="400000"/>
            <a:headEnd len="sm" w="sm" type="none"/>
            <a:tailEnd len="med" w="med" type="triangle"/>
          </a:ln>
        </p:spPr>
      </p:cxnSp>
      <p:sp>
        <p:nvSpPr>
          <p:cNvPr id="613" name="Google Shape;613;p69"/>
          <p:cNvSpPr txBox="1"/>
          <p:nvPr/>
        </p:nvSpPr>
        <p:spPr>
          <a:xfrm>
            <a:off x="7927848" y="7663543"/>
            <a:ext cx="2133600" cy="10158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6000" u="none" cap="none" strike="noStrike">
                <a:solidFill>
                  <a:srgbClr val="7D8490"/>
                </a:solidFill>
                <a:latin typeface="Arial"/>
                <a:ea typeface="Arial"/>
                <a:cs typeface="Arial"/>
                <a:sym typeface="Arial"/>
              </a:rPr>
              <a:t>L</a:t>
            </a:r>
            <a:endParaRPr b="0" i="0" sz="9000" u="none" cap="none" strike="noStrike">
              <a:solidFill>
                <a:srgbClr val="7D8490"/>
              </a:solidFill>
              <a:latin typeface="Arial"/>
              <a:ea typeface="Arial"/>
              <a:cs typeface="Arial"/>
              <a:sym typeface="Arial"/>
            </a:endParaRPr>
          </a:p>
        </p:txBody>
      </p:sp>
      <p:sp>
        <p:nvSpPr>
          <p:cNvPr id="614" name="Google Shape;614;p69"/>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Partition</a:t>
            </a:r>
            <a:endParaRPr/>
          </a:p>
        </p:txBody>
      </p:sp>
      <p:sp>
        <p:nvSpPr>
          <p:cNvPr id="615" name="Google Shape;615;p69"/>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 Example</a:t>
            </a:r>
            <a:endParaRPr/>
          </a:p>
        </p:txBody>
      </p:sp>
      <p:cxnSp>
        <p:nvCxnSpPr>
          <p:cNvPr id="616" name="Google Shape;616;p69"/>
          <p:cNvCxnSpPr/>
          <p:nvPr/>
        </p:nvCxnSpPr>
        <p:spPr>
          <a:xfrm rot="10800000">
            <a:off x="14650212" y="5955300"/>
            <a:ext cx="0" cy="1664700"/>
          </a:xfrm>
          <a:prstGeom prst="straightConnector1">
            <a:avLst/>
          </a:prstGeom>
          <a:noFill/>
          <a:ln cap="flat" cmpd="sng" w="38100">
            <a:solidFill>
              <a:srgbClr val="000000"/>
            </a:solidFill>
            <a:prstDash val="solid"/>
            <a:miter lim="400000"/>
            <a:headEnd len="sm" w="sm" type="none"/>
            <a:tailEnd len="med" w="med" type="triangle"/>
          </a:ln>
        </p:spPr>
      </p:cxnSp>
      <p:sp>
        <p:nvSpPr>
          <p:cNvPr id="617" name="Google Shape;617;p69"/>
          <p:cNvSpPr txBox="1"/>
          <p:nvPr/>
        </p:nvSpPr>
        <p:spPr>
          <a:xfrm>
            <a:off x="14154912" y="7663543"/>
            <a:ext cx="990600" cy="10158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6000" u="none" cap="none" strike="noStrike">
                <a:solidFill>
                  <a:srgbClr val="7D8490"/>
                </a:solidFill>
                <a:latin typeface="Arial"/>
                <a:ea typeface="Arial"/>
                <a:cs typeface="Arial"/>
                <a:sym typeface="Arial"/>
              </a:rPr>
              <a:t>R</a:t>
            </a:r>
            <a:endParaRPr b="0" i="0" sz="9000" u="none" cap="none" strike="noStrike">
              <a:solidFill>
                <a:srgbClr val="7D849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673100" lvl="0" marL="457200" marR="0" rtl="0" algn="l">
              <a:lnSpc>
                <a:spcPct val="120000"/>
              </a:lnSpc>
              <a:spcBef>
                <a:spcPts val="0"/>
              </a:spcBef>
              <a:spcAft>
                <a:spcPts val="0"/>
              </a:spcAft>
              <a:buSzPts val="7000"/>
              <a:buChar char="-"/>
            </a:pPr>
            <a:r>
              <a:rPr lang="en-US"/>
              <a:t>Binary search is a divide and conquer algorithm!</a:t>
            </a:r>
            <a:endParaRPr/>
          </a:p>
          <a:p>
            <a:pPr indent="-647700" lvl="1" marL="914400" marR="0" rtl="0" algn="l">
              <a:lnSpc>
                <a:spcPct val="120000"/>
              </a:lnSpc>
              <a:spcBef>
                <a:spcPts val="0"/>
              </a:spcBef>
              <a:spcAft>
                <a:spcPts val="0"/>
              </a:spcAft>
              <a:buSzPts val="6600"/>
              <a:buChar char="-"/>
            </a:pPr>
            <a:r>
              <a:rPr lang="en-US"/>
              <a:t>Divide: only search one of two subtrees</a:t>
            </a:r>
            <a:endParaRPr/>
          </a:p>
          <a:p>
            <a:pPr indent="-647700" lvl="1" marL="914400" marR="0" rtl="0" algn="l">
              <a:lnSpc>
                <a:spcPct val="120000"/>
              </a:lnSpc>
              <a:spcBef>
                <a:spcPts val="0"/>
              </a:spcBef>
              <a:spcAft>
                <a:spcPts val="0"/>
              </a:spcAft>
              <a:buSzPts val="6600"/>
              <a:buChar char="-"/>
            </a:pPr>
            <a:r>
              <a:rPr lang="en-US"/>
              <a:t>Conquer: return the value in a subtree (or not).</a:t>
            </a:r>
            <a:endParaRPr/>
          </a:p>
          <a:p>
            <a:pPr indent="0" lvl="0" marL="0" marR="0" rtl="0" algn="l">
              <a:lnSpc>
                <a:spcPct val="120000"/>
              </a:lnSpc>
              <a:spcBef>
                <a:spcPts val="0"/>
              </a:spcBef>
              <a:spcAft>
                <a:spcPts val="0"/>
              </a:spcAft>
              <a:buNone/>
            </a:pPr>
            <a:r>
              <a:t/>
            </a:r>
            <a:endParaRPr/>
          </a:p>
        </p:txBody>
      </p:sp>
      <p:sp>
        <p:nvSpPr>
          <p:cNvPr id="72" name="Google Shape;72;p16"/>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Divide and Conquer searching</a:t>
            </a:r>
            <a:endParaRPr/>
          </a:p>
        </p:txBody>
      </p:sp>
      <p:sp>
        <p:nvSpPr>
          <p:cNvPr id="73" name="Google Shape;73;p16"/>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This isn’t your first time seeing divide and conquer...</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1" name="Shape 621"/>
        <p:cNvGrpSpPr/>
        <p:nvPr/>
      </p:nvGrpSpPr>
      <p:grpSpPr>
        <a:xfrm>
          <a:off x="0" y="0"/>
          <a:ext cx="0" cy="0"/>
          <a:chOff x="0" y="0"/>
          <a:chExt cx="0" cy="0"/>
        </a:xfrm>
      </p:grpSpPr>
      <p:sp>
        <p:nvSpPr>
          <p:cNvPr id="622" name="Google Shape;622;p70"/>
          <p:cNvSpPr txBox="1"/>
          <p:nvPr>
            <p:ph idx="1" type="body"/>
          </p:nvPr>
        </p:nvSpPr>
        <p:spPr>
          <a:xfrm>
            <a:off x="1524000" y="4290647"/>
            <a:ext cx="21793200" cy="33294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a:t>
            </a:r>
            <a:r>
              <a:rPr lang="en-US" sz="8000">
                <a:solidFill>
                  <a:srgbClr val="292C2F"/>
                </a:solidFill>
                <a:latin typeface="Arial"/>
                <a:ea typeface="Arial"/>
                <a:cs typeface="Arial"/>
                <a:sym typeface="Arial"/>
              </a:rPr>
              <a:t>1, </a:t>
            </a:r>
            <a:r>
              <a:rPr lang="en-US" sz="8000">
                <a:solidFill>
                  <a:srgbClr val="FF0000"/>
                </a:solidFill>
                <a:latin typeface="Arial"/>
                <a:ea typeface="Arial"/>
                <a:cs typeface="Arial"/>
                <a:sym typeface="Arial"/>
              </a:rPr>
              <a:t>5</a:t>
            </a:r>
            <a:r>
              <a:rPr lang="en-US" sz="8000">
                <a:solidFill>
                  <a:srgbClr val="292C2F"/>
                </a:solidFill>
                <a:latin typeface="Arial"/>
                <a:ea typeface="Arial"/>
                <a:cs typeface="Arial"/>
                <a:sym typeface="Arial"/>
              </a:rPr>
              <a:t>, 7, </a:t>
            </a:r>
            <a:r>
              <a:rPr lang="en-US" sz="8000">
                <a:solidFill>
                  <a:srgbClr val="FF0000"/>
                </a:solidFill>
                <a:latin typeface="Arial"/>
                <a:ea typeface="Arial"/>
                <a:cs typeface="Arial"/>
                <a:sym typeface="Arial"/>
              </a:rPr>
              <a:t>0</a:t>
            </a:r>
            <a:r>
              <a:rPr lang="en-US" sz="8000">
                <a:solidFill>
                  <a:srgbClr val="292C2F"/>
                </a:solidFill>
                <a:latin typeface="Arial"/>
                <a:ea typeface="Arial"/>
                <a:cs typeface="Arial"/>
                <a:sym typeface="Arial"/>
              </a:rPr>
              <a:t>, 8, 6, </a:t>
            </a:r>
            <a:r>
              <a:rPr lang="en-US" sz="8000">
                <a:solidFill>
                  <a:srgbClr val="5890FF"/>
                </a:solidFill>
                <a:latin typeface="Arial"/>
                <a:ea typeface="Arial"/>
                <a:cs typeface="Arial"/>
                <a:sym typeface="Arial"/>
              </a:rPr>
              <a:t>3</a:t>
            </a:r>
            <a:r>
              <a:rPr lang="en-US" sz="8000">
                <a:latin typeface="Arial"/>
                <a:ea typeface="Arial"/>
                <a:cs typeface="Arial"/>
                <a:sym typeface="Arial"/>
              </a:rPr>
              <a:t>]</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cxnSp>
        <p:nvCxnSpPr>
          <p:cNvPr id="623" name="Google Shape;623;p70"/>
          <p:cNvCxnSpPr/>
          <p:nvPr/>
        </p:nvCxnSpPr>
        <p:spPr>
          <a:xfrm rot="10800000">
            <a:off x="15907512" y="5955300"/>
            <a:ext cx="0" cy="1664700"/>
          </a:xfrm>
          <a:prstGeom prst="straightConnector1">
            <a:avLst/>
          </a:prstGeom>
          <a:noFill/>
          <a:ln cap="flat" cmpd="sng" w="38100">
            <a:solidFill>
              <a:srgbClr val="000000"/>
            </a:solidFill>
            <a:prstDash val="solid"/>
            <a:miter lim="400000"/>
            <a:headEnd len="sm" w="sm" type="none"/>
            <a:tailEnd len="med" w="med" type="triangle"/>
          </a:ln>
        </p:spPr>
      </p:cxnSp>
      <p:sp>
        <p:nvSpPr>
          <p:cNvPr id="624" name="Google Shape;624;p70"/>
          <p:cNvSpPr txBox="1"/>
          <p:nvPr/>
        </p:nvSpPr>
        <p:spPr>
          <a:xfrm>
            <a:off x="13469112" y="7620000"/>
            <a:ext cx="4876800" cy="10158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rgbClr val="7D8490"/>
              </a:buClr>
              <a:buSzPts val="6000"/>
              <a:buFont typeface="Arial"/>
              <a:buNone/>
            </a:pPr>
            <a:r>
              <a:rPr b="0" i="0" lang="en-US" sz="6000" u="none" cap="none" strike="noStrike">
                <a:solidFill>
                  <a:srgbClr val="7D8490"/>
                </a:solidFill>
                <a:latin typeface="Arial"/>
                <a:ea typeface="Arial"/>
                <a:cs typeface="Arial"/>
                <a:sym typeface="Arial"/>
              </a:rPr>
              <a:t>Pivot</a:t>
            </a:r>
            <a:endParaRPr/>
          </a:p>
        </p:txBody>
      </p:sp>
      <p:cxnSp>
        <p:nvCxnSpPr>
          <p:cNvPr id="625" name="Google Shape;625;p70"/>
          <p:cNvCxnSpPr/>
          <p:nvPr/>
        </p:nvCxnSpPr>
        <p:spPr>
          <a:xfrm rot="10800000">
            <a:off x="8994648" y="5955300"/>
            <a:ext cx="0" cy="1664700"/>
          </a:xfrm>
          <a:prstGeom prst="straightConnector1">
            <a:avLst/>
          </a:prstGeom>
          <a:noFill/>
          <a:ln cap="flat" cmpd="sng" w="38100">
            <a:solidFill>
              <a:srgbClr val="000000"/>
            </a:solidFill>
            <a:prstDash val="solid"/>
            <a:miter lim="400000"/>
            <a:headEnd len="sm" w="sm" type="none"/>
            <a:tailEnd len="med" w="med" type="triangle"/>
          </a:ln>
        </p:spPr>
      </p:cxnSp>
      <p:cxnSp>
        <p:nvCxnSpPr>
          <p:cNvPr id="626" name="Google Shape;626;p70"/>
          <p:cNvCxnSpPr/>
          <p:nvPr/>
        </p:nvCxnSpPr>
        <p:spPr>
          <a:xfrm rot="10800000">
            <a:off x="12496800" y="5955300"/>
            <a:ext cx="0" cy="1664700"/>
          </a:xfrm>
          <a:prstGeom prst="straightConnector1">
            <a:avLst/>
          </a:prstGeom>
          <a:noFill/>
          <a:ln cap="flat" cmpd="sng" w="38100">
            <a:solidFill>
              <a:srgbClr val="000000"/>
            </a:solidFill>
            <a:prstDash val="solid"/>
            <a:miter lim="400000"/>
            <a:headEnd len="sm" w="sm" type="none"/>
            <a:tailEnd len="med" w="med" type="triangle"/>
          </a:ln>
        </p:spPr>
      </p:cxnSp>
      <p:sp>
        <p:nvSpPr>
          <p:cNvPr id="627" name="Google Shape;627;p70"/>
          <p:cNvSpPr txBox="1"/>
          <p:nvPr/>
        </p:nvSpPr>
        <p:spPr>
          <a:xfrm>
            <a:off x="7927848" y="7663543"/>
            <a:ext cx="2133600" cy="10158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6000" u="none" cap="none" strike="noStrike">
                <a:solidFill>
                  <a:srgbClr val="7D8490"/>
                </a:solidFill>
                <a:latin typeface="Arial"/>
                <a:ea typeface="Arial"/>
                <a:cs typeface="Arial"/>
                <a:sym typeface="Arial"/>
              </a:rPr>
              <a:t>L</a:t>
            </a:r>
            <a:endParaRPr b="0" i="0" sz="9000" u="none" cap="none" strike="noStrike">
              <a:solidFill>
                <a:srgbClr val="7D8490"/>
              </a:solidFill>
              <a:latin typeface="Arial"/>
              <a:ea typeface="Arial"/>
              <a:cs typeface="Arial"/>
              <a:sym typeface="Arial"/>
            </a:endParaRPr>
          </a:p>
        </p:txBody>
      </p:sp>
      <p:sp>
        <p:nvSpPr>
          <p:cNvPr id="628" name="Google Shape;628;p70"/>
          <p:cNvSpPr txBox="1"/>
          <p:nvPr/>
        </p:nvSpPr>
        <p:spPr>
          <a:xfrm>
            <a:off x="12001500" y="7663543"/>
            <a:ext cx="990600" cy="10158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6000" u="none" cap="none" strike="noStrike">
                <a:solidFill>
                  <a:srgbClr val="7D8490"/>
                </a:solidFill>
                <a:latin typeface="Arial"/>
                <a:ea typeface="Arial"/>
                <a:cs typeface="Arial"/>
                <a:sym typeface="Arial"/>
              </a:rPr>
              <a:t>R</a:t>
            </a:r>
            <a:endParaRPr b="0" i="0" sz="9000" u="none" cap="none" strike="noStrike">
              <a:solidFill>
                <a:srgbClr val="7D8490"/>
              </a:solidFill>
              <a:latin typeface="Arial"/>
              <a:ea typeface="Arial"/>
              <a:cs typeface="Arial"/>
              <a:sym typeface="Arial"/>
            </a:endParaRPr>
          </a:p>
        </p:txBody>
      </p:sp>
      <p:sp>
        <p:nvSpPr>
          <p:cNvPr id="629" name="Google Shape;629;p70"/>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Partition</a:t>
            </a:r>
            <a:endParaRPr/>
          </a:p>
        </p:txBody>
      </p:sp>
      <p:sp>
        <p:nvSpPr>
          <p:cNvPr id="630" name="Google Shape;630;p70"/>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 Example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4" name="Shape 634"/>
        <p:cNvGrpSpPr/>
        <p:nvPr/>
      </p:nvGrpSpPr>
      <p:grpSpPr>
        <a:xfrm>
          <a:off x="0" y="0"/>
          <a:ext cx="0" cy="0"/>
          <a:chOff x="0" y="0"/>
          <a:chExt cx="0" cy="0"/>
        </a:xfrm>
      </p:grpSpPr>
      <p:sp>
        <p:nvSpPr>
          <p:cNvPr id="635" name="Google Shape;635;p71"/>
          <p:cNvSpPr txBox="1"/>
          <p:nvPr>
            <p:ph idx="1" type="body"/>
          </p:nvPr>
        </p:nvSpPr>
        <p:spPr>
          <a:xfrm>
            <a:off x="1524000" y="4290647"/>
            <a:ext cx="21793200" cy="33294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a:t>
            </a:r>
            <a:r>
              <a:rPr lang="en-US" sz="8000">
                <a:solidFill>
                  <a:srgbClr val="292C2F"/>
                </a:solidFill>
                <a:latin typeface="Arial"/>
                <a:ea typeface="Arial"/>
                <a:cs typeface="Arial"/>
                <a:sym typeface="Arial"/>
              </a:rPr>
              <a:t>1, </a:t>
            </a:r>
            <a:r>
              <a:rPr lang="en-US" sz="8000">
                <a:solidFill>
                  <a:srgbClr val="FF0000"/>
                </a:solidFill>
                <a:latin typeface="Arial"/>
                <a:ea typeface="Arial"/>
                <a:cs typeface="Arial"/>
                <a:sym typeface="Arial"/>
              </a:rPr>
              <a:t>0</a:t>
            </a:r>
            <a:r>
              <a:rPr lang="en-US" sz="8000">
                <a:solidFill>
                  <a:srgbClr val="292C2F"/>
                </a:solidFill>
                <a:latin typeface="Arial"/>
                <a:ea typeface="Arial"/>
                <a:cs typeface="Arial"/>
                <a:sym typeface="Arial"/>
              </a:rPr>
              <a:t>, 7, </a:t>
            </a:r>
            <a:r>
              <a:rPr lang="en-US" sz="8000">
                <a:solidFill>
                  <a:srgbClr val="FF0000"/>
                </a:solidFill>
                <a:latin typeface="Arial"/>
                <a:ea typeface="Arial"/>
                <a:cs typeface="Arial"/>
                <a:sym typeface="Arial"/>
              </a:rPr>
              <a:t>5</a:t>
            </a:r>
            <a:r>
              <a:rPr lang="en-US" sz="8000">
                <a:solidFill>
                  <a:srgbClr val="292C2F"/>
                </a:solidFill>
                <a:latin typeface="Arial"/>
                <a:ea typeface="Arial"/>
                <a:cs typeface="Arial"/>
                <a:sym typeface="Arial"/>
              </a:rPr>
              <a:t>, 8, 6, </a:t>
            </a:r>
            <a:r>
              <a:rPr lang="en-US" sz="8000">
                <a:solidFill>
                  <a:srgbClr val="5890FF"/>
                </a:solidFill>
                <a:latin typeface="Arial"/>
                <a:ea typeface="Arial"/>
                <a:cs typeface="Arial"/>
                <a:sym typeface="Arial"/>
              </a:rPr>
              <a:t>3</a:t>
            </a:r>
            <a:r>
              <a:rPr lang="en-US" sz="8000">
                <a:latin typeface="Arial"/>
                <a:ea typeface="Arial"/>
                <a:cs typeface="Arial"/>
                <a:sym typeface="Arial"/>
              </a:rPr>
              <a:t>]</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cxnSp>
        <p:nvCxnSpPr>
          <p:cNvPr id="636" name="Google Shape;636;p71"/>
          <p:cNvCxnSpPr/>
          <p:nvPr/>
        </p:nvCxnSpPr>
        <p:spPr>
          <a:xfrm rot="10800000">
            <a:off x="15907512" y="5955300"/>
            <a:ext cx="0" cy="1664700"/>
          </a:xfrm>
          <a:prstGeom prst="straightConnector1">
            <a:avLst/>
          </a:prstGeom>
          <a:noFill/>
          <a:ln cap="flat" cmpd="sng" w="38100">
            <a:solidFill>
              <a:srgbClr val="000000"/>
            </a:solidFill>
            <a:prstDash val="solid"/>
            <a:miter lim="400000"/>
            <a:headEnd len="sm" w="sm" type="none"/>
            <a:tailEnd len="med" w="med" type="triangle"/>
          </a:ln>
        </p:spPr>
      </p:cxnSp>
      <p:sp>
        <p:nvSpPr>
          <p:cNvPr id="637" name="Google Shape;637;p71"/>
          <p:cNvSpPr txBox="1"/>
          <p:nvPr/>
        </p:nvSpPr>
        <p:spPr>
          <a:xfrm>
            <a:off x="13469112" y="7620000"/>
            <a:ext cx="4876800" cy="10158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rgbClr val="7D8490"/>
              </a:buClr>
              <a:buSzPts val="6000"/>
              <a:buFont typeface="Arial"/>
              <a:buNone/>
            </a:pPr>
            <a:r>
              <a:rPr b="0" i="0" lang="en-US" sz="6000" u="none" cap="none" strike="noStrike">
                <a:solidFill>
                  <a:srgbClr val="7D8490"/>
                </a:solidFill>
                <a:latin typeface="Arial"/>
                <a:ea typeface="Arial"/>
                <a:cs typeface="Arial"/>
                <a:sym typeface="Arial"/>
              </a:rPr>
              <a:t>Pivot</a:t>
            </a:r>
            <a:endParaRPr/>
          </a:p>
        </p:txBody>
      </p:sp>
      <p:cxnSp>
        <p:nvCxnSpPr>
          <p:cNvPr id="638" name="Google Shape;638;p71"/>
          <p:cNvCxnSpPr/>
          <p:nvPr/>
        </p:nvCxnSpPr>
        <p:spPr>
          <a:xfrm rot="10800000">
            <a:off x="8994648" y="5955300"/>
            <a:ext cx="0" cy="1664700"/>
          </a:xfrm>
          <a:prstGeom prst="straightConnector1">
            <a:avLst/>
          </a:prstGeom>
          <a:noFill/>
          <a:ln cap="flat" cmpd="sng" w="38100">
            <a:solidFill>
              <a:srgbClr val="000000"/>
            </a:solidFill>
            <a:prstDash val="solid"/>
            <a:miter lim="400000"/>
            <a:headEnd len="sm" w="sm" type="none"/>
            <a:tailEnd len="med" w="med" type="triangle"/>
          </a:ln>
        </p:spPr>
      </p:cxnSp>
      <p:cxnSp>
        <p:nvCxnSpPr>
          <p:cNvPr id="639" name="Google Shape;639;p71"/>
          <p:cNvCxnSpPr/>
          <p:nvPr/>
        </p:nvCxnSpPr>
        <p:spPr>
          <a:xfrm rot="10800000">
            <a:off x="12496800" y="5955300"/>
            <a:ext cx="0" cy="1664700"/>
          </a:xfrm>
          <a:prstGeom prst="straightConnector1">
            <a:avLst/>
          </a:prstGeom>
          <a:noFill/>
          <a:ln cap="flat" cmpd="sng" w="38100">
            <a:solidFill>
              <a:srgbClr val="000000"/>
            </a:solidFill>
            <a:prstDash val="solid"/>
            <a:miter lim="400000"/>
            <a:headEnd len="sm" w="sm" type="none"/>
            <a:tailEnd len="med" w="med" type="triangle"/>
          </a:ln>
        </p:spPr>
      </p:cxnSp>
      <p:sp>
        <p:nvSpPr>
          <p:cNvPr id="640" name="Google Shape;640;p71"/>
          <p:cNvSpPr txBox="1"/>
          <p:nvPr/>
        </p:nvSpPr>
        <p:spPr>
          <a:xfrm>
            <a:off x="7927848" y="7663543"/>
            <a:ext cx="2133600" cy="10158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6000" u="none" cap="none" strike="noStrike">
                <a:solidFill>
                  <a:srgbClr val="7D8490"/>
                </a:solidFill>
                <a:latin typeface="Arial"/>
                <a:ea typeface="Arial"/>
                <a:cs typeface="Arial"/>
                <a:sym typeface="Arial"/>
              </a:rPr>
              <a:t>L</a:t>
            </a:r>
            <a:endParaRPr b="0" i="0" sz="9000" u="none" cap="none" strike="noStrike">
              <a:solidFill>
                <a:srgbClr val="7D8490"/>
              </a:solidFill>
              <a:latin typeface="Arial"/>
              <a:ea typeface="Arial"/>
              <a:cs typeface="Arial"/>
              <a:sym typeface="Arial"/>
            </a:endParaRPr>
          </a:p>
        </p:txBody>
      </p:sp>
      <p:sp>
        <p:nvSpPr>
          <p:cNvPr id="641" name="Google Shape;641;p71"/>
          <p:cNvSpPr txBox="1"/>
          <p:nvPr/>
        </p:nvSpPr>
        <p:spPr>
          <a:xfrm>
            <a:off x="12001500" y="7663543"/>
            <a:ext cx="990600" cy="10158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6000" u="none" cap="none" strike="noStrike">
                <a:solidFill>
                  <a:srgbClr val="7D8490"/>
                </a:solidFill>
                <a:latin typeface="Arial"/>
                <a:ea typeface="Arial"/>
                <a:cs typeface="Arial"/>
                <a:sym typeface="Arial"/>
              </a:rPr>
              <a:t>R</a:t>
            </a:r>
            <a:endParaRPr b="0" i="0" sz="9000" u="none" cap="none" strike="noStrike">
              <a:solidFill>
                <a:srgbClr val="7D8490"/>
              </a:solidFill>
              <a:latin typeface="Arial"/>
              <a:ea typeface="Arial"/>
              <a:cs typeface="Arial"/>
              <a:sym typeface="Arial"/>
            </a:endParaRPr>
          </a:p>
        </p:txBody>
      </p:sp>
      <p:sp>
        <p:nvSpPr>
          <p:cNvPr id="642" name="Google Shape;642;p71"/>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Partition</a:t>
            </a:r>
            <a:endParaRPr/>
          </a:p>
        </p:txBody>
      </p:sp>
      <p:sp>
        <p:nvSpPr>
          <p:cNvPr id="643" name="Google Shape;643;p71"/>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 Example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7" name="Shape 647"/>
        <p:cNvGrpSpPr/>
        <p:nvPr/>
      </p:nvGrpSpPr>
      <p:grpSpPr>
        <a:xfrm>
          <a:off x="0" y="0"/>
          <a:ext cx="0" cy="0"/>
          <a:chOff x="0" y="0"/>
          <a:chExt cx="0" cy="0"/>
        </a:xfrm>
      </p:grpSpPr>
      <p:sp>
        <p:nvSpPr>
          <p:cNvPr id="648" name="Google Shape;648;p72"/>
          <p:cNvSpPr txBox="1"/>
          <p:nvPr>
            <p:ph idx="1" type="body"/>
          </p:nvPr>
        </p:nvSpPr>
        <p:spPr>
          <a:xfrm>
            <a:off x="1524000" y="4290647"/>
            <a:ext cx="21793200" cy="33294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a:t>
            </a:r>
            <a:r>
              <a:rPr lang="en-US" sz="8000">
                <a:solidFill>
                  <a:srgbClr val="292C2F"/>
                </a:solidFill>
                <a:latin typeface="Arial"/>
                <a:ea typeface="Arial"/>
                <a:cs typeface="Arial"/>
                <a:sym typeface="Arial"/>
              </a:rPr>
              <a:t>1, 0, </a:t>
            </a:r>
            <a:r>
              <a:rPr lang="en-US" sz="8000">
                <a:solidFill>
                  <a:srgbClr val="FF0000"/>
                </a:solidFill>
                <a:latin typeface="Arial"/>
                <a:ea typeface="Arial"/>
                <a:cs typeface="Arial"/>
                <a:sym typeface="Arial"/>
              </a:rPr>
              <a:t>7</a:t>
            </a:r>
            <a:r>
              <a:rPr lang="en-US" sz="8000">
                <a:solidFill>
                  <a:srgbClr val="292C2F"/>
                </a:solidFill>
                <a:latin typeface="Arial"/>
                <a:ea typeface="Arial"/>
                <a:cs typeface="Arial"/>
                <a:sym typeface="Arial"/>
              </a:rPr>
              <a:t>, 5, 8, 6, </a:t>
            </a:r>
            <a:r>
              <a:rPr lang="en-US" sz="8000">
                <a:solidFill>
                  <a:srgbClr val="5890FF"/>
                </a:solidFill>
                <a:latin typeface="Arial"/>
                <a:ea typeface="Arial"/>
                <a:cs typeface="Arial"/>
                <a:sym typeface="Arial"/>
              </a:rPr>
              <a:t>3</a:t>
            </a:r>
            <a:r>
              <a:rPr lang="en-US" sz="8000">
                <a:latin typeface="Arial"/>
                <a:ea typeface="Arial"/>
                <a:cs typeface="Arial"/>
                <a:sym typeface="Arial"/>
              </a:rPr>
              <a:t>]</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cxnSp>
        <p:nvCxnSpPr>
          <p:cNvPr id="649" name="Google Shape;649;p72"/>
          <p:cNvCxnSpPr/>
          <p:nvPr/>
        </p:nvCxnSpPr>
        <p:spPr>
          <a:xfrm rot="10800000">
            <a:off x="15907512" y="5955300"/>
            <a:ext cx="0" cy="1664700"/>
          </a:xfrm>
          <a:prstGeom prst="straightConnector1">
            <a:avLst/>
          </a:prstGeom>
          <a:noFill/>
          <a:ln cap="flat" cmpd="sng" w="38100">
            <a:solidFill>
              <a:srgbClr val="000000"/>
            </a:solidFill>
            <a:prstDash val="solid"/>
            <a:miter lim="400000"/>
            <a:headEnd len="sm" w="sm" type="none"/>
            <a:tailEnd len="med" w="med" type="triangle"/>
          </a:ln>
        </p:spPr>
      </p:cxnSp>
      <p:sp>
        <p:nvSpPr>
          <p:cNvPr id="650" name="Google Shape;650;p72"/>
          <p:cNvSpPr txBox="1"/>
          <p:nvPr/>
        </p:nvSpPr>
        <p:spPr>
          <a:xfrm>
            <a:off x="13469112" y="7620000"/>
            <a:ext cx="4876800" cy="10158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rgbClr val="7D8490"/>
              </a:buClr>
              <a:buSzPts val="6000"/>
              <a:buFont typeface="Arial"/>
              <a:buNone/>
            </a:pPr>
            <a:r>
              <a:rPr b="0" i="0" lang="en-US" sz="6000" u="none" cap="none" strike="noStrike">
                <a:solidFill>
                  <a:srgbClr val="7D8490"/>
                </a:solidFill>
                <a:latin typeface="Arial"/>
                <a:ea typeface="Arial"/>
                <a:cs typeface="Arial"/>
                <a:sym typeface="Arial"/>
              </a:rPr>
              <a:t>Pivot</a:t>
            </a:r>
            <a:endParaRPr/>
          </a:p>
        </p:txBody>
      </p:sp>
      <p:cxnSp>
        <p:nvCxnSpPr>
          <p:cNvPr id="651" name="Google Shape;651;p72"/>
          <p:cNvCxnSpPr/>
          <p:nvPr/>
        </p:nvCxnSpPr>
        <p:spPr>
          <a:xfrm rot="10800000">
            <a:off x="11250367" y="5955300"/>
            <a:ext cx="0" cy="1664700"/>
          </a:xfrm>
          <a:prstGeom prst="straightConnector1">
            <a:avLst/>
          </a:prstGeom>
          <a:noFill/>
          <a:ln cap="flat" cmpd="sng" w="38100">
            <a:solidFill>
              <a:srgbClr val="000000"/>
            </a:solidFill>
            <a:prstDash val="solid"/>
            <a:miter lim="400000"/>
            <a:headEnd len="sm" w="sm" type="none"/>
            <a:tailEnd len="med" w="med" type="triangle"/>
          </a:ln>
        </p:spPr>
      </p:cxnSp>
      <p:sp>
        <p:nvSpPr>
          <p:cNvPr id="652" name="Google Shape;652;p72"/>
          <p:cNvSpPr txBox="1"/>
          <p:nvPr/>
        </p:nvSpPr>
        <p:spPr>
          <a:xfrm>
            <a:off x="10183586" y="7663543"/>
            <a:ext cx="2133600" cy="10158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6000" u="none" cap="none" strike="noStrike">
                <a:solidFill>
                  <a:srgbClr val="7D8490"/>
                </a:solidFill>
                <a:latin typeface="Arial"/>
                <a:ea typeface="Arial"/>
                <a:cs typeface="Arial"/>
                <a:sym typeface="Arial"/>
              </a:rPr>
              <a:t>L</a:t>
            </a:r>
            <a:endParaRPr b="0" i="0" sz="9000" u="none" cap="none" strike="noStrike">
              <a:solidFill>
                <a:srgbClr val="7D8490"/>
              </a:solidFill>
              <a:latin typeface="Arial"/>
              <a:ea typeface="Arial"/>
              <a:cs typeface="Arial"/>
              <a:sym typeface="Arial"/>
            </a:endParaRPr>
          </a:p>
        </p:txBody>
      </p:sp>
      <p:sp>
        <p:nvSpPr>
          <p:cNvPr id="653" name="Google Shape;653;p72"/>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Partition</a:t>
            </a:r>
            <a:endParaRPr/>
          </a:p>
        </p:txBody>
      </p:sp>
      <p:sp>
        <p:nvSpPr>
          <p:cNvPr id="654" name="Google Shape;654;p72"/>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 Example</a:t>
            </a:r>
            <a:endParaRPr/>
          </a:p>
        </p:txBody>
      </p:sp>
      <p:cxnSp>
        <p:nvCxnSpPr>
          <p:cNvPr id="655" name="Google Shape;655;p72"/>
          <p:cNvCxnSpPr/>
          <p:nvPr/>
        </p:nvCxnSpPr>
        <p:spPr>
          <a:xfrm rot="10800000">
            <a:off x="12496800" y="5955300"/>
            <a:ext cx="0" cy="1664700"/>
          </a:xfrm>
          <a:prstGeom prst="straightConnector1">
            <a:avLst/>
          </a:prstGeom>
          <a:noFill/>
          <a:ln cap="flat" cmpd="sng" w="38100">
            <a:solidFill>
              <a:srgbClr val="000000"/>
            </a:solidFill>
            <a:prstDash val="solid"/>
            <a:miter lim="400000"/>
            <a:headEnd len="sm" w="sm" type="none"/>
            <a:tailEnd len="med" w="med" type="triangle"/>
          </a:ln>
        </p:spPr>
      </p:cxnSp>
      <p:sp>
        <p:nvSpPr>
          <p:cNvPr id="656" name="Google Shape;656;p72"/>
          <p:cNvSpPr txBox="1"/>
          <p:nvPr/>
        </p:nvSpPr>
        <p:spPr>
          <a:xfrm>
            <a:off x="12001500" y="7663543"/>
            <a:ext cx="990600" cy="10158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6000" u="none" cap="none" strike="noStrike">
                <a:solidFill>
                  <a:srgbClr val="7D8490"/>
                </a:solidFill>
                <a:latin typeface="Arial"/>
                <a:ea typeface="Arial"/>
                <a:cs typeface="Arial"/>
                <a:sym typeface="Arial"/>
              </a:rPr>
              <a:t>R</a:t>
            </a:r>
            <a:endParaRPr b="0" i="0" sz="9000" u="none" cap="none" strike="noStrike">
              <a:solidFill>
                <a:srgbClr val="7D849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0" name="Shape 660"/>
        <p:cNvGrpSpPr/>
        <p:nvPr/>
      </p:nvGrpSpPr>
      <p:grpSpPr>
        <a:xfrm>
          <a:off x="0" y="0"/>
          <a:ext cx="0" cy="0"/>
          <a:chOff x="0" y="0"/>
          <a:chExt cx="0" cy="0"/>
        </a:xfrm>
      </p:grpSpPr>
      <p:sp>
        <p:nvSpPr>
          <p:cNvPr id="661" name="Google Shape;661;p73"/>
          <p:cNvSpPr txBox="1"/>
          <p:nvPr>
            <p:ph idx="1" type="body"/>
          </p:nvPr>
        </p:nvSpPr>
        <p:spPr>
          <a:xfrm>
            <a:off x="1524000" y="4290647"/>
            <a:ext cx="21793200" cy="33294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a:t>
            </a:r>
            <a:r>
              <a:rPr lang="en-US" sz="8000">
                <a:solidFill>
                  <a:srgbClr val="292C2F"/>
                </a:solidFill>
                <a:latin typeface="Arial"/>
                <a:ea typeface="Arial"/>
                <a:cs typeface="Arial"/>
                <a:sym typeface="Arial"/>
              </a:rPr>
              <a:t>1, </a:t>
            </a:r>
            <a:r>
              <a:rPr lang="en-US" sz="8000">
                <a:solidFill>
                  <a:srgbClr val="FF0000"/>
                </a:solidFill>
                <a:latin typeface="Arial"/>
                <a:ea typeface="Arial"/>
                <a:cs typeface="Arial"/>
                <a:sym typeface="Arial"/>
              </a:rPr>
              <a:t>0</a:t>
            </a:r>
            <a:r>
              <a:rPr lang="en-US" sz="8000">
                <a:solidFill>
                  <a:srgbClr val="292C2F"/>
                </a:solidFill>
                <a:latin typeface="Arial"/>
                <a:ea typeface="Arial"/>
                <a:cs typeface="Arial"/>
                <a:sym typeface="Arial"/>
              </a:rPr>
              <a:t>, </a:t>
            </a:r>
            <a:r>
              <a:rPr lang="en-US" sz="8000">
                <a:solidFill>
                  <a:srgbClr val="FF0000"/>
                </a:solidFill>
                <a:latin typeface="Arial"/>
                <a:ea typeface="Arial"/>
                <a:cs typeface="Arial"/>
                <a:sym typeface="Arial"/>
              </a:rPr>
              <a:t>7</a:t>
            </a:r>
            <a:r>
              <a:rPr lang="en-US" sz="8000">
                <a:solidFill>
                  <a:srgbClr val="292C2F"/>
                </a:solidFill>
                <a:latin typeface="Arial"/>
                <a:ea typeface="Arial"/>
                <a:cs typeface="Arial"/>
                <a:sym typeface="Arial"/>
              </a:rPr>
              <a:t>, 5, 8, 6, </a:t>
            </a:r>
            <a:r>
              <a:rPr lang="en-US" sz="8000">
                <a:solidFill>
                  <a:srgbClr val="5890FF"/>
                </a:solidFill>
                <a:latin typeface="Arial"/>
                <a:ea typeface="Arial"/>
                <a:cs typeface="Arial"/>
                <a:sym typeface="Arial"/>
              </a:rPr>
              <a:t>3</a:t>
            </a:r>
            <a:r>
              <a:rPr lang="en-US" sz="8000">
                <a:latin typeface="Arial"/>
                <a:ea typeface="Arial"/>
                <a:cs typeface="Arial"/>
                <a:sym typeface="Arial"/>
              </a:rPr>
              <a:t>]</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cxnSp>
        <p:nvCxnSpPr>
          <p:cNvPr id="662" name="Google Shape;662;p73"/>
          <p:cNvCxnSpPr/>
          <p:nvPr/>
        </p:nvCxnSpPr>
        <p:spPr>
          <a:xfrm rot="10800000">
            <a:off x="15907512" y="5955300"/>
            <a:ext cx="0" cy="1664700"/>
          </a:xfrm>
          <a:prstGeom prst="straightConnector1">
            <a:avLst/>
          </a:prstGeom>
          <a:noFill/>
          <a:ln cap="flat" cmpd="sng" w="38100">
            <a:solidFill>
              <a:srgbClr val="000000"/>
            </a:solidFill>
            <a:prstDash val="solid"/>
            <a:miter lim="400000"/>
            <a:headEnd len="sm" w="sm" type="none"/>
            <a:tailEnd len="med" w="med" type="triangle"/>
          </a:ln>
        </p:spPr>
      </p:cxnSp>
      <p:sp>
        <p:nvSpPr>
          <p:cNvPr id="663" name="Google Shape;663;p73"/>
          <p:cNvSpPr txBox="1"/>
          <p:nvPr/>
        </p:nvSpPr>
        <p:spPr>
          <a:xfrm>
            <a:off x="13469112" y="7620000"/>
            <a:ext cx="4876800" cy="10158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rgbClr val="7D8490"/>
              </a:buClr>
              <a:buSzPts val="6000"/>
              <a:buFont typeface="Arial"/>
              <a:buNone/>
            </a:pPr>
            <a:r>
              <a:rPr b="0" i="0" lang="en-US" sz="6000" u="none" cap="none" strike="noStrike">
                <a:solidFill>
                  <a:srgbClr val="7D8490"/>
                </a:solidFill>
                <a:latin typeface="Arial"/>
                <a:ea typeface="Arial"/>
                <a:cs typeface="Arial"/>
                <a:sym typeface="Arial"/>
              </a:rPr>
              <a:t>Pivot</a:t>
            </a:r>
            <a:endParaRPr/>
          </a:p>
        </p:txBody>
      </p:sp>
      <p:sp>
        <p:nvSpPr>
          <p:cNvPr id="664" name="Google Shape;664;p73"/>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Partition</a:t>
            </a:r>
            <a:endParaRPr/>
          </a:p>
        </p:txBody>
      </p:sp>
      <p:sp>
        <p:nvSpPr>
          <p:cNvPr id="665" name="Google Shape;665;p73"/>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 Example</a:t>
            </a:r>
            <a:endParaRPr/>
          </a:p>
        </p:txBody>
      </p:sp>
      <p:cxnSp>
        <p:nvCxnSpPr>
          <p:cNvPr id="666" name="Google Shape;666;p73"/>
          <p:cNvCxnSpPr/>
          <p:nvPr/>
        </p:nvCxnSpPr>
        <p:spPr>
          <a:xfrm rot="10800000">
            <a:off x="11250367" y="5955300"/>
            <a:ext cx="0" cy="1664700"/>
          </a:xfrm>
          <a:prstGeom prst="straightConnector1">
            <a:avLst/>
          </a:prstGeom>
          <a:noFill/>
          <a:ln cap="flat" cmpd="sng" w="38100">
            <a:solidFill>
              <a:srgbClr val="000000"/>
            </a:solidFill>
            <a:prstDash val="solid"/>
            <a:miter lim="400000"/>
            <a:headEnd len="sm" w="sm" type="none"/>
            <a:tailEnd len="med" w="med" type="triangle"/>
          </a:ln>
        </p:spPr>
      </p:cxnSp>
      <p:sp>
        <p:nvSpPr>
          <p:cNvPr id="667" name="Google Shape;667;p73"/>
          <p:cNvSpPr txBox="1"/>
          <p:nvPr/>
        </p:nvSpPr>
        <p:spPr>
          <a:xfrm>
            <a:off x="10183586" y="7663543"/>
            <a:ext cx="2133600" cy="10158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6000" u="none" cap="none" strike="noStrike">
                <a:solidFill>
                  <a:srgbClr val="7D8490"/>
                </a:solidFill>
                <a:latin typeface="Arial"/>
                <a:ea typeface="Arial"/>
                <a:cs typeface="Arial"/>
                <a:sym typeface="Arial"/>
              </a:rPr>
              <a:t>L</a:t>
            </a:r>
            <a:endParaRPr b="0" i="0" sz="9000" u="none" cap="none" strike="noStrike">
              <a:solidFill>
                <a:srgbClr val="7D8490"/>
              </a:solidFill>
              <a:latin typeface="Arial"/>
              <a:ea typeface="Arial"/>
              <a:cs typeface="Arial"/>
              <a:sym typeface="Arial"/>
            </a:endParaRPr>
          </a:p>
        </p:txBody>
      </p:sp>
      <p:cxnSp>
        <p:nvCxnSpPr>
          <p:cNvPr id="668" name="Google Shape;668;p73"/>
          <p:cNvCxnSpPr/>
          <p:nvPr/>
        </p:nvCxnSpPr>
        <p:spPr>
          <a:xfrm rot="10800000">
            <a:off x="10195125" y="5955300"/>
            <a:ext cx="0" cy="1664700"/>
          </a:xfrm>
          <a:prstGeom prst="straightConnector1">
            <a:avLst/>
          </a:prstGeom>
          <a:noFill/>
          <a:ln cap="flat" cmpd="sng" w="38100">
            <a:solidFill>
              <a:srgbClr val="000000"/>
            </a:solidFill>
            <a:prstDash val="solid"/>
            <a:miter lim="400000"/>
            <a:headEnd len="sm" w="sm" type="none"/>
            <a:tailEnd len="med" w="med" type="triangle"/>
          </a:ln>
        </p:spPr>
      </p:cxnSp>
      <p:sp>
        <p:nvSpPr>
          <p:cNvPr id="669" name="Google Shape;669;p73"/>
          <p:cNvSpPr txBox="1"/>
          <p:nvPr/>
        </p:nvSpPr>
        <p:spPr>
          <a:xfrm>
            <a:off x="9699825" y="7663543"/>
            <a:ext cx="990600" cy="10158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6000" u="none" cap="none" strike="noStrike">
                <a:solidFill>
                  <a:srgbClr val="7D8490"/>
                </a:solidFill>
                <a:latin typeface="Arial"/>
                <a:ea typeface="Arial"/>
                <a:cs typeface="Arial"/>
                <a:sym typeface="Arial"/>
              </a:rPr>
              <a:t>R</a:t>
            </a:r>
            <a:endParaRPr b="0" i="0" sz="9000" u="none" cap="none" strike="noStrike">
              <a:solidFill>
                <a:srgbClr val="7D8490"/>
              </a:solidFill>
              <a:latin typeface="Arial"/>
              <a:ea typeface="Arial"/>
              <a:cs typeface="Arial"/>
              <a:sym typeface="Arial"/>
            </a:endParaRPr>
          </a:p>
        </p:txBody>
      </p:sp>
      <p:sp>
        <p:nvSpPr>
          <p:cNvPr id="670" name="Google Shape;670;p73"/>
          <p:cNvSpPr txBox="1"/>
          <p:nvPr/>
        </p:nvSpPr>
        <p:spPr>
          <a:xfrm>
            <a:off x="5796642" y="9030923"/>
            <a:ext cx="7086600" cy="8463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rgbClr val="FFC000"/>
              </a:buClr>
              <a:buSzPts val="5000"/>
              <a:buFont typeface="Arial"/>
              <a:buNone/>
            </a:pPr>
            <a:r>
              <a:rPr b="0" i="0" lang="en-US" sz="5000" u="none" cap="none" strike="noStrike">
                <a:solidFill>
                  <a:srgbClr val="FFC000"/>
                </a:solidFill>
                <a:latin typeface="Arial"/>
                <a:ea typeface="Arial"/>
                <a:cs typeface="Arial"/>
                <a:sym typeface="Arial"/>
              </a:rPr>
              <a:t>L &gt; R: Do Not Swap</a:t>
            </a:r>
            <a:endParaRPr b="0" i="0" sz="5000" u="none" cap="none" strike="noStrike">
              <a:solidFill>
                <a:srgbClr val="FFC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4" name="Shape 674"/>
        <p:cNvGrpSpPr/>
        <p:nvPr/>
      </p:nvGrpSpPr>
      <p:grpSpPr>
        <a:xfrm>
          <a:off x="0" y="0"/>
          <a:ext cx="0" cy="0"/>
          <a:chOff x="0" y="0"/>
          <a:chExt cx="0" cy="0"/>
        </a:xfrm>
      </p:grpSpPr>
      <p:sp>
        <p:nvSpPr>
          <p:cNvPr id="675" name="Google Shape;675;p74"/>
          <p:cNvSpPr txBox="1"/>
          <p:nvPr>
            <p:ph idx="1" type="body"/>
          </p:nvPr>
        </p:nvSpPr>
        <p:spPr>
          <a:xfrm>
            <a:off x="1524000" y="4290647"/>
            <a:ext cx="21793200" cy="33294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a:t>
            </a:r>
            <a:r>
              <a:rPr lang="en-US" sz="8000">
                <a:solidFill>
                  <a:srgbClr val="292C2F"/>
                </a:solidFill>
                <a:latin typeface="Arial"/>
                <a:ea typeface="Arial"/>
                <a:cs typeface="Arial"/>
                <a:sym typeface="Arial"/>
              </a:rPr>
              <a:t>1, 0, </a:t>
            </a:r>
            <a:r>
              <a:rPr lang="en-US" sz="8000">
                <a:solidFill>
                  <a:srgbClr val="92D050"/>
                </a:solidFill>
                <a:latin typeface="Arial"/>
                <a:ea typeface="Arial"/>
                <a:cs typeface="Arial"/>
                <a:sym typeface="Arial"/>
              </a:rPr>
              <a:t>7</a:t>
            </a:r>
            <a:r>
              <a:rPr lang="en-US" sz="8000">
                <a:solidFill>
                  <a:srgbClr val="292C2F"/>
                </a:solidFill>
                <a:latin typeface="Arial"/>
                <a:ea typeface="Arial"/>
                <a:cs typeface="Arial"/>
                <a:sym typeface="Arial"/>
              </a:rPr>
              <a:t>, 5, 8, 6, </a:t>
            </a:r>
            <a:r>
              <a:rPr lang="en-US" sz="8000">
                <a:solidFill>
                  <a:srgbClr val="5890FF"/>
                </a:solidFill>
                <a:latin typeface="Arial"/>
                <a:ea typeface="Arial"/>
                <a:cs typeface="Arial"/>
                <a:sym typeface="Arial"/>
              </a:rPr>
              <a:t>3</a:t>
            </a:r>
            <a:r>
              <a:rPr lang="en-US" sz="8000">
                <a:latin typeface="Arial"/>
                <a:ea typeface="Arial"/>
                <a:cs typeface="Arial"/>
                <a:sym typeface="Arial"/>
              </a:rPr>
              <a:t>]</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cxnSp>
        <p:nvCxnSpPr>
          <p:cNvPr id="676" name="Google Shape;676;p74"/>
          <p:cNvCxnSpPr/>
          <p:nvPr/>
        </p:nvCxnSpPr>
        <p:spPr>
          <a:xfrm rot="10800000">
            <a:off x="15910986" y="5955300"/>
            <a:ext cx="0" cy="1664700"/>
          </a:xfrm>
          <a:prstGeom prst="straightConnector1">
            <a:avLst/>
          </a:prstGeom>
          <a:noFill/>
          <a:ln cap="flat" cmpd="sng" w="38100">
            <a:solidFill>
              <a:srgbClr val="000000"/>
            </a:solidFill>
            <a:prstDash val="solid"/>
            <a:miter lim="400000"/>
            <a:headEnd len="sm" w="sm" type="none"/>
            <a:tailEnd len="med" w="med" type="triangle"/>
          </a:ln>
        </p:spPr>
      </p:cxnSp>
      <p:sp>
        <p:nvSpPr>
          <p:cNvPr id="677" name="Google Shape;677;p74"/>
          <p:cNvSpPr txBox="1"/>
          <p:nvPr/>
        </p:nvSpPr>
        <p:spPr>
          <a:xfrm>
            <a:off x="13472586" y="7620000"/>
            <a:ext cx="4876800" cy="10158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rgbClr val="7D8490"/>
              </a:buClr>
              <a:buSzPts val="6000"/>
              <a:buFont typeface="Arial"/>
              <a:buNone/>
            </a:pPr>
            <a:r>
              <a:rPr b="0" i="0" lang="en-US" sz="6000" u="none" cap="none" strike="noStrike">
                <a:solidFill>
                  <a:srgbClr val="7D8490"/>
                </a:solidFill>
                <a:latin typeface="Arial"/>
                <a:ea typeface="Arial"/>
                <a:cs typeface="Arial"/>
                <a:sym typeface="Arial"/>
              </a:rPr>
              <a:t>Pivot</a:t>
            </a:r>
            <a:endParaRPr/>
          </a:p>
        </p:txBody>
      </p:sp>
      <p:sp>
        <p:nvSpPr>
          <p:cNvPr id="678" name="Google Shape;678;p74"/>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Partition</a:t>
            </a:r>
            <a:endParaRPr/>
          </a:p>
        </p:txBody>
      </p:sp>
      <p:sp>
        <p:nvSpPr>
          <p:cNvPr id="679" name="Google Shape;679;p74"/>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 Example</a:t>
            </a:r>
            <a:endParaRPr/>
          </a:p>
        </p:txBody>
      </p:sp>
      <p:cxnSp>
        <p:nvCxnSpPr>
          <p:cNvPr id="680" name="Google Shape;680;p74"/>
          <p:cNvCxnSpPr/>
          <p:nvPr/>
        </p:nvCxnSpPr>
        <p:spPr>
          <a:xfrm rot="10800000">
            <a:off x="11250367" y="5955300"/>
            <a:ext cx="0" cy="1664700"/>
          </a:xfrm>
          <a:prstGeom prst="straightConnector1">
            <a:avLst/>
          </a:prstGeom>
          <a:noFill/>
          <a:ln cap="flat" cmpd="sng" w="38100">
            <a:solidFill>
              <a:srgbClr val="000000"/>
            </a:solidFill>
            <a:prstDash val="solid"/>
            <a:miter lim="400000"/>
            <a:headEnd len="sm" w="sm" type="none"/>
            <a:tailEnd len="med" w="med" type="triangle"/>
          </a:ln>
        </p:spPr>
      </p:cxnSp>
      <p:sp>
        <p:nvSpPr>
          <p:cNvPr id="681" name="Google Shape;681;p74"/>
          <p:cNvSpPr txBox="1"/>
          <p:nvPr/>
        </p:nvSpPr>
        <p:spPr>
          <a:xfrm>
            <a:off x="10183586" y="7663543"/>
            <a:ext cx="2133600" cy="10158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6000" u="none" cap="none" strike="noStrike">
                <a:solidFill>
                  <a:srgbClr val="7D8490"/>
                </a:solidFill>
                <a:latin typeface="Arial"/>
                <a:ea typeface="Arial"/>
                <a:cs typeface="Arial"/>
                <a:sym typeface="Arial"/>
              </a:rPr>
              <a:t>L</a:t>
            </a:r>
            <a:endParaRPr b="0" i="0" sz="9000" u="none" cap="none" strike="noStrike">
              <a:solidFill>
                <a:srgbClr val="7D8490"/>
              </a:solidFill>
              <a:latin typeface="Arial"/>
              <a:ea typeface="Arial"/>
              <a:cs typeface="Arial"/>
              <a:sym typeface="Arial"/>
            </a:endParaRPr>
          </a:p>
        </p:txBody>
      </p:sp>
      <p:cxnSp>
        <p:nvCxnSpPr>
          <p:cNvPr id="682" name="Google Shape;682;p74"/>
          <p:cNvCxnSpPr/>
          <p:nvPr/>
        </p:nvCxnSpPr>
        <p:spPr>
          <a:xfrm rot="10800000">
            <a:off x="10195125" y="5955300"/>
            <a:ext cx="0" cy="1664700"/>
          </a:xfrm>
          <a:prstGeom prst="straightConnector1">
            <a:avLst/>
          </a:prstGeom>
          <a:noFill/>
          <a:ln cap="flat" cmpd="sng" w="38100">
            <a:solidFill>
              <a:srgbClr val="000000"/>
            </a:solidFill>
            <a:prstDash val="solid"/>
            <a:miter lim="400000"/>
            <a:headEnd len="sm" w="sm" type="none"/>
            <a:tailEnd len="med" w="med" type="triangle"/>
          </a:ln>
        </p:spPr>
      </p:cxnSp>
      <p:sp>
        <p:nvSpPr>
          <p:cNvPr id="683" name="Google Shape;683;p74"/>
          <p:cNvSpPr txBox="1"/>
          <p:nvPr/>
        </p:nvSpPr>
        <p:spPr>
          <a:xfrm>
            <a:off x="9699825" y="7663543"/>
            <a:ext cx="990600" cy="10158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6000" u="none" cap="none" strike="noStrike">
                <a:solidFill>
                  <a:srgbClr val="7D8490"/>
                </a:solidFill>
                <a:latin typeface="Arial"/>
                <a:ea typeface="Arial"/>
                <a:cs typeface="Arial"/>
                <a:sym typeface="Arial"/>
              </a:rPr>
              <a:t>R</a:t>
            </a:r>
            <a:endParaRPr b="0" i="0" sz="9000" u="none" cap="none" strike="noStrike">
              <a:solidFill>
                <a:srgbClr val="7D849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
        <p:nvSpPr>
          <p:cNvPr id="688" name="Google Shape;688;p75"/>
          <p:cNvSpPr txBox="1"/>
          <p:nvPr>
            <p:ph idx="1" type="body"/>
          </p:nvPr>
        </p:nvSpPr>
        <p:spPr>
          <a:xfrm>
            <a:off x="1524000" y="4290647"/>
            <a:ext cx="21793200" cy="33294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a:t>
            </a:r>
            <a:r>
              <a:rPr lang="en-US" sz="8000">
                <a:solidFill>
                  <a:srgbClr val="292C2F"/>
                </a:solidFill>
                <a:latin typeface="Arial"/>
                <a:ea typeface="Arial"/>
                <a:cs typeface="Arial"/>
                <a:sym typeface="Arial"/>
              </a:rPr>
              <a:t>1, 0, </a:t>
            </a:r>
            <a:r>
              <a:rPr lang="en-US" sz="8000">
                <a:solidFill>
                  <a:srgbClr val="5890FF"/>
                </a:solidFill>
                <a:latin typeface="Arial"/>
                <a:ea typeface="Arial"/>
                <a:cs typeface="Arial"/>
                <a:sym typeface="Arial"/>
              </a:rPr>
              <a:t>3</a:t>
            </a:r>
            <a:r>
              <a:rPr lang="en-US" sz="8000">
                <a:solidFill>
                  <a:srgbClr val="292C2F"/>
                </a:solidFill>
                <a:latin typeface="Arial"/>
                <a:ea typeface="Arial"/>
                <a:cs typeface="Arial"/>
                <a:sym typeface="Arial"/>
              </a:rPr>
              <a:t>, 5, 8, 6, </a:t>
            </a:r>
            <a:r>
              <a:rPr lang="en-US" sz="8000">
                <a:solidFill>
                  <a:srgbClr val="92D050"/>
                </a:solidFill>
                <a:latin typeface="Arial"/>
                <a:ea typeface="Arial"/>
                <a:cs typeface="Arial"/>
                <a:sym typeface="Arial"/>
              </a:rPr>
              <a:t>7</a:t>
            </a:r>
            <a:r>
              <a:rPr lang="en-US" sz="8000">
                <a:latin typeface="Arial"/>
                <a:ea typeface="Arial"/>
                <a:cs typeface="Arial"/>
                <a:sym typeface="Arial"/>
              </a:rPr>
              <a:t>]</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cxnSp>
        <p:nvCxnSpPr>
          <p:cNvPr id="689" name="Google Shape;689;p75"/>
          <p:cNvCxnSpPr/>
          <p:nvPr/>
        </p:nvCxnSpPr>
        <p:spPr>
          <a:xfrm rot="10800000">
            <a:off x="11339675" y="5955298"/>
            <a:ext cx="0" cy="1664700"/>
          </a:xfrm>
          <a:prstGeom prst="straightConnector1">
            <a:avLst/>
          </a:prstGeom>
          <a:noFill/>
          <a:ln cap="flat" cmpd="sng" w="38100">
            <a:solidFill>
              <a:srgbClr val="000000"/>
            </a:solidFill>
            <a:prstDash val="solid"/>
            <a:miter lim="400000"/>
            <a:headEnd len="sm" w="sm" type="none"/>
            <a:tailEnd len="med" w="med" type="triangle"/>
          </a:ln>
        </p:spPr>
      </p:cxnSp>
      <p:sp>
        <p:nvSpPr>
          <p:cNvPr id="690" name="Google Shape;690;p75"/>
          <p:cNvSpPr txBox="1"/>
          <p:nvPr/>
        </p:nvSpPr>
        <p:spPr>
          <a:xfrm>
            <a:off x="9612079" y="7707084"/>
            <a:ext cx="4876800" cy="10158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rgbClr val="7D8490"/>
              </a:buClr>
              <a:buSzPts val="6000"/>
              <a:buFont typeface="Arial"/>
              <a:buNone/>
            </a:pPr>
            <a:r>
              <a:rPr b="0" i="0" lang="en-US" sz="6000" u="none" cap="none" strike="noStrike">
                <a:solidFill>
                  <a:srgbClr val="7D8490"/>
                </a:solidFill>
                <a:latin typeface="Arial"/>
                <a:ea typeface="Arial"/>
                <a:cs typeface="Arial"/>
                <a:sym typeface="Arial"/>
              </a:rPr>
              <a:t>Pivot</a:t>
            </a:r>
            <a:endParaRPr/>
          </a:p>
        </p:txBody>
      </p:sp>
      <p:sp>
        <p:nvSpPr>
          <p:cNvPr id="691" name="Google Shape;691;p75"/>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Partition</a:t>
            </a:r>
            <a:endParaRPr/>
          </a:p>
        </p:txBody>
      </p:sp>
      <p:sp>
        <p:nvSpPr>
          <p:cNvPr id="692" name="Google Shape;692;p75"/>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 Example</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6" name="Shape 696"/>
        <p:cNvGrpSpPr/>
        <p:nvPr/>
      </p:nvGrpSpPr>
      <p:grpSpPr>
        <a:xfrm>
          <a:off x="0" y="0"/>
          <a:ext cx="0" cy="0"/>
          <a:chOff x="0" y="0"/>
          <a:chExt cx="0" cy="0"/>
        </a:xfrm>
      </p:grpSpPr>
      <p:sp>
        <p:nvSpPr>
          <p:cNvPr id="697" name="Google Shape;697;p76"/>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Quick Sort</a:t>
            </a:r>
            <a:endParaRPr/>
          </a:p>
        </p:txBody>
      </p:sp>
      <p:sp>
        <p:nvSpPr>
          <p:cNvPr id="698" name="Google Shape;698;p76"/>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Algorithm</a:t>
            </a:r>
            <a:endParaRPr/>
          </a:p>
        </p:txBody>
      </p:sp>
      <p:sp>
        <p:nvSpPr>
          <p:cNvPr id="699" name="Google Shape;699;p76"/>
          <p:cNvSpPr txBox="1"/>
          <p:nvPr>
            <p:ph idx="1" type="body"/>
          </p:nvPr>
        </p:nvSpPr>
        <p:spPr>
          <a:xfrm>
            <a:off x="1524000" y="4195300"/>
            <a:ext cx="21336000" cy="84750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i="1" lang="en-US" sz="5800"/>
              <a:t>Suppose you’re sorting a list</a:t>
            </a:r>
            <a:endParaRPr i="1" sz="5800"/>
          </a:p>
          <a:p>
            <a:pPr indent="-596900" lvl="0" marL="457200" marR="0" rtl="0" algn="l">
              <a:lnSpc>
                <a:spcPct val="120000"/>
              </a:lnSpc>
              <a:spcBef>
                <a:spcPts val="0"/>
              </a:spcBef>
              <a:spcAft>
                <a:spcPts val="0"/>
              </a:spcAft>
              <a:buSzPts val="5800"/>
              <a:buAutoNum type="arabicPeriod"/>
            </a:pPr>
            <a:r>
              <a:rPr lang="en-US" sz="5800"/>
              <a:t>If there’s one or less elements in the list, return.</a:t>
            </a:r>
            <a:endParaRPr sz="5800"/>
          </a:p>
          <a:p>
            <a:pPr indent="-596900" lvl="0" marL="457200" marR="0" rtl="0" algn="l">
              <a:lnSpc>
                <a:spcPct val="120000"/>
              </a:lnSpc>
              <a:spcBef>
                <a:spcPts val="0"/>
              </a:spcBef>
              <a:spcAft>
                <a:spcPts val="0"/>
              </a:spcAft>
              <a:buSzPts val="5800"/>
              <a:buAutoNum type="arabicPeriod"/>
            </a:pPr>
            <a:r>
              <a:rPr lang="en-US" sz="5800"/>
              <a:t>Pick a value to be a pivot</a:t>
            </a:r>
            <a:endParaRPr sz="5800"/>
          </a:p>
          <a:p>
            <a:pPr indent="-596900" lvl="0" marL="457200" marR="0" rtl="0" algn="l">
              <a:lnSpc>
                <a:spcPct val="120000"/>
              </a:lnSpc>
              <a:spcBef>
                <a:spcPts val="0"/>
              </a:spcBef>
              <a:spcAft>
                <a:spcPts val="0"/>
              </a:spcAft>
              <a:buSzPts val="5800"/>
              <a:buAutoNum type="arabicPeriod"/>
            </a:pPr>
            <a:r>
              <a:rPr b="1" lang="en-US" sz="5800"/>
              <a:t>Partition the array around that pivot so all smaller elements are on the left and all larger elements are on the right.</a:t>
            </a:r>
            <a:endParaRPr b="1" sz="5800"/>
          </a:p>
          <a:p>
            <a:pPr indent="-596900" lvl="0" marL="457200" marR="0" rtl="0" algn="l">
              <a:lnSpc>
                <a:spcPct val="120000"/>
              </a:lnSpc>
              <a:spcBef>
                <a:spcPts val="0"/>
              </a:spcBef>
              <a:spcAft>
                <a:spcPts val="0"/>
              </a:spcAft>
              <a:buSzPts val="5800"/>
              <a:buAutoNum type="arabicPeriod"/>
            </a:pPr>
            <a:r>
              <a:rPr lang="en-US" sz="5800"/>
              <a:t>Perform Quick Sort on the smaller elements</a:t>
            </a:r>
            <a:endParaRPr sz="5800"/>
          </a:p>
          <a:p>
            <a:pPr indent="-596900" lvl="0" marL="457200" marR="0" rtl="0" algn="l">
              <a:lnSpc>
                <a:spcPct val="120000"/>
              </a:lnSpc>
              <a:spcBef>
                <a:spcPts val="0"/>
              </a:spcBef>
              <a:spcAft>
                <a:spcPts val="0"/>
              </a:spcAft>
              <a:buSzPts val="5800"/>
              <a:buAutoNum type="arabicPeriod"/>
            </a:pPr>
            <a:r>
              <a:rPr lang="en-US" sz="5800"/>
              <a:t>Perform Quick Sort on the larger elements</a:t>
            </a:r>
            <a:endParaRPr sz="5800"/>
          </a:p>
          <a:p>
            <a:pPr indent="-596900" lvl="0" marL="457200" marR="0" rtl="0" algn="l">
              <a:lnSpc>
                <a:spcPct val="120000"/>
              </a:lnSpc>
              <a:spcBef>
                <a:spcPts val="0"/>
              </a:spcBef>
              <a:spcAft>
                <a:spcPts val="0"/>
              </a:spcAft>
              <a:buSzPts val="5800"/>
              <a:buAutoNum type="arabicPeriod"/>
            </a:pPr>
            <a:r>
              <a:rPr lang="en-US" sz="5800"/>
              <a:t>Done!</a:t>
            </a:r>
            <a:endParaRPr sz="5800"/>
          </a:p>
          <a:p>
            <a:pPr indent="0" lvl="0" marL="0" marR="0" rtl="0" algn="l">
              <a:lnSpc>
                <a:spcPct val="120000"/>
              </a:lnSpc>
              <a:spcBef>
                <a:spcPts val="0"/>
              </a:spcBef>
              <a:spcAft>
                <a:spcPts val="0"/>
              </a:spcAft>
              <a:buNone/>
            </a:pPr>
            <a:r>
              <a:t/>
            </a:r>
            <a:endParaRPr sz="5800"/>
          </a:p>
          <a:p>
            <a:pPr indent="0" lvl="0" marL="0" marR="0" rtl="0" algn="l">
              <a:lnSpc>
                <a:spcPct val="120000"/>
              </a:lnSpc>
              <a:spcBef>
                <a:spcPts val="0"/>
              </a:spcBef>
              <a:spcAft>
                <a:spcPts val="0"/>
              </a:spcAft>
              <a:buNone/>
            </a:pPr>
            <a:r>
              <a:t/>
            </a:r>
            <a:endParaRPr sz="58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3" name="Shape 703"/>
        <p:cNvGrpSpPr/>
        <p:nvPr/>
      </p:nvGrpSpPr>
      <p:grpSpPr>
        <a:xfrm>
          <a:off x="0" y="0"/>
          <a:ext cx="0" cy="0"/>
          <a:chOff x="0" y="0"/>
          <a:chExt cx="0" cy="0"/>
        </a:xfrm>
      </p:grpSpPr>
      <p:sp>
        <p:nvSpPr>
          <p:cNvPr id="704" name="Google Shape;704;p77"/>
          <p:cNvSpPr txBox="1"/>
          <p:nvPr>
            <p:ph idx="1" type="body"/>
          </p:nvPr>
        </p:nvSpPr>
        <p:spPr>
          <a:xfrm>
            <a:off x="1524000" y="4290647"/>
            <a:ext cx="21793200" cy="31986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a:t>
            </a:r>
            <a:r>
              <a:rPr lang="en-US" sz="8000">
                <a:solidFill>
                  <a:srgbClr val="292C2F"/>
                </a:solidFill>
                <a:latin typeface="Arial"/>
                <a:ea typeface="Arial"/>
                <a:cs typeface="Arial"/>
                <a:sym typeface="Arial"/>
              </a:rPr>
              <a:t>1, 5, 7, </a:t>
            </a:r>
            <a:r>
              <a:rPr lang="en-US" sz="8000">
                <a:solidFill>
                  <a:srgbClr val="5890FF"/>
                </a:solidFill>
                <a:latin typeface="Arial"/>
                <a:ea typeface="Arial"/>
                <a:cs typeface="Arial"/>
                <a:sym typeface="Arial"/>
              </a:rPr>
              <a:t>3</a:t>
            </a:r>
            <a:r>
              <a:rPr lang="en-US" sz="8000">
                <a:solidFill>
                  <a:srgbClr val="292C2F"/>
                </a:solidFill>
                <a:latin typeface="Arial"/>
                <a:ea typeface="Arial"/>
                <a:cs typeface="Arial"/>
                <a:sym typeface="Arial"/>
              </a:rPr>
              <a:t>, 8, 6, 0</a:t>
            </a:r>
            <a:r>
              <a:rPr lang="en-US" sz="8000">
                <a:latin typeface="Arial"/>
                <a:ea typeface="Arial"/>
                <a:cs typeface="Arial"/>
                <a:sym typeface="Arial"/>
              </a:rPr>
              <a:t>]</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sp>
        <p:nvSpPr>
          <p:cNvPr id="705" name="Google Shape;705;p77"/>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Quick Sort</a:t>
            </a:r>
            <a:endParaRPr/>
          </a:p>
        </p:txBody>
      </p:sp>
      <p:sp>
        <p:nvSpPr>
          <p:cNvPr id="706" name="Google Shape;706;p77"/>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An Example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0" name="Shape 710"/>
        <p:cNvGrpSpPr/>
        <p:nvPr/>
      </p:nvGrpSpPr>
      <p:grpSpPr>
        <a:xfrm>
          <a:off x="0" y="0"/>
          <a:ext cx="0" cy="0"/>
          <a:chOff x="0" y="0"/>
          <a:chExt cx="0" cy="0"/>
        </a:xfrm>
      </p:grpSpPr>
      <p:sp>
        <p:nvSpPr>
          <p:cNvPr id="711" name="Google Shape;711;p78"/>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Quick Sort</a:t>
            </a:r>
            <a:endParaRPr/>
          </a:p>
        </p:txBody>
      </p:sp>
      <p:sp>
        <p:nvSpPr>
          <p:cNvPr id="712" name="Google Shape;712;p78"/>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Algorithm</a:t>
            </a:r>
            <a:endParaRPr/>
          </a:p>
        </p:txBody>
      </p:sp>
      <p:sp>
        <p:nvSpPr>
          <p:cNvPr id="713" name="Google Shape;713;p78"/>
          <p:cNvSpPr txBox="1"/>
          <p:nvPr>
            <p:ph idx="1" type="body"/>
          </p:nvPr>
        </p:nvSpPr>
        <p:spPr>
          <a:xfrm>
            <a:off x="1524000" y="4195300"/>
            <a:ext cx="21336000" cy="89121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i="1" lang="en-US" sz="6000"/>
              <a:t>Suppose you’re sorting a list</a:t>
            </a:r>
            <a:endParaRPr i="1" sz="6000"/>
          </a:p>
          <a:p>
            <a:pPr indent="-609600" lvl="0" marL="457200" marR="0" rtl="0" algn="l">
              <a:lnSpc>
                <a:spcPct val="120000"/>
              </a:lnSpc>
              <a:spcBef>
                <a:spcPts val="0"/>
              </a:spcBef>
              <a:spcAft>
                <a:spcPts val="0"/>
              </a:spcAft>
              <a:buSzPts val="6000"/>
              <a:buAutoNum type="arabicPeriod"/>
            </a:pPr>
            <a:r>
              <a:rPr lang="en-US" sz="6000"/>
              <a:t>If there’s one or less elements in the list, return.</a:t>
            </a:r>
            <a:endParaRPr sz="6000"/>
          </a:p>
          <a:p>
            <a:pPr indent="-609600" lvl="0" marL="457200" marR="0" rtl="0" algn="l">
              <a:lnSpc>
                <a:spcPct val="120000"/>
              </a:lnSpc>
              <a:spcBef>
                <a:spcPts val="0"/>
              </a:spcBef>
              <a:spcAft>
                <a:spcPts val="0"/>
              </a:spcAft>
              <a:buSzPts val="6000"/>
              <a:buAutoNum type="arabicPeriod"/>
            </a:pPr>
            <a:r>
              <a:rPr lang="en-US" sz="6000"/>
              <a:t>Pick a value to be a pivot</a:t>
            </a:r>
            <a:endParaRPr sz="6000"/>
          </a:p>
          <a:p>
            <a:pPr indent="-609600" lvl="0" marL="457200" marR="0" rtl="0" algn="l">
              <a:lnSpc>
                <a:spcPct val="120000"/>
              </a:lnSpc>
              <a:spcBef>
                <a:spcPts val="0"/>
              </a:spcBef>
              <a:spcAft>
                <a:spcPts val="0"/>
              </a:spcAft>
              <a:buSzPts val="6000"/>
              <a:buAutoNum type="arabicPeriod"/>
            </a:pPr>
            <a:r>
              <a:rPr lang="en-US" sz="6000"/>
              <a:t>Partition the array around that pivot so all smaller elements are on the left and all larger elements are on the right.</a:t>
            </a:r>
            <a:endParaRPr sz="6000"/>
          </a:p>
          <a:p>
            <a:pPr indent="-609600" lvl="0" marL="457200" marR="0" rtl="0" algn="l">
              <a:lnSpc>
                <a:spcPct val="120000"/>
              </a:lnSpc>
              <a:spcBef>
                <a:spcPts val="0"/>
              </a:spcBef>
              <a:spcAft>
                <a:spcPts val="0"/>
              </a:spcAft>
              <a:buSzPts val="6000"/>
              <a:buAutoNum type="arabicPeriod"/>
            </a:pPr>
            <a:r>
              <a:rPr lang="en-US" sz="6000"/>
              <a:t>Perform Quick Sort on the smaller elements</a:t>
            </a:r>
            <a:endParaRPr sz="6000"/>
          </a:p>
          <a:p>
            <a:pPr indent="-609600" lvl="0" marL="457200" marR="0" rtl="0" algn="l">
              <a:lnSpc>
                <a:spcPct val="120000"/>
              </a:lnSpc>
              <a:spcBef>
                <a:spcPts val="0"/>
              </a:spcBef>
              <a:spcAft>
                <a:spcPts val="0"/>
              </a:spcAft>
              <a:buSzPts val="6000"/>
              <a:buAutoNum type="arabicPeriod"/>
            </a:pPr>
            <a:r>
              <a:rPr lang="en-US" sz="6000"/>
              <a:t>Perform Quick Sort on the larger elements</a:t>
            </a:r>
            <a:endParaRPr sz="6000"/>
          </a:p>
          <a:p>
            <a:pPr indent="-609600" lvl="0" marL="457200" marR="0" rtl="0" algn="l">
              <a:lnSpc>
                <a:spcPct val="120000"/>
              </a:lnSpc>
              <a:spcBef>
                <a:spcPts val="0"/>
              </a:spcBef>
              <a:spcAft>
                <a:spcPts val="0"/>
              </a:spcAft>
              <a:buSzPts val="6000"/>
              <a:buAutoNum type="arabicPeriod"/>
            </a:pPr>
            <a:r>
              <a:rPr b="1" lang="en-US" sz="6000"/>
              <a:t>Done!</a:t>
            </a:r>
            <a:endParaRPr b="1" sz="6000"/>
          </a:p>
          <a:p>
            <a:pPr indent="0" lvl="0" marL="0" marR="0" rtl="0" algn="l">
              <a:lnSpc>
                <a:spcPct val="120000"/>
              </a:lnSpc>
              <a:spcBef>
                <a:spcPts val="0"/>
              </a:spcBef>
              <a:spcAft>
                <a:spcPts val="0"/>
              </a:spcAft>
              <a:buNone/>
            </a:pPr>
            <a:r>
              <a:t/>
            </a:r>
            <a:endParaRPr/>
          </a:p>
          <a:p>
            <a:pPr indent="0" lvl="0" marL="0" marR="0" rtl="0" algn="l">
              <a:lnSpc>
                <a:spcPct val="120000"/>
              </a:lnSpc>
              <a:spcBef>
                <a:spcPts val="0"/>
              </a:spcBef>
              <a:spcAft>
                <a:spcPts val="0"/>
              </a:spcAft>
              <a:buNone/>
            </a:pPr>
            <a:r>
              <a:t/>
            </a:r>
            <a:endParaRPr/>
          </a:p>
        </p:txBody>
      </p:sp>
      <p:sp>
        <p:nvSpPr>
          <p:cNvPr id="714" name="Google Shape;714;p78"/>
          <p:cNvSpPr txBox="1"/>
          <p:nvPr/>
        </p:nvSpPr>
        <p:spPr>
          <a:xfrm>
            <a:off x="7323450" y="11845300"/>
            <a:ext cx="11212800" cy="12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8000">
                <a:solidFill>
                  <a:srgbClr val="C00000"/>
                </a:solidFill>
              </a:rPr>
              <a:t>Wat.</a:t>
            </a:r>
            <a:endParaRPr b="1" sz="8000">
              <a:solidFill>
                <a:srgbClr val="C00000"/>
              </a:solidFill>
            </a:endParaRPr>
          </a:p>
        </p:txBody>
      </p:sp>
      <p:cxnSp>
        <p:nvCxnSpPr>
          <p:cNvPr id="715" name="Google Shape;715;p78"/>
          <p:cNvCxnSpPr>
            <a:stCxn id="714" idx="1"/>
          </p:cNvCxnSpPr>
          <p:nvPr/>
        </p:nvCxnSpPr>
        <p:spPr>
          <a:xfrm rot="10800000">
            <a:off x="4510050" y="12321250"/>
            <a:ext cx="2813400" cy="155100"/>
          </a:xfrm>
          <a:prstGeom prst="straightConnector1">
            <a:avLst/>
          </a:prstGeom>
          <a:noFill/>
          <a:ln cap="flat" cmpd="sng" w="76200">
            <a:solidFill>
              <a:srgbClr val="C00000"/>
            </a:solidFill>
            <a:prstDash val="solid"/>
            <a:round/>
            <a:headEnd len="med" w="med" type="none"/>
            <a:tailEnd len="med" w="med" type="triangle"/>
          </a:ln>
        </p:spPr>
      </p:cxn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Google Shape;720;p79"/>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Quick Sort</a:t>
            </a:r>
            <a:endParaRPr/>
          </a:p>
        </p:txBody>
      </p:sp>
      <p:sp>
        <p:nvSpPr>
          <p:cNvPr id="721" name="Google Shape;721;p79"/>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Partitioning premise</a:t>
            </a:r>
            <a:endParaRPr/>
          </a:p>
        </p:txBody>
      </p:sp>
      <p:sp>
        <p:nvSpPr>
          <p:cNvPr id="722" name="Google Shape;722;p79"/>
          <p:cNvSpPr txBox="1"/>
          <p:nvPr>
            <p:ph idx="1" type="body"/>
          </p:nvPr>
        </p:nvSpPr>
        <p:spPr>
          <a:xfrm>
            <a:off x="1524000" y="4195300"/>
            <a:ext cx="21336000" cy="89121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6000"/>
              <a:t>By partitioning a list around a pivot, we’ve placed the pivot into the correct position. </a:t>
            </a:r>
            <a:endParaRPr sz="6000"/>
          </a:p>
          <a:p>
            <a:pPr indent="0" lvl="0" marL="0" rtl="0" algn="l">
              <a:spcBef>
                <a:spcPts val="0"/>
              </a:spcBef>
              <a:spcAft>
                <a:spcPts val="0"/>
              </a:spcAft>
              <a:buNone/>
            </a:pPr>
            <a:r>
              <a:t/>
            </a:r>
            <a:endParaRPr sz="6000"/>
          </a:p>
          <a:p>
            <a:pPr indent="0" lvl="0" marL="0" rtl="0" algn="ctr">
              <a:spcBef>
                <a:spcPts val="0"/>
              </a:spcBef>
              <a:spcAft>
                <a:spcPts val="0"/>
              </a:spcAft>
              <a:buNone/>
            </a:pPr>
            <a:r>
              <a:rPr lang="en-US" sz="8000"/>
              <a:t>[1, 5, 7, </a:t>
            </a:r>
            <a:r>
              <a:rPr lang="en-US" sz="8000">
                <a:solidFill>
                  <a:schemeClr val="accent6"/>
                </a:solidFill>
              </a:rPr>
              <a:t>3</a:t>
            </a:r>
            <a:r>
              <a:rPr lang="en-US" sz="8000"/>
              <a:t>, 8, 6, 0] -&gt; [1, 0,</a:t>
            </a:r>
            <a:r>
              <a:rPr lang="en-US" sz="8000">
                <a:solidFill>
                  <a:srgbClr val="292C2F"/>
                </a:solidFill>
              </a:rPr>
              <a:t> </a:t>
            </a:r>
            <a:r>
              <a:rPr lang="en-US" sz="8000">
                <a:solidFill>
                  <a:schemeClr val="accent6"/>
                </a:solidFill>
              </a:rPr>
              <a:t>3</a:t>
            </a:r>
            <a:r>
              <a:rPr lang="en-US" sz="8000"/>
              <a:t>, 5, 8, 6, 7]</a:t>
            </a:r>
            <a:endParaRPr sz="8000"/>
          </a:p>
          <a:p>
            <a:pPr indent="0" lvl="0" marL="0" rtl="0" algn="ctr">
              <a:spcBef>
                <a:spcPts val="0"/>
              </a:spcBef>
              <a:spcAft>
                <a:spcPts val="0"/>
              </a:spcAft>
              <a:buNone/>
            </a:pPr>
            <a:r>
              <a:t/>
            </a:r>
            <a:endParaRPr sz="8000"/>
          </a:p>
          <a:p>
            <a:pPr indent="0" lvl="0" marL="0" marR="0" rtl="0" algn="l">
              <a:lnSpc>
                <a:spcPct val="120000"/>
              </a:lnSpc>
              <a:spcBef>
                <a:spcPts val="0"/>
              </a:spcBef>
              <a:spcAft>
                <a:spcPts val="0"/>
              </a:spcAft>
              <a:buNone/>
            </a:pPr>
            <a:r>
              <a:rPr lang="en-US" sz="6000"/>
              <a:t>After partitioning, you no longer need to compare the left values to the right values. </a:t>
            </a:r>
            <a:endParaRPr sz="6000"/>
          </a:p>
          <a:p>
            <a:pPr indent="0" lvl="0" marL="0" marR="0" rtl="0" algn="ctr">
              <a:lnSpc>
                <a:spcPct val="120000"/>
              </a:lnSpc>
              <a:spcBef>
                <a:spcPts val="0"/>
              </a:spcBef>
              <a:spcAft>
                <a:spcPts val="0"/>
              </a:spcAft>
              <a:buNone/>
            </a:pPr>
            <a:r>
              <a:t/>
            </a:r>
            <a:endParaRPr sz="8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1524000" y="4826000"/>
            <a:ext cx="21336000" cy="6096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Binary search can also be applied to find elements in </a:t>
            </a:r>
            <a:r>
              <a:rPr b="1" lang="en-US"/>
              <a:t>sorted lists</a:t>
            </a:r>
            <a:r>
              <a:rPr lang="en-US"/>
              <a:t>.</a:t>
            </a:r>
            <a:endParaRPr/>
          </a:p>
        </p:txBody>
      </p:sp>
      <p:sp>
        <p:nvSpPr>
          <p:cNvPr id="79" name="Google Shape;79;p17"/>
          <p:cNvSpPr txBox="1"/>
          <p:nvPr>
            <p:ph type="title"/>
          </p:nvPr>
        </p:nvSpPr>
        <p:spPr>
          <a:xfrm>
            <a:off x="1524000" y="1041400"/>
            <a:ext cx="21336000" cy="183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Binary Search</a:t>
            </a:r>
            <a:endParaRPr/>
          </a:p>
        </p:txBody>
      </p:sp>
      <p:sp>
        <p:nvSpPr>
          <p:cNvPr id="80" name="Google Shape;80;p17"/>
          <p:cNvSpPr txBox="1"/>
          <p:nvPr>
            <p:ph idx="2" type="body"/>
          </p:nvPr>
        </p:nvSpPr>
        <p:spPr>
          <a:xfrm>
            <a:off x="1524000" y="2921000"/>
            <a:ext cx="21336000" cy="111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On Lists!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6" name="Shape 726"/>
        <p:cNvGrpSpPr/>
        <p:nvPr/>
      </p:nvGrpSpPr>
      <p:grpSpPr>
        <a:xfrm>
          <a:off x="0" y="0"/>
          <a:ext cx="0" cy="0"/>
          <a:chOff x="0" y="0"/>
          <a:chExt cx="0" cy="0"/>
        </a:xfrm>
      </p:grpSpPr>
      <p:sp>
        <p:nvSpPr>
          <p:cNvPr id="727" name="Google Shape;727;p80"/>
          <p:cNvSpPr txBox="1"/>
          <p:nvPr>
            <p:ph idx="1" type="body"/>
          </p:nvPr>
        </p:nvSpPr>
        <p:spPr>
          <a:xfrm>
            <a:off x="1524000" y="4290647"/>
            <a:ext cx="21793200" cy="31986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a:t>
            </a:r>
            <a:r>
              <a:rPr lang="en-US" sz="8000">
                <a:solidFill>
                  <a:srgbClr val="292C2F"/>
                </a:solidFill>
                <a:latin typeface="Arial"/>
                <a:ea typeface="Arial"/>
                <a:cs typeface="Arial"/>
                <a:sym typeface="Arial"/>
              </a:rPr>
              <a:t>1, 0, </a:t>
            </a:r>
            <a:r>
              <a:rPr lang="en-US" sz="8000">
                <a:solidFill>
                  <a:srgbClr val="5890FF"/>
                </a:solidFill>
                <a:latin typeface="Arial"/>
                <a:ea typeface="Arial"/>
                <a:cs typeface="Arial"/>
                <a:sym typeface="Arial"/>
              </a:rPr>
              <a:t>3</a:t>
            </a:r>
            <a:r>
              <a:rPr lang="en-US" sz="8000">
                <a:solidFill>
                  <a:srgbClr val="292C2F"/>
                </a:solidFill>
                <a:latin typeface="Arial"/>
                <a:ea typeface="Arial"/>
                <a:cs typeface="Arial"/>
                <a:sym typeface="Arial"/>
              </a:rPr>
              <a:t>, 5, 8, 6, 7</a:t>
            </a:r>
            <a:r>
              <a:rPr lang="en-US" sz="8000">
                <a:latin typeface="Arial"/>
                <a:ea typeface="Arial"/>
                <a:cs typeface="Arial"/>
                <a:sym typeface="Arial"/>
              </a:rPr>
              <a:t>]</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cxnSp>
        <p:nvCxnSpPr>
          <p:cNvPr id="728" name="Google Shape;728;p80"/>
          <p:cNvCxnSpPr/>
          <p:nvPr/>
        </p:nvCxnSpPr>
        <p:spPr>
          <a:xfrm flipH="1">
            <a:off x="7946570" y="6183086"/>
            <a:ext cx="1828800" cy="1306200"/>
          </a:xfrm>
          <a:prstGeom prst="straightConnector1">
            <a:avLst/>
          </a:prstGeom>
          <a:noFill/>
          <a:ln cap="flat" cmpd="sng" w="38100">
            <a:solidFill>
              <a:srgbClr val="000000"/>
            </a:solidFill>
            <a:prstDash val="solid"/>
            <a:miter lim="400000"/>
            <a:headEnd len="sm" w="sm" type="none"/>
            <a:tailEnd len="med" w="med" type="triangle"/>
          </a:ln>
        </p:spPr>
      </p:cxnSp>
      <p:cxnSp>
        <p:nvCxnSpPr>
          <p:cNvPr id="729" name="Google Shape;729;p80"/>
          <p:cNvCxnSpPr/>
          <p:nvPr/>
        </p:nvCxnSpPr>
        <p:spPr>
          <a:xfrm>
            <a:off x="15348855" y="6183086"/>
            <a:ext cx="2046600" cy="1306200"/>
          </a:xfrm>
          <a:prstGeom prst="straightConnector1">
            <a:avLst/>
          </a:prstGeom>
          <a:noFill/>
          <a:ln cap="flat" cmpd="sng" w="38100">
            <a:solidFill>
              <a:srgbClr val="000000"/>
            </a:solidFill>
            <a:prstDash val="solid"/>
            <a:miter lim="400000"/>
            <a:headEnd len="sm" w="sm" type="none"/>
            <a:tailEnd len="med" w="med" type="triangle"/>
          </a:ln>
        </p:spPr>
      </p:cxnSp>
      <p:sp>
        <p:nvSpPr>
          <p:cNvPr id="730" name="Google Shape;730;p80"/>
          <p:cNvSpPr txBox="1"/>
          <p:nvPr/>
        </p:nvSpPr>
        <p:spPr>
          <a:xfrm>
            <a:off x="3570511" y="7215218"/>
            <a:ext cx="5856600" cy="33702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a:t>
            </a:r>
            <a:r>
              <a:rPr b="0" i="0" lang="en-US" sz="8000" u="none" cap="none" strike="noStrike">
                <a:solidFill>
                  <a:srgbClr val="292C2F"/>
                </a:solidFill>
                <a:latin typeface="Arial"/>
                <a:ea typeface="Arial"/>
                <a:cs typeface="Arial"/>
                <a:sym typeface="Arial"/>
              </a:rPr>
              <a:t>1, 0</a:t>
            </a:r>
            <a:r>
              <a:rPr b="0" i="0" lang="en-US" sz="8000" u="none" cap="none" strike="noStrike">
                <a:solidFill>
                  <a:srgbClr val="53585F"/>
                </a:solidFill>
                <a:latin typeface="Arial"/>
                <a:ea typeface="Arial"/>
                <a:cs typeface="Arial"/>
                <a:sym typeface="Arial"/>
              </a:rPr>
              <a:t>]</a:t>
            </a:r>
            <a:endParaRPr/>
          </a:p>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sp>
        <p:nvSpPr>
          <p:cNvPr id="731" name="Google Shape;731;p80"/>
          <p:cNvSpPr txBox="1"/>
          <p:nvPr/>
        </p:nvSpPr>
        <p:spPr>
          <a:xfrm>
            <a:off x="13149944" y="7134582"/>
            <a:ext cx="10929300" cy="33702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a:t>
            </a:r>
            <a:r>
              <a:rPr b="0" i="0" lang="en-US" sz="8000" u="none" cap="none" strike="noStrike">
                <a:solidFill>
                  <a:srgbClr val="292C2F"/>
                </a:solidFill>
                <a:latin typeface="Arial"/>
                <a:ea typeface="Arial"/>
                <a:cs typeface="Arial"/>
                <a:sym typeface="Arial"/>
              </a:rPr>
              <a:t>5, 8, 6, 7</a:t>
            </a:r>
            <a:r>
              <a:rPr b="0" i="0" lang="en-US" sz="8000" u="none" cap="none" strike="noStrike">
                <a:solidFill>
                  <a:srgbClr val="53585F"/>
                </a:solidFill>
                <a:latin typeface="Arial"/>
                <a:ea typeface="Arial"/>
                <a:cs typeface="Arial"/>
                <a:sym typeface="Arial"/>
              </a:rPr>
              <a:t>]</a:t>
            </a:r>
            <a:endParaRPr/>
          </a:p>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sp>
        <p:nvSpPr>
          <p:cNvPr id="732" name="Google Shape;732;p80"/>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Quick Sort</a:t>
            </a:r>
            <a:endParaRPr/>
          </a:p>
        </p:txBody>
      </p:sp>
      <p:sp>
        <p:nvSpPr>
          <p:cNvPr id="733" name="Google Shape;733;p80"/>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An Example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7" name="Shape 737"/>
        <p:cNvGrpSpPr/>
        <p:nvPr/>
      </p:nvGrpSpPr>
      <p:grpSpPr>
        <a:xfrm>
          <a:off x="0" y="0"/>
          <a:ext cx="0" cy="0"/>
          <a:chOff x="0" y="0"/>
          <a:chExt cx="0" cy="0"/>
        </a:xfrm>
      </p:grpSpPr>
      <p:sp>
        <p:nvSpPr>
          <p:cNvPr id="738" name="Google Shape;738;p81"/>
          <p:cNvSpPr txBox="1"/>
          <p:nvPr>
            <p:ph idx="1" type="body"/>
          </p:nvPr>
        </p:nvSpPr>
        <p:spPr>
          <a:xfrm>
            <a:off x="1524000" y="4290647"/>
            <a:ext cx="21793200" cy="31986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a:t>
            </a:r>
            <a:r>
              <a:rPr lang="en-US" sz="8000">
                <a:solidFill>
                  <a:srgbClr val="292C2F"/>
                </a:solidFill>
                <a:latin typeface="Arial"/>
                <a:ea typeface="Arial"/>
                <a:cs typeface="Arial"/>
                <a:sym typeface="Arial"/>
              </a:rPr>
              <a:t>1, 0, </a:t>
            </a:r>
            <a:r>
              <a:rPr lang="en-US" sz="8000">
                <a:solidFill>
                  <a:srgbClr val="5890FF"/>
                </a:solidFill>
                <a:latin typeface="Arial"/>
                <a:ea typeface="Arial"/>
                <a:cs typeface="Arial"/>
                <a:sym typeface="Arial"/>
              </a:rPr>
              <a:t>3</a:t>
            </a:r>
            <a:r>
              <a:rPr lang="en-US" sz="8000">
                <a:solidFill>
                  <a:srgbClr val="292C2F"/>
                </a:solidFill>
                <a:latin typeface="Arial"/>
                <a:ea typeface="Arial"/>
                <a:cs typeface="Arial"/>
                <a:sym typeface="Arial"/>
              </a:rPr>
              <a:t>, 5, 8, 6, 7</a:t>
            </a:r>
            <a:r>
              <a:rPr lang="en-US" sz="8000">
                <a:latin typeface="Arial"/>
                <a:ea typeface="Arial"/>
                <a:cs typeface="Arial"/>
                <a:sym typeface="Arial"/>
              </a:rPr>
              <a:t>]</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cxnSp>
        <p:nvCxnSpPr>
          <p:cNvPr id="739" name="Google Shape;739;p81"/>
          <p:cNvCxnSpPr/>
          <p:nvPr/>
        </p:nvCxnSpPr>
        <p:spPr>
          <a:xfrm flipH="1">
            <a:off x="7946570" y="6183086"/>
            <a:ext cx="1828800" cy="1306200"/>
          </a:xfrm>
          <a:prstGeom prst="straightConnector1">
            <a:avLst/>
          </a:prstGeom>
          <a:noFill/>
          <a:ln cap="flat" cmpd="sng" w="38100">
            <a:solidFill>
              <a:srgbClr val="000000"/>
            </a:solidFill>
            <a:prstDash val="solid"/>
            <a:miter lim="400000"/>
            <a:headEnd len="sm" w="sm" type="none"/>
            <a:tailEnd len="med" w="med" type="triangle"/>
          </a:ln>
        </p:spPr>
      </p:cxnSp>
      <p:cxnSp>
        <p:nvCxnSpPr>
          <p:cNvPr id="740" name="Google Shape;740;p81"/>
          <p:cNvCxnSpPr/>
          <p:nvPr/>
        </p:nvCxnSpPr>
        <p:spPr>
          <a:xfrm>
            <a:off x="15348855" y="6183086"/>
            <a:ext cx="2046600" cy="1306200"/>
          </a:xfrm>
          <a:prstGeom prst="straightConnector1">
            <a:avLst/>
          </a:prstGeom>
          <a:noFill/>
          <a:ln cap="flat" cmpd="sng" w="38100">
            <a:solidFill>
              <a:srgbClr val="000000"/>
            </a:solidFill>
            <a:prstDash val="solid"/>
            <a:miter lim="400000"/>
            <a:headEnd len="sm" w="sm" type="none"/>
            <a:tailEnd len="med" w="med" type="triangle"/>
          </a:ln>
        </p:spPr>
      </p:cxnSp>
      <p:sp>
        <p:nvSpPr>
          <p:cNvPr id="741" name="Google Shape;741;p81"/>
          <p:cNvSpPr txBox="1"/>
          <p:nvPr/>
        </p:nvSpPr>
        <p:spPr>
          <a:xfrm>
            <a:off x="3570511" y="7215218"/>
            <a:ext cx="5856600" cy="33702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a:t>
            </a:r>
            <a:r>
              <a:rPr b="0" i="0" lang="en-US" sz="8000" u="none" cap="none" strike="noStrike">
                <a:solidFill>
                  <a:srgbClr val="5890FF"/>
                </a:solidFill>
                <a:latin typeface="Arial"/>
                <a:ea typeface="Arial"/>
                <a:cs typeface="Arial"/>
                <a:sym typeface="Arial"/>
              </a:rPr>
              <a:t>1</a:t>
            </a:r>
            <a:r>
              <a:rPr b="0" i="0" lang="en-US" sz="8000" u="none" cap="none" strike="noStrike">
                <a:solidFill>
                  <a:srgbClr val="292C2F"/>
                </a:solidFill>
                <a:latin typeface="Arial"/>
                <a:ea typeface="Arial"/>
                <a:cs typeface="Arial"/>
                <a:sym typeface="Arial"/>
              </a:rPr>
              <a:t>, 0</a:t>
            </a:r>
            <a:r>
              <a:rPr b="0" i="0" lang="en-US" sz="8000" u="none" cap="none" strike="noStrike">
                <a:solidFill>
                  <a:srgbClr val="53585F"/>
                </a:solidFill>
                <a:latin typeface="Arial"/>
                <a:ea typeface="Arial"/>
                <a:cs typeface="Arial"/>
                <a:sym typeface="Arial"/>
              </a:rPr>
              <a:t>]</a:t>
            </a:r>
            <a:endParaRPr/>
          </a:p>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sp>
        <p:nvSpPr>
          <p:cNvPr id="742" name="Google Shape;742;p81"/>
          <p:cNvSpPr txBox="1"/>
          <p:nvPr/>
        </p:nvSpPr>
        <p:spPr>
          <a:xfrm>
            <a:off x="13149944" y="7134582"/>
            <a:ext cx="10929300" cy="33702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a:t>
            </a:r>
            <a:r>
              <a:rPr b="0" i="0" lang="en-US" sz="8000" u="none" cap="none" strike="noStrike">
                <a:solidFill>
                  <a:srgbClr val="292C2F"/>
                </a:solidFill>
                <a:latin typeface="Arial"/>
                <a:ea typeface="Arial"/>
                <a:cs typeface="Arial"/>
                <a:sym typeface="Arial"/>
              </a:rPr>
              <a:t>5, </a:t>
            </a:r>
            <a:r>
              <a:rPr b="0" i="0" lang="en-US" sz="8000" u="none" cap="none" strike="noStrike">
                <a:solidFill>
                  <a:srgbClr val="5890FF"/>
                </a:solidFill>
                <a:latin typeface="Arial"/>
                <a:ea typeface="Arial"/>
                <a:cs typeface="Arial"/>
                <a:sym typeface="Arial"/>
              </a:rPr>
              <a:t>8</a:t>
            </a:r>
            <a:r>
              <a:rPr b="0" i="0" lang="en-US" sz="8000" u="none" cap="none" strike="noStrike">
                <a:solidFill>
                  <a:srgbClr val="292C2F"/>
                </a:solidFill>
                <a:latin typeface="Arial"/>
                <a:ea typeface="Arial"/>
                <a:cs typeface="Arial"/>
                <a:sym typeface="Arial"/>
              </a:rPr>
              <a:t>, 6, 7</a:t>
            </a:r>
            <a:r>
              <a:rPr b="0" i="0" lang="en-US" sz="8000" u="none" cap="none" strike="noStrike">
                <a:solidFill>
                  <a:srgbClr val="53585F"/>
                </a:solidFill>
                <a:latin typeface="Arial"/>
                <a:ea typeface="Arial"/>
                <a:cs typeface="Arial"/>
                <a:sym typeface="Arial"/>
              </a:rPr>
              <a:t>]</a:t>
            </a:r>
            <a:endParaRPr/>
          </a:p>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sp>
        <p:nvSpPr>
          <p:cNvPr id="743" name="Google Shape;743;p81"/>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Quick Sort</a:t>
            </a:r>
            <a:endParaRPr/>
          </a:p>
        </p:txBody>
      </p:sp>
      <p:sp>
        <p:nvSpPr>
          <p:cNvPr id="744" name="Google Shape;744;p81"/>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An Example</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8" name="Shape 748"/>
        <p:cNvGrpSpPr/>
        <p:nvPr/>
      </p:nvGrpSpPr>
      <p:grpSpPr>
        <a:xfrm>
          <a:off x="0" y="0"/>
          <a:ext cx="0" cy="0"/>
          <a:chOff x="0" y="0"/>
          <a:chExt cx="0" cy="0"/>
        </a:xfrm>
      </p:grpSpPr>
      <p:sp>
        <p:nvSpPr>
          <p:cNvPr id="749" name="Google Shape;749;p82"/>
          <p:cNvSpPr txBox="1"/>
          <p:nvPr>
            <p:ph idx="1" type="body"/>
          </p:nvPr>
        </p:nvSpPr>
        <p:spPr>
          <a:xfrm>
            <a:off x="1524000" y="4290647"/>
            <a:ext cx="21793200" cy="31986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a:t>
            </a:r>
            <a:r>
              <a:rPr lang="en-US" sz="8000">
                <a:solidFill>
                  <a:srgbClr val="292C2F"/>
                </a:solidFill>
                <a:latin typeface="Arial"/>
                <a:ea typeface="Arial"/>
                <a:cs typeface="Arial"/>
                <a:sym typeface="Arial"/>
              </a:rPr>
              <a:t>1, 0, </a:t>
            </a:r>
            <a:r>
              <a:rPr lang="en-US" sz="8000">
                <a:solidFill>
                  <a:srgbClr val="5890FF"/>
                </a:solidFill>
                <a:latin typeface="Arial"/>
                <a:ea typeface="Arial"/>
                <a:cs typeface="Arial"/>
                <a:sym typeface="Arial"/>
              </a:rPr>
              <a:t>3</a:t>
            </a:r>
            <a:r>
              <a:rPr lang="en-US" sz="8000">
                <a:solidFill>
                  <a:srgbClr val="292C2F"/>
                </a:solidFill>
                <a:latin typeface="Arial"/>
                <a:ea typeface="Arial"/>
                <a:cs typeface="Arial"/>
                <a:sym typeface="Arial"/>
              </a:rPr>
              <a:t>, 5, 8, 6, 7</a:t>
            </a:r>
            <a:r>
              <a:rPr lang="en-US" sz="8000">
                <a:latin typeface="Arial"/>
                <a:ea typeface="Arial"/>
                <a:cs typeface="Arial"/>
                <a:sym typeface="Arial"/>
              </a:rPr>
              <a:t>]</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9600"/>
              <a:buNone/>
            </a:pPr>
            <a:r>
              <a:t/>
            </a:r>
            <a:endParaRPr sz="9600">
              <a:latin typeface="Arial"/>
              <a:ea typeface="Arial"/>
              <a:cs typeface="Arial"/>
              <a:sym typeface="Arial"/>
            </a:endParaRPr>
          </a:p>
        </p:txBody>
      </p:sp>
      <p:cxnSp>
        <p:nvCxnSpPr>
          <p:cNvPr id="750" name="Google Shape;750;p82"/>
          <p:cNvCxnSpPr/>
          <p:nvPr/>
        </p:nvCxnSpPr>
        <p:spPr>
          <a:xfrm flipH="1">
            <a:off x="7946570" y="6183086"/>
            <a:ext cx="1828800" cy="1306200"/>
          </a:xfrm>
          <a:prstGeom prst="straightConnector1">
            <a:avLst/>
          </a:prstGeom>
          <a:noFill/>
          <a:ln cap="flat" cmpd="sng" w="38100">
            <a:solidFill>
              <a:srgbClr val="000000"/>
            </a:solidFill>
            <a:prstDash val="solid"/>
            <a:miter lim="400000"/>
            <a:headEnd len="sm" w="sm" type="none"/>
            <a:tailEnd len="med" w="med" type="triangle"/>
          </a:ln>
        </p:spPr>
      </p:cxnSp>
      <p:cxnSp>
        <p:nvCxnSpPr>
          <p:cNvPr id="751" name="Google Shape;751;p82"/>
          <p:cNvCxnSpPr/>
          <p:nvPr/>
        </p:nvCxnSpPr>
        <p:spPr>
          <a:xfrm>
            <a:off x="15348855" y="6183086"/>
            <a:ext cx="2046600" cy="1306200"/>
          </a:xfrm>
          <a:prstGeom prst="straightConnector1">
            <a:avLst/>
          </a:prstGeom>
          <a:noFill/>
          <a:ln cap="flat" cmpd="sng" w="38100">
            <a:solidFill>
              <a:srgbClr val="000000"/>
            </a:solidFill>
            <a:prstDash val="solid"/>
            <a:miter lim="400000"/>
            <a:headEnd len="sm" w="sm" type="none"/>
            <a:tailEnd len="med" w="med" type="triangle"/>
          </a:ln>
        </p:spPr>
      </p:cxnSp>
      <p:sp>
        <p:nvSpPr>
          <p:cNvPr id="752" name="Google Shape;752;p82"/>
          <p:cNvSpPr txBox="1"/>
          <p:nvPr/>
        </p:nvSpPr>
        <p:spPr>
          <a:xfrm>
            <a:off x="3570511" y="7215218"/>
            <a:ext cx="5856600" cy="33702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[0, </a:t>
            </a:r>
            <a:r>
              <a:rPr b="0" i="0" lang="en-US" sz="8000" u="none" cap="none" strike="noStrike">
                <a:solidFill>
                  <a:srgbClr val="5890FF"/>
                </a:solidFill>
                <a:latin typeface="Arial"/>
                <a:ea typeface="Arial"/>
                <a:cs typeface="Arial"/>
                <a:sym typeface="Arial"/>
              </a:rPr>
              <a:t>1</a:t>
            </a:r>
            <a:r>
              <a:rPr b="0" i="0" lang="en-US" sz="8000" u="none" cap="none" strike="noStrike">
                <a:solidFill>
                  <a:srgbClr val="53585F"/>
                </a:solidFill>
                <a:latin typeface="Arial"/>
                <a:ea typeface="Arial"/>
                <a:cs typeface="Arial"/>
                <a:sym typeface="Arial"/>
              </a:rPr>
              <a:t>]</a:t>
            </a:r>
            <a:endParaRPr/>
          </a:p>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sp>
        <p:nvSpPr>
          <p:cNvPr id="753" name="Google Shape;753;p82"/>
          <p:cNvSpPr txBox="1"/>
          <p:nvPr/>
        </p:nvSpPr>
        <p:spPr>
          <a:xfrm>
            <a:off x="13149944" y="7134582"/>
            <a:ext cx="10929300" cy="33702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a:t>
            </a:r>
            <a:r>
              <a:rPr b="0" i="0" lang="en-US" sz="8000" u="none" cap="none" strike="noStrike">
                <a:solidFill>
                  <a:srgbClr val="292C2F"/>
                </a:solidFill>
                <a:latin typeface="Arial"/>
                <a:ea typeface="Arial"/>
                <a:cs typeface="Arial"/>
                <a:sym typeface="Arial"/>
              </a:rPr>
              <a:t>5, </a:t>
            </a:r>
            <a:r>
              <a:rPr b="0" i="0" lang="en-US" sz="8000" u="none" cap="none" strike="noStrike">
                <a:solidFill>
                  <a:srgbClr val="5890FF"/>
                </a:solidFill>
                <a:latin typeface="Arial"/>
                <a:ea typeface="Arial"/>
                <a:cs typeface="Arial"/>
                <a:sym typeface="Arial"/>
              </a:rPr>
              <a:t>8</a:t>
            </a:r>
            <a:r>
              <a:rPr b="0" i="0" lang="en-US" sz="8000" u="none" cap="none" strike="noStrike">
                <a:solidFill>
                  <a:srgbClr val="292C2F"/>
                </a:solidFill>
                <a:latin typeface="Arial"/>
                <a:ea typeface="Arial"/>
                <a:cs typeface="Arial"/>
                <a:sym typeface="Arial"/>
              </a:rPr>
              <a:t>, 6, 7</a:t>
            </a:r>
            <a:r>
              <a:rPr b="0" i="0" lang="en-US" sz="8000" u="none" cap="none" strike="noStrike">
                <a:solidFill>
                  <a:srgbClr val="53585F"/>
                </a:solidFill>
                <a:latin typeface="Arial"/>
                <a:ea typeface="Arial"/>
                <a:cs typeface="Arial"/>
                <a:sym typeface="Arial"/>
              </a:rPr>
              <a:t>]</a:t>
            </a:r>
            <a:endParaRPr/>
          </a:p>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sp>
        <p:nvSpPr>
          <p:cNvPr id="754" name="Google Shape;754;p82"/>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Quick Sort</a:t>
            </a:r>
            <a:endParaRPr/>
          </a:p>
        </p:txBody>
      </p:sp>
      <p:sp>
        <p:nvSpPr>
          <p:cNvPr id="755" name="Google Shape;755;p82"/>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An Example</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9" name="Shape 759"/>
        <p:cNvGrpSpPr/>
        <p:nvPr/>
      </p:nvGrpSpPr>
      <p:grpSpPr>
        <a:xfrm>
          <a:off x="0" y="0"/>
          <a:ext cx="0" cy="0"/>
          <a:chOff x="0" y="0"/>
          <a:chExt cx="0" cy="0"/>
        </a:xfrm>
      </p:grpSpPr>
      <p:sp>
        <p:nvSpPr>
          <p:cNvPr id="760" name="Google Shape;760;p83"/>
          <p:cNvSpPr txBox="1"/>
          <p:nvPr>
            <p:ph idx="1" type="body"/>
          </p:nvPr>
        </p:nvSpPr>
        <p:spPr>
          <a:xfrm>
            <a:off x="1524000" y="4290647"/>
            <a:ext cx="21793200" cy="31986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a:t>
            </a:r>
            <a:r>
              <a:rPr lang="en-US" sz="8000">
                <a:solidFill>
                  <a:srgbClr val="292C2F"/>
                </a:solidFill>
                <a:latin typeface="Arial"/>
                <a:ea typeface="Arial"/>
                <a:cs typeface="Arial"/>
                <a:sym typeface="Arial"/>
              </a:rPr>
              <a:t>0, </a:t>
            </a:r>
            <a:r>
              <a:rPr lang="en-US" sz="8000">
                <a:solidFill>
                  <a:srgbClr val="5890FF"/>
                </a:solidFill>
                <a:latin typeface="Arial"/>
                <a:ea typeface="Arial"/>
                <a:cs typeface="Arial"/>
                <a:sym typeface="Arial"/>
              </a:rPr>
              <a:t>1</a:t>
            </a:r>
            <a:r>
              <a:rPr lang="en-US" sz="8000">
                <a:solidFill>
                  <a:srgbClr val="292C2F"/>
                </a:solidFill>
                <a:latin typeface="Arial"/>
                <a:ea typeface="Arial"/>
                <a:cs typeface="Arial"/>
                <a:sym typeface="Arial"/>
              </a:rPr>
              <a:t>, </a:t>
            </a:r>
            <a:r>
              <a:rPr lang="en-US" sz="8000">
                <a:solidFill>
                  <a:srgbClr val="5890FF"/>
                </a:solidFill>
                <a:latin typeface="Arial"/>
                <a:ea typeface="Arial"/>
                <a:cs typeface="Arial"/>
                <a:sym typeface="Arial"/>
              </a:rPr>
              <a:t>3</a:t>
            </a:r>
            <a:r>
              <a:rPr lang="en-US" sz="8000">
                <a:solidFill>
                  <a:srgbClr val="292C2F"/>
                </a:solidFill>
                <a:latin typeface="Arial"/>
                <a:ea typeface="Arial"/>
                <a:cs typeface="Arial"/>
                <a:sym typeface="Arial"/>
              </a:rPr>
              <a:t>, 5, 7, 6, </a:t>
            </a:r>
            <a:r>
              <a:rPr lang="en-US" sz="8000">
                <a:solidFill>
                  <a:srgbClr val="5890FF"/>
                </a:solidFill>
                <a:latin typeface="Arial"/>
                <a:ea typeface="Arial"/>
                <a:cs typeface="Arial"/>
                <a:sym typeface="Arial"/>
              </a:rPr>
              <a:t>8</a:t>
            </a:r>
            <a:r>
              <a:rPr lang="en-US" sz="8000">
                <a:latin typeface="Arial"/>
                <a:ea typeface="Arial"/>
                <a:cs typeface="Arial"/>
                <a:sym typeface="Arial"/>
              </a:rPr>
              <a:t>]</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p:txBody>
      </p:sp>
      <p:cxnSp>
        <p:nvCxnSpPr>
          <p:cNvPr id="761" name="Google Shape;761;p83"/>
          <p:cNvCxnSpPr/>
          <p:nvPr/>
        </p:nvCxnSpPr>
        <p:spPr>
          <a:xfrm flipH="1">
            <a:off x="7946570" y="6183086"/>
            <a:ext cx="1828800" cy="1306200"/>
          </a:xfrm>
          <a:prstGeom prst="straightConnector1">
            <a:avLst/>
          </a:prstGeom>
          <a:noFill/>
          <a:ln cap="flat" cmpd="sng" w="38100">
            <a:solidFill>
              <a:srgbClr val="000000"/>
            </a:solidFill>
            <a:prstDash val="solid"/>
            <a:miter lim="400000"/>
            <a:headEnd len="sm" w="sm" type="none"/>
            <a:tailEnd len="med" w="med" type="triangle"/>
          </a:ln>
        </p:spPr>
      </p:cxnSp>
      <p:cxnSp>
        <p:nvCxnSpPr>
          <p:cNvPr id="762" name="Google Shape;762;p83"/>
          <p:cNvCxnSpPr/>
          <p:nvPr/>
        </p:nvCxnSpPr>
        <p:spPr>
          <a:xfrm>
            <a:off x="15348855" y="6183086"/>
            <a:ext cx="2046600" cy="1306200"/>
          </a:xfrm>
          <a:prstGeom prst="straightConnector1">
            <a:avLst/>
          </a:prstGeom>
          <a:noFill/>
          <a:ln cap="flat" cmpd="sng" w="38100">
            <a:solidFill>
              <a:srgbClr val="000000"/>
            </a:solidFill>
            <a:prstDash val="solid"/>
            <a:miter lim="400000"/>
            <a:headEnd len="sm" w="sm" type="none"/>
            <a:tailEnd len="med" w="med" type="triangle"/>
          </a:ln>
        </p:spPr>
      </p:cxnSp>
      <p:sp>
        <p:nvSpPr>
          <p:cNvPr id="763" name="Google Shape;763;p83"/>
          <p:cNvSpPr txBox="1"/>
          <p:nvPr/>
        </p:nvSpPr>
        <p:spPr>
          <a:xfrm>
            <a:off x="3570511" y="7215218"/>
            <a:ext cx="5856600" cy="33702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[0, </a:t>
            </a:r>
            <a:r>
              <a:rPr b="0" i="0" lang="en-US" sz="8000" u="none" cap="none" strike="noStrike">
                <a:solidFill>
                  <a:srgbClr val="5890FF"/>
                </a:solidFill>
                <a:latin typeface="Arial"/>
                <a:ea typeface="Arial"/>
                <a:cs typeface="Arial"/>
                <a:sym typeface="Arial"/>
              </a:rPr>
              <a:t>1</a:t>
            </a:r>
            <a:r>
              <a:rPr b="0" i="0" lang="en-US" sz="8000" u="none" cap="none" strike="noStrike">
                <a:solidFill>
                  <a:srgbClr val="53585F"/>
                </a:solidFill>
                <a:latin typeface="Arial"/>
                <a:ea typeface="Arial"/>
                <a:cs typeface="Arial"/>
                <a:sym typeface="Arial"/>
              </a:rPr>
              <a:t>]</a:t>
            </a:r>
            <a:endParaRPr/>
          </a:p>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sp>
        <p:nvSpPr>
          <p:cNvPr id="764" name="Google Shape;764;p83"/>
          <p:cNvSpPr txBox="1"/>
          <p:nvPr/>
        </p:nvSpPr>
        <p:spPr>
          <a:xfrm>
            <a:off x="13149944" y="7134582"/>
            <a:ext cx="10929300" cy="33702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a:t>
            </a:r>
            <a:r>
              <a:rPr b="0" i="0" lang="en-US" sz="8000" u="none" cap="none" strike="noStrike">
                <a:solidFill>
                  <a:srgbClr val="292C2F"/>
                </a:solidFill>
                <a:latin typeface="Arial"/>
                <a:ea typeface="Arial"/>
                <a:cs typeface="Arial"/>
                <a:sym typeface="Arial"/>
              </a:rPr>
              <a:t>5, 7, 6, </a:t>
            </a:r>
            <a:r>
              <a:rPr b="0" i="0" lang="en-US" sz="8000" u="none" cap="none" strike="noStrike">
                <a:solidFill>
                  <a:srgbClr val="5890FF"/>
                </a:solidFill>
                <a:latin typeface="Arial"/>
                <a:ea typeface="Arial"/>
                <a:cs typeface="Arial"/>
                <a:sym typeface="Arial"/>
              </a:rPr>
              <a:t>8</a:t>
            </a:r>
            <a:r>
              <a:rPr b="0" i="0" lang="en-US" sz="8000" u="none" cap="none" strike="noStrike">
                <a:solidFill>
                  <a:srgbClr val="53585F"/>
                </a:solidFill>
                <a:latin typeface="Arial"/>
                <a:ea typeface="Arial"/>
                <a:cs typeface="Arial"/>
                <a:sym typeface="Arial"/>
              </a:rPr>
              <a:t>]</a:t>
            </a:r>
            <a:endParaRPr/>
          </a:p>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cxnSp>
        <p:nvCxnSpPr>
          <p:cNvPr id="765" name="Google Shape;765;p83"/>
          <p:cNvCxnSpPr/>
          <p:nvPr/>
        </p:nvCxnSpPr>
        <p:spPr>
          <a:xfrm flipH="1">
            <a:off x="4180113" y="8900294"/>
            <a:ext cx="1828800" cy="1306200"/>
          </a:xfrm>
          <a:prstGeom prst="straightConnector1">
            <a:avLst/>
          </a:prstGeom>
          <a:noFill/>
          <a:ln cap="flat" cmpd="sng" w="38100">
            <a:solidFill>
              <a:srgbClr val="000000"/>
            </a:solidFill>
            <a:prstDash val="solid"/>
            <a:miter lim="400000"/>
            <a:headEnd len="sm" w="sm" type="none"/>
            <a:tailEnd len="med" w="med" type="triangle"/>
          </a:ln>
        </p:spPr>
      </p:cxnSp>
      <p:cxnSp>
        <p:nvCxnSpPr>
          <p:cNvPr id="766" name="Google Shape;766;p83"/>
          <p:cNvCxnSpPr/>
          <p:nvPr/>
        </p:nvCxnSpPr>
        <p:spPr>
          <a:xfrm flipH="1">
            <a:off x="15566570" y="9027021"/>
            <a:ext cx="1828800" cy="1306200"/>
          </a:xfrm>
          <a:prstGeom prst="straightConnector1">
            <a:avLst/>
          </a:prstGeom>
          <a:noFill/>
          <a:ln cap="flat" cmpd="sng" w="38100">
            <a:solidFill>
              <a:srgbClr val="000000"/>
            </a:solidFill>
            <a:prstDash val="solid"/>
            <a:miter lim="400000"/>
            <a:headEnd len="sm" w="sm" type="none"/>
            <a:tailEnd len="med" w="med" type="triangle"/>
          </a:ln>
        </p:spPr>
      </p:cxnSp>
      <p:sp>
        <p:nvSpPr>
          <p:cNvPr id="767" name="Google Shape;767;p83"/>
          <p:cNvSpPr txBox="1"/>
          <p:nvPr/>
        </p:nvSpPr>
        <p:spPr>
          <a:xfrm>
            <a:off x="2002971" y="10465649"/>
            <a:ext cx="3091500" cy="13542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8000" u="none" cap="none" strike="noStrike">
                <a:solidFill>
                  <a:srgbClr val="53585F"/>
                </a:solidFill>
                <a:latin typeface="Arial"/>
                <a:ea typeface="Arial"/>
                <a:cs typeface="Arial"/>
                <a:sym typeface="Arial"/>
              </a:rPr>
              <a:t>[</a:t>
            </a:r>
            <a:r>
              <a:rPr b="0" i="0" lang="en-US" sz="8000" u="none" cap="none" strike="noStrike">
                <a:solidFill>
                  <a:srgbClr val="292C2F"/>
                </a:solidFill>
                <a:latin typeface="Arial"/>
                <a:ea typeface="Arial"/>
                <a:cs typeface="Arial"/>
                <a:sym typeface="Arial"/>
              </a:rPr>
              <a:t>0</a:t>
            </a:r>
            <a:r>
              <a:rPr b="0" i="0" lang="en-US" sz="8000" u="none" cap="none" strike="noStrike">
                <a:solidFill>
                  <a:srgbClr val="53585F"/>
                </a:solidFill>
                <a:latin typeface="Arial"/>
                <a:ea typeface="Arial"/>
                <a:cs typeface="Arial"/>
                <a:sym typeface="Arial"/>
              </a:rPr>
              <a:t>]</a:t>
            </a:r>
            <a:endParaRPr b="0" i="0" sz="9000" u="none" cap="none" strike="noStrike">
              <a:solidFill>
                <a:srgbClr val="7D8490"/>
              </a:solidFill>
              <a:latin typeface="Arial"/>
              <a:ea typeface="Arial"/>
              <a:cs typeface="Arial"/>
              <a:sym typeface="Arial"/>
            </a:endParaRPr>
          </a:p>
        </p:txBody>
      </p:sp>
      <p:sp>
        <p:nvSpPr>
          <p:cNvPr id="768" name="Google Shape;768;p83"/>
          <p:cNvSpPr txBox="1"/>
          <p:nvPr/>
        </p:nvSpPr>
        <p:spPr>
          <a:xfrm>
            <a:off x="11873254" y="10219427"/>
            <a:ext cx="55401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292C2F"/>
                </a:solidFill>
                <a:latin typeface="Arial"/>
                <a:ea typeface="Arial"/>
                <a:cs typeface="Arial"/>
                <a:sym typeface="Arial"/>
              </a:rPr>
              <a:t>[5, 7, 6]</a:t>
            </a:r>
            <a:endParaRPr b="0" i="0" sz="9600" u="none" cap="none" strike="noStrike">
              <a:solidFill>
                <a:srgbClr val="292C2F"/>
              </a:solidFill>
              <a:latin typeface="Arial"/>
              <a:ea typeface="Arial"/>
              <a:cs typeface="Arial"/>
              <a:sym typeface="Arial"/>
            </a:endParaRPr>
          </a:p>
        </p:txBody>
      </p:sp>
      <p:sp>
        <p:nvSpPr>
          <p:cNvPr id="769" name="Google Shape;769;p83"/>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Quick Sort</a:t>
            </a:r>
            <a:endParaRPr/>
          </a:p>
        </p:txBody>
      </p:sp>
      <p:sp>
        <p:nvSpPr>
          <p:cNvPr id="770" name="Google Shape;770;p83"/>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An Example</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Google Shape;775;p84"/>
          <p:cNvSpPr txBox="1"/>
          <p:nvPr>
            <p:ph idx="1" type="body"/>
          </p:nvPr>
        </p:nvSpPr>
        <p:spPr>
          <a:xfrm>
            <a:off x="1524000" y="4290647"/>
            <a:ext cx="21793200" cy="31986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a:t>
            </a:r>
            <a:r>
              <a:rPr lang="en-US" sz="8000">
                <a:solidFill>
                  <a:srgbClr val="292C2F"/>
                </a:solidFill>
                <a:latin typeface="Arial"/>
                <a:ea typeface="Arial"/>
                <a:cs typeface="Arial"/>
                <a:sym typeface="Arial"/>
              </a:rPr>
              <a:t>0, </a:t>
            </a:r>
            <a:r>
              <a:rPr lang="en-US" sz="8000">
                <a:solidFill>
                  <a:srgbClr val="5890FF"/>
                </a:solidFill>
                <a:latin typeface="Arial"/>
                <a:ea typeface="Arial"/>
                <a:cs typeface="Arial"/>
                <a:sym typeface="Arial"/>
              </a:rPr>
              <a:t>1</a:t>
            </a:r>
            <a:r>
              <a:rPr lang="en-US" sz="8000">
                <a:solidFill>
                  <a:srgbClr val="292C2F"/>
                </a:solidFill>
                <a:latin typeface="Arial"/>
                <a:ea typeface="Arial"/>
                <a:cs typeface="Arial"/>
                <a:sym typeface="Arial"/>
              </a:rPr>
              <a:t>, </a:t>
            </a:r>
            <a:r>
              <a:rPr lang="en-US" sz="8000">
                <a:solidFill>
                  <a:srgbClr val="5890FF"/>
                </a:solidFill>
                <a:latin typeface="Arial"/>
                <a:ea typeface="Arial"/>
                <a:cs typeface="Arial"/>
                <a:sym typeface="Arial"/>
              </a:rPr>
              <a:t>3</a:t>
            </a:r>
            <a:r>
              <a:rPr lang="en-US" sz="8000">
                <a:solidFill>
                  <a:srgbClr val="292C2F"/>
                </a:solidFill>
                <a:latin typeface="Arial"/>
                <a:ea typeface="Arial"/>
                <a:cs typeface="Arial"/>
                <a:sym typeface="Arial"/>
              </a:rPr>
              <a:t>, 5, 7, 6, </a:t>
            </a:r>
            <a:r>
              <a:rPr lang="en-US" sz="8000">
                <a:solidFill>
                  <a:srgbClr val="5890FF"/>
                </a:solidFill>
                <a:latin typeface="Arial"/>
                <a:ea typeface="Arial"/>
                <a:cs typeface="Arial"/>
                <a:sym typeface="Arial"/>
              </a:rPr>
              <a:t>8</a:t>
            </a:r>
            <a:r>
              <a:rPr lang="en-US" sz="8000">
                <a:latin typeface="Arial"/>
                <a:ea typeface="Arial"/>
                <a:cs typeface="Arial"/>
                <a:sym typeface="Arial"/>
              </a:rPr>
              <a:t>]</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p:txBody>
      </p:sp>
      <p:cxnSp>
        <p:nvCxnSpPr>
          <p:cNvPr id="776" name="Google Shape;776;p84"/>
          <p:cNvCxnSpPr/>
          <p:nvPr/>
        </p:nvCxnSpPr>
        <p:spPr>
          <a:xfrm flipH="1">
            <a:off x="7946570" y="6183086"/>
            <a:ext cx="1828800" cy="1306200"/>
          </a:xfrm>
          <a:prstGeom prst="straightConnector1">
            <a:avLst/>
          </a:prstGeom>
          <a:noFill/>
          <a:ln cap="flat" cmpd="sng" w="38100">
            <a:solidFill>
              <a:srgbClr val="000000"/>
            </a:solidFill>
            <a:prstDash val="solid"/>
            <a:miter lim="400000"/>
            <a:headEnd len="sm" w="sm" type="none"/>
            <a:tailEnd len="med" w="med" type="triangle"/>
          </a:ln>
        </p:spPr>
      </p:cxnSp>
      <p:cxnSp>
        <p:nvCxnSpPr>
          <p:cNvPr id="777" name="Google Shape;777;p84"/>
          <p:cNvCxnSpPr/>
          <p:nvPr/>
        </p:nvCxnSpPr>
        <p:spPr>
          <a:xfrm>
            <a:off x="15348855" y="6183086"/>
            <a:ext cx="2046600" cy="1306200"/>
          </a:xfrm>
          <a:prstGeom prst="straightConnector1">
            <a:avLst/>
          </a:prstGeom>
          <a:noFill/>
          <a:ln cap="flat" cmpd="sng" w="38100">
            <a:solidFill>
              <a:srgbClr val="000000"/>
            </a:solidFill>
            <a:prstDash val="solid"/>
            <a:miter lim="400000"/>
            <a:headEnd len="sm" w="sm" type="none"/>
            <a:tailEnd len="med" w="med" type="triangle"/>
          </a:ln>
        </p:spPr>
      </p:cxnSp>
      <p:sp>
        <p:nvSpPr>
          <p:cNvPr id="778" name="Google Shape;778;p84"/>
          <p:cNvSpPr txBox="1"/>
          <p:nvPr/>
        </p:nvSpPr>
        <p:spPr>
          <a:xfrm>
            <a:off x="3570511" y="7215218"/>
            <a:ext cx="5856600" cy="33702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[0, </a:t>
            </a:r>
            <a:r>
              <a:rPr b="0" i="0" lang="en-US" sz="8000" u="none" cap="none" strike="noStrike">
                <a:solidFill>
                  <a:srgbClr val="5890FF"/>
                </a:solidFill>
                <a:latin typeface="Arial"/>
                <a:ea typeface="Arial"/>
                <a:cs typeface="Arial"/>
                <a:sym typeface="Arial"/>
              </a:rPr>
              <a:t>1</a:t>
            </a:r>
            <a:r>
              <a:rPr b="0" i="0" lang="en-US" sz="8000" u="none" cap="none" strike="noStrike">
                <a:solidFill>
                  <a:srgbClr val="53585F"/>
                </a:solidFill>
                <a:latin typeface="Arial"/>
                <a:ea typeface="Arial"/>
                <a:cs typeface="Arial"/>
                <a:sym typeface="Arial"/>
              </a:rPr>
              <a:t>]</a:t>
            </a:r>
            <a:endParaRPr/>
          </a:p>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sp>
        <p:nvSpPr>
          <p:cNvPr id="779" name="Google Shape;779;p84"/>
          <p:cNvSpPr txBox="1"/>
          <p:nvPr/>
        </p:nvSpPr>
        <p:spPr>
          <a:xfrm>
            <a:off x="13149944" y="7134582"/>
            <a:ext cx="10929300" cy="33702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a:t>
            </a:r>
            <a:r>
              <a:rPr b="0" i="0" lang="en-US" sz="8000" u="none" cap="none" strike="noStrike">
                <a:solidFill>
                  <a:srgbClr val="292C2F"/>
                </a:solidFill>
                <a:latin typeface="Arial"/>
                <a:ea typeface="Arial"/>
                <a:cs typeface="Arial"/>
                <a:sym typeface="Arial"/>
              </a:rPr>
              <a:t>5, 7, 6, </a:t>
            </a:r>
            <a:r>
              <a:rPr b="0" i="0" lang="en-US" sz="8000" u="none" cap="none" strike="noStrike">
                <a:solidFill>
                  <a:srgbClr val="5890FF"/>
                </a:solidFill>
                <a:latin typeface="Arial"/>
                <a:ea typeface="Arial"/>
                <a:cs typeface="Arial"/>
                <a:sym typeface="Arial"/>
              </a:rPr>
              <a:t>8</a:t>
            </a:r>
            <a:r>
              <a:rPr b="0" i="0" lang="en-US" sz="8000" u="none" cap="none" strike="noStrike">
                <a:solidFill>
                  <a:srgbClr val="53585F"/>
                </a:solidFill>
                <a:latin typeface="Arial"/>
                <a:ea typeface="Arial"/>
                <a:cs typeface="Arial"/>
                <a:sym typeface="Arial"/>
              </a:rPr>
              <a:t>]</a:t>
            </a:r>
            <a:endParaRPr/>
          </a:p>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cxnSp>
        <p:nvCxnSpPr>
          <p:cNvPr id="780" name="Google Shape;780;p84"/>
          <p:cNvCxnSpPr/>
          <p:nvPr/>
        </p:nvCxnSpPr>
        <p:spPr>
          <a:xfrm flipH="1">
            <a:off x="4180113" y="8900294"/>
            <a:ext cx="1828800" cy="1306200"/>
          </a:xfrm>
          <a:prstGeom prst="straightConnector1">
            <a:avLst/>
          </a:prstGeom>
          <a:noFill/>
          <a:ln cap="flat" cmpd="sng" w="38100">
            <a:solidFill>
              <a:srgbClr val="000000"/>
            </a:solidFill>
            <a:prstDash val="solid"/>
            <a:miter lim="400000"/>
            <a:headEnd len="sm" w="sm" type="none"/>
            <a:tailEnd len="med" w="med" type="triangle"/>
          </a:ln>
        </p:spPr>
      </p:cxnSp>
      <p:cxnSp>
        <p:nvCxnSpPr>
          <p:cNvPr id="781" name="Google Shape;781;p84"/>
          <p:cNvCxnSpPr/>
          <p:nvPr/>
        </p:nvCxnSpPr>
        <p:spPr>
          <a:xfrm flipH="1">
            <a:off x="15566570" y="9027021"/>
            <a:ext cx="1828800" cy="1306200"/>
          </a:xfrm>
          <a:prstGeom prst="straightConnector1">
            <a:avLst/>
          </a:prstGeom>
          <a:noFill/>
          <a:ln cap="flat" cmpd="sng" w="38100">
            <a:solidFill>
              <a:srgbClr val="000000"/>
            </a:solidFill>
            <a:prstDash val="solid"/>
            <a:miter lim="400000"/>
            <a:headEnd len="sm" w="sm" type="none"/>
            <a:tailEnd len="med" w="med" type="triangle"/>
          </a:ln>
        </p:spPr>
      </p:cxnSp>
      <p:sp>
        <p:nvSpPr>
          <p:cNvPr id="782" name="Google Shape;782;p84"/>
          <p:cNvSpPr txBox="1"/>
          <p:nvPr/>
        </p:nvSpPr>
        <p:spPr>
          <a:xfrm>
            <a:off x="2002971" y="10465649"/>
            <a:ext cx="3091500" cy="13542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8000" u="none" cap="none" strike="noStrike">
                <a:solidFill>
                  <a:srgbClr val="53585F"/>
                </a:solidFill>
                <a:latin typeface="Arial"/>
                <a:ea typeface="Arial"/>
                <a:cs typeface="Arial"/>
                <a:sym typeface="Arial"/>
              </a:rPr>
              <a:t>[</a:t>
            </a:r>
            <a:r>
              <a:rPr b="0" i="0" lang="en-US" sz="8000" u="none" cap="none" strike="noStrike">
                <a:solidFill>
                  <a:srgbClr val="92D050"/>
                </a:solidFill>
                <a:latin typeface="Arial"/>
                <a:ea typeface="Arial"/>
                <a:cs typeface="Arial"/>
                <a:sym typeface="Arial"/>
              </a:rPr>
              <a:t>0</a:t>
            </a:r>
            <a:r>
              <a:rPr b="0" i="0" lang="en-US" sz="8000" u="none" cap="none" strike="noStrike">
                <a:solidFill>
                  <a:srgbClr val="53585F"/>
                </a:solidFill>
                <a:latin typeface="Arial"/>
                <a:ea typeface="Arial"/>
                <a:cs typeface="Arial"/>
                <a:sym typeface="Arial"/>
              </a:rPr>
              <a:t>]</a:t>
            </a:r>
            <a:endParaRPr b="0" i="0" sz="9000" u="none" cap="none" strike="noStrike">
              <a:solidFill>
                <a:srgbClr val="7D8490"/>
              </a:solidFill>
              <a:latin typeface="Arial"/>
              <a:ea typeface="Arial"/>
              <a:cs typeface="Arial"/>
              <a:sym typeface="Arial"/>
            </a:endParaRPr>
          </a:p>
        </p:txBody>
      </p:sp>
      <p:sp>
        <p:nvSpPr>
          <p:cNvPr id="783" name="Google Shape;783;p84"/>
          <p:cNvSpPr txBox="1"/>
          <p:nvPr/>
        </p:nvSpPr>
        <p:spPr>
          <a:xfrm>
            <a:off x="11873254" y="10219427"/>
            <a:ext cx="55401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292C2F"/>
                </a:solidFill>
                <a:latin typeface="Arial"/>
                <a:ea typeface="Arial"/>
                <a:cs typeface="Arial"/>
                <a:sym typeface="Arial"/>
              </a:rPr>
              <a:t>[5, </a:t>
            </a:r>
            <a:r>
              <a:rPr b="0" i="0" lang="en-US" sz="8000" u="none" cap="none" strike="noStrike">
                <a:solidFill>
                  <a:srgbClr val="5890FF"/>
                </a:solidFill>
                <a:latin typeface="Arial"/>
                <a:ea typeface="Arial"/>
                <a:cs typeface="Arial"/>
                <a:sym typeface="Arial"/>
              </a:rPr>
              <a:t>7</a:t>
            </a:r>
            <a:r>
              <a:rPr b="0" i="0" lang="en-US" sz="8000" u="none" cap="none" strike="noStrike">
                <a:solidFill>
                  <a:srgbClr val="292C2F"/>
                </a:solidFill>
                <a:latin typeface="Arial"/>
                <a:ea typeface="Arial"/>
                <a:cs typeface="Arial"/>
                <a:sym typeface="Arial"/>
              </a:rPr>
              <a:t>, 6]</a:t>
            </a:r>
            <a:endParaRPr b="0" i="0" sz="9600" u="none" cap="none" strike="noStrike">
              <a:solidFill>
                <a:srgbClr val="292C2F"/>
              </a:solidFill>
              <a:latin typeface="Arial"/>
              <a:ea typeface="Arial"/>
              <a:cs typeface="Arial"/>
              <a:sym typeface="Arial"/>
            </a:endParaRPr>
          </a:p>
        </p:txBody>
      </p:sp>
      <p:sp>
        <p:nvSpPr>
          <p:cNvPr id="784" name="Google Shape;784;p84"/>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Quick Sort</a:t>
            </a:r>
            <a:endParaRPr/>
          </a:p>
        </p:txBody>
      </p:sp>
      <p:sp>
        <p:nvSpPr>
          <p:cNvPr id="785" name="Google Shape;785;p84"/>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An Example</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9" name="Shape 789"/>
        <p:cNvGrpSpPr/>
        <p:nvPr/>
      </p:nvGrpSpPr>
      <p:grpSpPr>
        <a:xfrm>
          <a:off x="0" y="0"/>
          <a:ext cx="0" cy="0"/>
          <a:chOff x="0" y="0"/>
          <a:chExt cx="0" cy="0"/>
        </a:xfrm>
      </p:grpSpPr>
      <p:sp>
        <p:nvSpPr>
          <p:cNvPr id="790" name="Google Shape;790;p85"/>
          <p:cNvSpPr txBox="1"/>
          <p:nvPr>
            <p:ph idx="1" type="body"/>
          </p:nvPr>
        </p:nvSpPr>
        <p:spPr>
          <a:xfrm>
            <a:off x="1524000" y="4290647"/>
            <a:ext cx="21793200" cy="31986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a:t>
            </a:r>
            <a:r>
              <a:rPr lang="en-US" sz="8000">
                <a:solidFill>
                  <a:srgbClr val="5890FF"/>
                </a:solidFill>
                <a:latin typeface="Arial"/>
                <a:ea typeface="Arial"/>
                <a:cs typeface="Arial"/>
                <a:sym typeface="Arial"/>
              </a:rPr>
              <a:t>0</a:t>
            </a:r>
            <a:r>
              <a:rPr lang="en-US" sz="8000">
                <a:solidFill>
                  <a:srgbClr val="292C2F"/>
                </a:solidFill>
                <a:latin typeface="Arial"/>
                <a:ea typeface="Arial"/>
                <a:cs typeface="Arial"/>
                <a:sym typeface="Arial"/>
              </a:rPr>
              <a:t>, </a:t>
            </a:r>
            <a:r>
              <a:rPr lang="en-US" sz="8000">
                <a:solidFill>
                  <a:srgbClr val="5890FF"/>
                </a:solidFill>
                <a:latin typeface="Arial"/>
                <a:ea typeface="Arial"/>
                <a:cs typeface="Arial"/>
                <a:sym typeface="Arial"/>
              </a:rPr>
              <a:t>1</a:t>
            </a:r>
            <a:r>
              <a:rPr lang="en-US" sz="8000">
                <a:solidFill>
                  <a:srgbClr val="292C2F"/>
                </a:solidFill>
                <a:latin typeface="Arial"/>
                <a:ea typeface="Arial"/>
                <a:cs typeface="Arial"/>
                <a:sym typeface="Arial"/>
              </a:rPr>
              <a:t>, </a:t>
            </a:r>
            <a:r>
              <a:rPr lang="en-US" sz="8000">
                <a:solidFill>
                  <a:srgbClr val="5890FF"/>
                </a:solidFill>
                <a:latin typeface="Arial"/>
                <a:ea typeface="Arial"/>
                <a:cs typeface="Arial"/>
                <a:sym typeface="Arial"/>
              </a:rPr>
              <a:t>3</a:t>
            </a:r>
            <a:r>
              <a:rPr lang="en-US" sz="8000">
                <a:solidFill>
                  <a:srgbClr val="292C2F"/>
                </a:solidFill>
                <a:latin typeface="Arial"/>
                <a:ea typeface="Arial"/>
                <a:cs typeface="Arial"/>
                <a:sym typeface="Arial"/>
              </a:rPr>
              <a:t>, 5, 6, </a:t>
            </a:r>
            <a:r>
              <a:rPr lang="en-US" sz="8000">
                <a:solidFill>
                  <a:srgbClr val="5890FF"/>
                </a:solidFill>
                <a:latin typeface="Arial"/>
                <a:ea typeface="Arial"/>
                <a:cs typeface="Arial"/>
                <a:sym typeface="Arial"/>
              </a:rPr>
              <a:t>7</a:t>
            </a:r>
            <a:r>
              <a:rPr lang="en-US" sz="8000">
                <a:solidFill>
                  <a:srgbClr val="292C2F"/>
                </a:solidFill>
                <a:latin typeface="Arial"/>
                <a:ea typeface="Arial"/>
                <a:cs typeface="Arial"/>
                <a:sym typeface="Arial"/>
              </a:rPr>
              <a:t>, </a:t>
            </a:r>
            <a:r>
              <a:rPr lang="en-US" sz="8000">
                <a:solidFill>
                  <a:srgbClr val="5890FF"/>
                </a:solidFill>
                <a:latin typeface="Arial"/>
                <a:ea typeface="Arial"/>
                <a:cs typeface="Arial"/>
                <a:sym typeface="Arial"/>
              </a:rPr>
              <a:t>8</a:t>
            </a:r>
            <a:r>
              <a:rPr lang="en-US" sz="8000">
                <a:latin typeface="Arial"/>
                <a:ea typeface="Arial"/>
                <a:cs typeface="Arial"/>
                <a:sym typeface="Arial"/>
              </a:rPr>
              <a:t>]</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p:txBody>
      </p:sp>
      <p:cxnSp>
        <p:nvCxnSpPr>
          <p:cNvPr id="791" name="Google Shape;791;p85"/>
          <p:cNvCxnSpPr/>
          <p:nvPr/>
        </p:nvCxnSpPr>
        <p:spPr>
          <a:xfrm flipH="1">
            <a:off x="7946570" y="6183086"/>
            <a:ext cx="1828800" cy="1306200"/>
          </a:xfrm>
          <a:prstGeom prst="straightConnector1">
            <a:avLst/>
          </a:prstGeom>
          <a:noFill/>
          <a:ln cap="flat" cmpd="sng" w="38100">
            <a:solidFill>
              <a:srgbClr val="000000"/>
            </a:solidFill>
            <a:prstDash val="solid"/>
            <a:miter lim="400000"/>
            <a:headEnd len="sm" w="sm" type="none"/>
            <a:tailEnd len="med" w="med" type="triangle"/>
          </a:ln>
        </p:spPr>
      </p:cxnSp>
      <p:cxnSp>
        <p:nvCxnSpPr>
          <p:cNvPr id="792" name="Google Shape;792;p85"/>
          <p:cNvCxnSpPr/>
          <p:nvPr/>
        </p:nvCxnSpPr>
        <p:spPr>
          <a:xfrm>
            <a:off x="15348855" y="6183086"/>
            <a:ext cx="2046600" cy="1306200"/>
          </a:xfrm>
          <a:prstGeom prst="straightConnector1">
            <a:avLst/>
          </a:prstGeom>
          <a:noFill/>
          <a:ln cap="flat" cmpd="sng" w="38100">
            <a:solidFill>
              <a:srgbClr val="000000"/>
            </a:solidFill>
            <a:prstDash val="solid"/>
            <a:miter lim="400000"/>
            <a:headEnd len="sm" w="sm" type="none"/>
            <a:tailEnd len="med" w="med" type="triangle"/>
          </a:ln>
        </p:spPr>
      </p:cxnSp>
      <p:sp>
        <p:nvSpPr>
          <p:cNvPr id="793" name="Google Shape;793;p85"/>
          <p:cNvSpPr txBox="1"/>
          <p:nvPr/>
        </p:nvSpPr>
        <p:spPr>
          <a:xfrm>
            <a:off x="3570511" y="7215218"/>
            <a:ext cx="5856600" cy="33702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[0, </a:t>
            </a:r>
            <a:r>
              <a:rPr b="0" i="0" lang="en-US" sz="8000" u="none" cap="none" strike="noStrike">
                <a:solidFill>
                  <a:srgbClr val="5890FF"/>
                </a:solidFill>
                <a:latin typeface="Arial"/>
                <a:ea typeface="Arial"/>
                <a:cs typeface="Arial"/>
                <a:sym typeface="Arial"/>
              </a:rPr>
              <a:t>1</a:t>
            </a:r>
            <a:r>
              <a:rPr b="0" i="0" lang="en-US" sz="8000" u="none" cap="none" strike="noStrike">
                <a:solidFill>
                  <a:srgbClr val="53585F"/>
                </a:solidFill>
                <a:latin typeface="Arial"/>
                <a:ea typeface="Arial"/>
                <a:cs typeface="Arial"/>
                <a:sym typeface="Arial"/>
              </a:rPr>
              <a:t>]</a:t>
            </a:r>
            <a:endParaRPr/>
          </a:p>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sp>
        <p:nvSpPr>
          <p:cNvPr id="794" name="Google Shape;794;p85"/>
          <p:cNvSpPr txBox="1"/>
          <p:nvPr/>
        </p:nvSpPr>
        <p:spPr>
          <a:xfrm>
            <a:off x="13149944" y="7134582"/>
            <a:ext cx="10929300" cy="33702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a:t>
            </a:r>
            <a:r>
              <a:rPr b="0" i="0" lang="en-US" sz="8000" u="none" cap="none" strike="noStrike">
                <a:solidFill>
                  <a:srgbClr val="292C2F"/>
                </a:solidFill>
                <a:latin typeface="Arial"/>
                <a:ea typeface="Arial"/>
                <a:cs typeface="Arial"/>
                <a:sym typeface="Arial"/>
              </a:rPr>
              <a:t>5, 7, 6, </a:t>
            </a:r>
            <a:r>
              <a:rPr b="0" i="0" lang="en-US" sz="8000" u="none" cap="none" strike="noStrike">
                <a:solidFill>
                  <a:srgbClr val="5890FF"/>
                </a:solidFill>
                <a:latin typeface="Arial"/>
                <a:ea typeface="Arial"/>
                <a:cs typeface="Arial"/>
                <a:sym typeface="Arial"/>
              </a:rPr>
              <a:t>8</a:t>
            </a:r>
            <a:r>
              <a:rPr b="0" i="0" lang="en-US" sz="8000" u="none" cap="none" strike="noStrike">
                <a:solidFill>
                  <a:srgbClr val="53585F"/>
                </a:solidFill>
                <a:latin typeface="Arial"/>
                <a:ea typeface="Arial"/>
                <a:cs typeface="Arial"/>
                <a:sym typeface="Arial"/>
              </a:rPr>
              <a:t>]</a:t>
            </a:r>
            <a:endParaRPr/>
          </a:p>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cxnSp>
        <p:nvCxnSpPr>
          <p:cNvPr id="795" name="Google Shape;795;p85"/>
          <p:cNvCxnSpPr/>
          <p:nvPr/>
        </p:nvCxnSpPr>
        <p:spPr>
          <a:xfrm flipH="1">
            <a:off x="4180113" y="8900294"/>
            <a:ext cx="1828800" cy="1306200"/>
          </a:xfrm>
          <a:prstGeom prst="straightConnector1">
            <a:avLst/>
          </a:prstGeom>
          <a:noFill/>
          <a:ln cap="flat" cmpd="sng" w="38100">
            <a:solidFill>
              <a:srgbClr val="000000"/>
            </a:solidFill>
            <a:prstDash val="solid"/>
            <a:miter lim="400000"/>
            <a:headEnd len="sm" w="sm" type="none"/>
            <a:tailEnd len="med" w="med" type="triangle"/>
          </a:ln>
        </p:spPr>
      </p:cxnSp>
      <p:cxnSp>
        <p:nvCxnSpPr>
          <p:cNvPr id="796" name="Google Shape;796;p85"/>
          <p:cNvCxnSpPr/>
          <p:nvPr/>
        </p:nvCxnSpPr>
        <p:spPr>
          <a:xfrm flipH="1">
            <a:off x="15566570" y="9027021"/>
            <a:ext cx="1828800" cy="1306200"/>
          </a:xfrm>
          <a:prstGeom prst="straightConnector1">
            <a:avLst/>
          </a:prstGeom>
          <a:noFill/>
          <a:ln cap="flat" cmpd="sng" w="38100">
            <a:solidFill>
              <a:srgbClr val="000000"/>
            </a:solidFill>
            <a:prstDash val="solid"/>
            <a:miter lim="400000"/>
            <a:headEnd len="sm" w="sm" type="none"/>
            <a:tailEnd len="med" w="med" type="triangle"/>
          </a:ln>
        </p:spPr>
      </p:cxnSp>
      <p:sp>
        <p:nvSpPr>
          <p:cNvPr id="797" name="Google Shape;797;p85"/>
          <p:cNvSpPr txBox="1"/>
          <p:nvPr/>
        </p:nvSpPr>
        <p:spPr>
          <a:xfrm>
            <a:off x="2002971" y="10465649"/>
            <a:ext cx="3091500" cy="13542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8000" u="none" cap="none" strike="noStrike">
                <a:solidFill>
                  <a:srgbClr val="53585F"/>
                </a:solidFill>
                <a:latin typeface="Arial"/>
                <a:ea typeface="Arial"/>
                <a:cs typeface="Arial"/>
                <a:sym typeface="Arial"/>
              </a:rPr>
              <a:t>[</a:t>
            </a:r>
            <a:r>
              <a:rPr b="0" i="0" lang="en-US" sz="8000" u="none" cap="none" strike="noStrike">
                <a:solidFill>
                  <a:srgbClr val="92D050"/>
                </a:solidFill>
                <a:latin typeface="Arial"/>
                <a:ea typeface="Arial"/>
                <a:cs typeface="Arial"/>
                <a:sym typeface="Arial"/>
              </a:rPr>
              <a:t>0</a:t>
            </a:r>
            <a:r>
              <a:rPr b="0" i="0" lang="en-US" sz="8000" u="none" cap="none" strike="noStrike">
                <a:solidFill>
                  <a:srgbClr val="53585F"/>
                </a:solidFill>
                <a:latin typeface="Arial"/>
                <a:ea typeface="Arial"/>
                <a:cs typeface="Arial"/>
                <a:sym typeface="Arial"/>
              </a:rPr>
              <a:t>]</a:t>
            </a:r>
            <a:endParaRPr b="0" i="0" sz="9000" u="none" cap="none" strike="noStrike">
              <a:solidFill>
                <a:srgbClr val="7D8490"/>
              </a:solidFill>
              <a:latin typeface="Arial"/>
              <a:ea typeface="Arial"/>
              <a:cs typeface="Arial"/>
              <a:sym typeface="Arial"/>
            </a:endParaRPr>
          </a:p>
        </p:txBody>
      </p:sp>
      <p:sp>
        <p:nvSpPr>
          <p:cNvPr id="798" name="Google Shape;798;p85"/>
          <p:cNvSpPr txBox="1"/>
          <p:nvPr/>
        </p:nvSpPr>
        <p:spPr>
          <a:xfrm>
            <a:off x="11873254" y="10219427"/>
            <a:ext cx="55401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292C2F"/>
                </a:solidFill>
                <a:latin typeface="Arial"/>
                <a:ea typeface="Arial"/>
                <a:cs typeface="Arial"/>
                <a:sym typeface="Arial"/>
              </a:rPr>
              <a:t>[5, 6, </a:t>
            </a:r>
            <a:r>
              <a:rPr b="0" i="0" lang="en-US" sz="8000" u="none" cap="none" strike="noStrike">
                <a:solidFill>
                  <a:srgbClr val="5890FF"/>
                </a:solidFill>
                <a:latin typeface="Arial"/>
                <a:ea typeface="Arial"/>
                <a:cs typeface="Arial"/>
                <a:sym typeface="Arial"/>
              </a:rPr>
              <a:t>7</a:t>
            </a:r>
            <a:r>
              <a:rPr b="0" i="0" lang="en-US" sz="8000" u="none" cap="none" strike="noStrike">
                <a:solidFill>
                  <a:srgbClr val="292C2F"/>
                </a:solidFill>
                <a:latin typeface="Arial"/>
                <a:ea typeface="Arial"/>
                <a:cs typeface="Arial"/>
                <a:sym typeface="Arial"/>
              </a:rPr>
              <a:t>]</a:t>
            </a:r>
            <a:endParaRPr b="0" i="0" sz="9600" u="none" cap="none" strike="noStrike">
              <a:solidFill>
                <a:srgbClr val="292C2F"/>
              </a:solidFill>
              <a:latin typeface="Arial"/>
              <a:ea typeface="Arial"/>
              <a:cs typeface="Arial"/>
              <a:sym typeface="Arial"/>
            </a:endParaRPr>
          </a:p>
        </p:txBody>
      </p:sp>
      <p:cxnSp>
        <p:nvCxnSpPr>
          <p:cNvPr id="799" name="Google Shape;799;p85"/>
          <p:cNvCxnSpPr/>
          <p:nvPr/>
        </p:nvCxnSpPr>
        <p:spPr>
          <a:xfrm flipH="1">
            <a:off x="11277599" y="11952206"/>
            <a:ext cx="1828800" cy="1306200"/>
          </a:xfrm>
          <a:prstGeom prst="straightConnector1">
            <a:avLst/>
          </a:prstGeom>
          <a:noFill/>
          <a:ln cap="flat" cmpd="sng" w="38100">
            <a:solidFill>
              <a:srgbClr val="000000"/>
            </a:solidFill>
            <a:prstDash val="solid"/>
            <a:miter lim="400000"/>
            <a:headEnd len="sm" w="sm" type="none"/>
            <a:tailEnd len="med" w="med" type="triangle"/>
          </a:ln>
        </p:spPr>
      </p:cxnSp>
      <p:sp>
        <p:nvSpPr>
          <p:cNvPr id="800" name="Google Shape;800;p85"/>
          <p:cNvSpPr txBox="1"/>
          <p:nvPr/>
        </p:nvSpPr>
        <p:spPr>
          <a:xfrm>
            <a:off x="7558595" y="12294359"/>
            <a:ext cx="3736800" cy="13542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8000" u="none" cap="none" strike="noStrike">
                <a:solidFill>
                  <a:srgbClr val="292C2F"/>
                </a:solidFill>
                <a:latin typeface="Arial"/>
                <a:ea typeface="Arial"/>
                <a:cs typeface="Arial"/>
                <a:sym typeface="Arial"/>
              </a:rPr>
              <a:t>[5, 6]</a:t>
            </a:r>
            <a:endParaRPr b="0" i="0" sz="9000" u="none" cap="none" strike="noStrike">
              <a:solidFill>
                <a:srgbClr val="7D8490"/>
              </a:solidFill>
              <a:latin typeface="Arial"/>
              <a:ea typeface="Arial"/>
              <a:cs typeface="Arial"/>
              <a:sym typeface="Arial"/>
            </a:endParaRPr>
          </a:p>
        </p:txBody>
      </p:sp>
      <p:sp>
        <p:nvSpPr>
          <p:cNvPr id="801" name="Google Shape;801;p85"/>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Quick Sort</a:t>
            </a:r>
            <a:endParaRPr/>
          </a:p>
        </p:txBody>
      </p:sp>
      <p:sp>
        <p:nvSpPr>
          <p:cNvPr id="802" name="Google Shape;802;p85"/>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An Example</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6" name="Shape 806"/>
        <p:cNvGrpSpPr/>
        <p:nvPr/>
      </p:nvGrpSpPr>
      <p:grpSpPr>
        <a:xfrm>
          <a:off x="0" y="0"/>
          <a:ext cx="0" cy="0"/>
          <a:chOff x="0" y="0"/>
          <a:chExt cx="0" cy="0"/>
        </a:xfrm>
      </p:grpSpPr>
      <p:sp>
        <p:nvSpPr>
          <p:cNvPr id="807" name="Google Shape;807;p86"/>
          <p:cNvSpPr txBox="1"/>
          <p:nvPr>
            <p:ph idx="1" type="body"/>
          </p:nvPr>
        </p:nvSpPr>
        <p:spPr>
          <a:xfrm>
            <a:off x="1524000" y="4290647"/>
            <a:ext cx="21793200" cy="31986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a:t>
            </a:r>
            <a:r>
              <a:rPr lang="en-US" sz="8000">
                <a:solidFill>
                  <a:srgbClr val="5890FF"/>
                </a:solidFill>
                <a:latin typeface="Arial"/>
                <a:ea typeface="Arial"/>
                <a:cs typeface="Arial"/>
                <a:sym typeface="Arial"/>
              </a:rPr>
              <a:t>0</a:t>
            </a:r>
            <a:r>
              <a:rPr lang="en-US" sz="8000">
                <a:solidFill>
                  <a:srgbClr val="292C2F"/>
                </a:solidFill>
                <a:latin typeface="Arial"/>
                <a:ea typeface="Arial"/>
                <a:cs typeface="Arial"/>
                <a:sym typeface="Arial"/>
              </a:rPr>
              <a:t>, </a:t>
            </a:r>
            <a:r>
              <a:rPr lang="en-US" sz="8000">
                <a:solidFill>
                  <a:srgbClr val="5890FF"/>
                </a:solidFill>
                <a:latin typeface="Arial"/>
                <a:ea typeface="Arial"/>
                <a:cs typeface="Arial"/>
                <a:sym typeface="Arial"/>
              </a:rPr>
              <a:t>1</a:t>
            </a:r>
            <a:r>
              <a:rPr lang="en-US" sz="8000">
                <a:solidFill>
                  <a:srgbClr val="292C2F"/>
                </a:solidFill>
                <a:latin typeface="Arial"/>
                <a:ea typeface="Arial"/>
                <a:cs typeface="Arial"/>
                <a:sym typeface="Arial"/>
              </a:rPr>
              <a:t>, </a:t>
            </a:r>
            <a:r>
              <a:rPr lang="en-US" sz="8000">
                <a:solidFill>
                  <a:srgbClr val="5890FF"/>
                </a:solidFill>
                <a:latin typeface="Arial"/>
                <a:ea typeface="Arial"/>
                <a:cs typeface="Arial"/>
                <a:sym typeface="Arial"/>
              </a:rPr>
              <a:t>3</a:t>
            </a:r>
            <a:r>
              <a:rPr lang="en-US" sz="8000">
                <a:solidFill>
                  <a:srgbClr val="292C2F"/>
                </a:solidFill>
                <a:latin typeface="Arial"/>
                <a:ea typeface="Arial"/>
                <a:cs typeface="Arial"/>
                <a:sym typeface="Arial"/>
              </a:rPr>
              <a:t>, 5, 6, </a:t>
            </a:r>
            <a:r>
              <a:rPr lang="en-US" sz="8000">
                <a:solidFill>
                  <a:srgbClr val="5890FF"/>
                </a:solidFill>
                <a:latin typeface="Arial"/>
                <a:ea typeface="Arial"/>
                <a:cs typeface="Arial"/>
                <a:sym typeface="Arial"/>
              </a:rPr>
              <a:t>7</a:t>
            </a:r>
            <a:r>
              <a:rPr lang="en-US" sz="8000">
                <a:solidFill>
                  <a:srgbClr val="292C2F"/>
                </a:solidFill>
                <a:latin typeface="Arial"/>
                <a:ea typeface="Arial"/>
                <a:cs typeface="Arial"/>
                <a:sym typeface="Arial"/>
              </a:rPr>
              <a:t>, </a:t>
            </a:r>
            <a:r>
              <a:rPr lang="en-US" sz="8000">
                <a:solidFill>
                  <a:srgbClr val="5890FF"/>
                </a:solidFill>
                <a:latin typeface="Arial"/>
                <a:ea typeface="Arial"/>
                <a:cs typeface="Arial"/>
                <a:sym typeface="Arial"/>
              </a:rPr>
              <a:t>8</a:t>
            </a:r>
            <a:r>
              <a:rPr lang="en-US" sz="8000">
                <a:latin typeface="Arial"/>
                <a:ea typeface="Arial"/>
                <a:cs typeface="Arial"/>
                <a:sym typeface="Arial"/>
              </a:rPr>
              <a:t>]</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p:txBody>
      </p:sp>
      <p:cxnSp>
        <p:nvCxnSpPr>
          <p:cNvPr id="808" name="Google Shape;808;p86"/>
          <p:cNvCxnSpPr/>
          <p:nvPr/>
        </p:nvCxnSpPr>
        <p:spPr>
          <a:xfrm flipH="1">
            <a:off x="7946570" y="6183086"/>
            <a:ext cx="1828800" cy="1306200"/>
          </a:xfrm>
          <a:prstGeom prst="straightConnector1">
            <a:avLst/>
          </a:prstGeom>
          <a:noFill/>
          <a:ln cap="flat" cmpd="sng" w="38100">
            <a:solidFill>
              <a:srgbClr val="000000"/>
            </a:solidFill>
            <a:prstDash val="solid"/>
            <a:miter lim="400000"/>
            <a:headEnd len="sm" w="sm" type="none"/>
            <a:tailEnd len="med" w="med" type="triangle"/>
          </a:ln>
        </p:spPr>
      </p:cxnSp>
      <p:cxnSp>
        <p:nvCxnSpPr>
          <p:cNvPr id="809" name="Google Shape;809;p86"/>
          <p:cNvCxnSpPr/>
          <p:nvPr/>
        </p:nvCxnSpPr>
        <p:spPr>
          <a:xfrm>
            <a:off x="15348855" y="6183086"/>
            <a:ext cx="2046600" cy="1306200"/>
          </a:xfrm>
          <a:prstGeom prst="straightConnector1">
            <a:avLst/>
          </a:prstGeom>
          <a:noFill/>
          <a:ln cap="flat" cmpd="sng" w="38100">
            <a:solidFill>
              <a:srgbClr val="000000"/>
            </a:solidFill>
            <a:prstDash val="solid"/>
            <a:miter lim="400000"/>
            <a:headEnd len="sm" w="sm" type="none"/>
            <a:tailEnd len="med" w="med" type="triangle"/>
          </a:ln>
        </p:spPr>
      </p:cxnSp>
      <p:sp>
        <p:nvSpPr>
          <p:cNvPr id="810" name="Google Shape;810;p86"/>
          <p:cNvSpPr txBox="1"/>
          <p:nvPr/>
        </p:nvSpPr>
        <p:spPr>
          <a:xfrm>
            <a:off x="3570511" y="7215218"/>
            <a:ext cx="5856600" cy="33702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[0, </a:t>
            </a:r>
            <a:r>
              <a:rPr b="0" i="0" lang="en-US" sz="8000" u="none" cap="none" strike="noStrike">
                <a:solidFill>
                  <a:srgbClr val="5890FF"/>
                </a:solidFill>
                <a:latin typeface="Arial"/>
                <a:ea typeface="Arial"/>
                <a:cs typeface="Arial"/>
                <a:sym typeface="Arial"/>
              </a:rPr>
              <a:t>1</a:t>
            </a:r>
            <a:r>
              <a:rPr b="0" i="0" lang="en-US" sz="8000" u="none" cap="none" strike="noStrike">
                <a:solidFill>
                  <a:srgbClr val="53585F"/>
                </a:solidFill>
                <a:latin typeface="Arial"/>
                <a:ea typeface="Arial"/>
                <a:cs typeface="Arial"/>
                <a:sym typeface="Arial"/>
              </a:rPr>
              <a:t>]</a:t>
            </a:r>
            <a:endParaRPr/>
          </a:p>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sp>
        <p:nvSpPr>
          <p:cNvPr id="811" name="Google Shape;811;p86"/>
          <p:cNvSpPr txBox="1"/>
          <p:nvPr/>
        </p:nvSpPr>
        <p:spPr>
          <a:xfrm>
            <a:off x="13149944" y="7134582"/>
            <a:ext cx="10929300" cy="33702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a:t>
            </a:r>
            <a:r>
              <a:rPr b="0" i="0" lang="en-US" sz="8000" u="none" cap="none" strike="noStrike">
                <a:solidFill>
                  <a:srgbClr val="292C2F"/>
                </a:solidFill>
                <a:latin typeface="Arial"/>
                <a:ea typeface="Arial"/>
                <a:cs typeface="Arial"/>
                <a:sym typeface="Arial"/>
              </a:rPr>
              <a:t>5, 7, 6, </a:t>
            </a:r>
            <a:r>
              <a:rPr b="0" i="0" lang="en-US" sz="8000" u="none" cap="none" strike="noStrike">
                <a:solidFill>
                  <a:srgbClr val="5890FF"/>
                </a:solidFill>
                <a:latin typeface="Arial"/>
                <a:ea typeface="Arial"/>
                <a:cs typeface="Arial"/>
                <a:sym typeface="Arial"/>
              </a:rPr>
              <a:t>8</a:t>
            </a:r>
            <a:r>
              <a:rPr b="0" i="0" lang="en-US" sz="8000" u="none" cap="none" strike="noStrike">
                <a:solidFill>
                  <a:srgbClr val="53585F"/>
                </a:solidFill>
                <a:latin typeface="Arial"/>
                <a:ea typeface="Arial"/>
                <a:cs typeface="Arial"/>
                <a:sym typeface="Arial"/>
              </a:rPr>
              <a:t>]</a:t>
            </a:r>
            <a:endParaRPr/>
          </a:p>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cxnSp>
        <p:nvCxnSpPr>
          <p:cNvPr id="812" name="Google Shape;812;p86"/>
          <p:cNvCxnSpPr/>
          <p:nvPr/>
        </p:nvCxnSpPr>
        <p:spPr>
          <a:xfrm flipH="1">
            <a:off x="4180113" y="8900294"/>
            <a:ext cx="1828800" cy="1306200"/>
          </a:xfrm>
          <a:prstGeom prst="straightConnector1">
            <a:avLst/>
          </a:prstGeom>
          <a:noFill/>
          <a:ln cap="flat" cmpd="sng" w="38100">
            <a:solidFill>
              <a:srgbClr val="000000"/>
            </a:solidFill>
            <a:prstDash val="solid"/>
            <a:miter lim="400000"/>
            <a:headEnd len="sm" w="sm" type="none"/>
            <a:tailEnd len="med" w="med" type="triangle"/>
          </a:ln>
        </p:spPr>
      </p:cxnSp>
      <p:cxnSp>
        <p:nvCxnSpPr>
          <p:cNvPr id="813" name="Google Shape;813;p86"/>
          <p:cNvCxnSpPr/>
          <p:nvPr/>
        </p:nvCxnSpPr>
        <p:spPr>
          <a:xfrm flipH="1">
            <a:off x="15566570" y="9027021"/>
            <a:ext cx="1828800" cy="1306200"/>
          </a:xfrm>
          <a:prstGeom prst="straightConnector1">
            <a:avLst/>
          </a:prstGeom>
          <a:noFill/>
          <a:ln cap="flat" cmpd="sng" w="38100">
            <a:solidFill>
              <a:srgbClr val="000000"/>
            </a:solidFill>
            <a:prstDash val="solid"/>
            <a:miter lim="400000"/>
            <a:headEnd len="sm" w="sm" type="none"/>
            <a:tailEnd len="med" w="med" type="triangle"/>
          </a:ln>
        </p:spPr>
      </p:cxnSp>
      <p:sp>
        <p:nvSpPr>
          <p:cNvPr id="814" name="Google Shape;814;p86"/>
          <p:cNvSpPr txBox="1"/>
          <p:nvPr/>
        </p:nvSpPr>
        <p:spPr>
          <a:xfrm>
            <a:off x="2002971" y="10465649"/>
            <a:ext cx="3091500" cy="13542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8000" u="none" cap="none" strike="noStrike">
                <a:solidFill>
                  <a:srgbClr val="53585F"/>
                </a:solidFill>
                <a:latin typeface="Arial"/>
                <a:ea typeface="Arial"/>
                <a:cs typeface="Arial"/>
                <a:sym typeface="Arial"/>
              </a:rPr>
              <a:t>[</a:t>
            </a:r>
            <a:r>
              <a:rPr b="0" i="0" lang="en-US" sz="8000" u="none" cap="none" strike="noStrike">
                <a:solidFill>
                  <a:srgbClr val="92D050"/>
                </a:solidFill>
                <a:latin typeface="Arial"/>
                <a:ea typeface="Arial"/>
                <a:cs typeface="Arial"/>
                <a:sym typeface="Arial"/>
              </a:rPr>
              <a:t>0</a:t>
            </a:r>
            <a:r>
              <a:rPr b="0" i="0" lang="en-US" sz="8000" u="none" cap="none" strike="noStrike">
                <a:solidFill>
                  <a:srgbClr val="53585F"/>
                </a:solidFill>
                <a:latin typeface="Arial"/>
                <a:ea typeface="Arial"/>
                <a:cs typeface="Arial"/>
                <a:sym typeface="Arial"/>
              </a:rPr>
              <a:t>]</a:t>
            </a:r>
            <a:endParaRPr b="0" i="0" sz="9000" u="none" cap="none" strike="noStrike">
              <a:solidFill>
                <a:srgbClr val="7D8490"/>
              </a:solidFill>
              <a:latin typeface="Arial"/>
              <a:ea typeface="Arial"/>
              <a:cs typeface="Arial"/>
              <a:sym typeface="Arial"/>
            </a:endParaRPr>
          </a:p>
        </p:txBody>
      </p:sp>
      <p:sp>
        <p:nvSpPr>
          <p:cNvPr id="815" name="Google Shape;815;p86"/>
          <p:cNvSpPr txBox="1"/>
          <p:nvPr/>
        </p:nvSpPr>
        <p:spPr>
          <a:xfrm>
            <a:off x="11873254" y="10219427"/>
            <a:ext cx="55401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292C2F"/>
                </a:solidFill>
                <a:latin typeface="Arial"/>
                <a:ea typeface="Arial"/>
                <a:cs typeface="Arial"/>
                <a:sym typeface="Arial"/>
              </a:rPr>
              <a:t>[5, 6, </a:t>
            </a:r>
            <a:r>
              <a:rPr b="0" i="0" lang="en-US" sz="8000" u="none" cap="none" strike="noStrike">
                <a:solidFill>
                  <a:srgbClr val="5890FF"/>
                </a:solidFill>
                <a:latin typeface="Arial"/>
                <a:ea typeface="Arial"/>
                <a:cs typeface="Arial"/>
                <a:sym typeface="Arial"/>
              </a:rPr>
              <a:t>7</a:t>
            </a:r>
            <a:r>
              <a:rPr b="0" i="0" lang="en-US" sz="8000" u="none" cap="none" strike="noStrike">
                <a:solidFill>
                  <a:srgbClr val="292C2F"/>
                </a:solidFill>
                <a:latin typeface="Arial"/>
                <a:ea typeface="Arial"/>
                <a:cs typeface="Arial"/>
                <a:sym typeface="Arial"/>
              </a:rPr>
              <a:t>]</a:t>
            </a:r>
            <a:endParaRPr b="0" i="0" sz="9600" u="none" cap="none" strike="noStrike">
              <a:solidFill>
                <a:srgbClr val="292C2F"/>
              </a:solidFill>
              <a:latin typeface="Arial"/>
              <a:ea typeface="Arial"/>
              <a:cs typeface="Arial"/>
              <a:sym typeface="Arial"/>
            </a:endParaRPr>
          </a:p>
        </p:txBody>
      </p:sp>
      <p:cxnSp>
        <p:nvCxnSpPr>
          <p:cNvPr id="816" name="Google Shape;816;p86"/>
          <p:cNvCxnSpPr/>
          <p:nvPr/>
        </p:nvCxnSpPr>
        <p:spPr>
          <a:xfrm flipH="1">
            <a:off x="11277599" y="11952206"/>
            <a:ext cx="1828800" cy="1306200"/>
          </a:xfrm>
          <a:prstGeom prst="straightConnector1">
            <a:avLst/>
          </a:prstGeom>
          <a:noFill/>
          <a:ln cap="flat" cmpd="sng" w="38100">
            <a:solidFill>
              <a:srgbClr val="000000"/>
            </a:solidFill>
            <a:prstDash val="solid"/>
            <a:miter lim="400000"/>
            <a:headEnd len="sm" w="sm" type="none"/>
            <a:tailEnd len="med" w="med" type="triangle"/>
          </a:ln>
        </p:spPr>
      </p:cxnSp>
      <p:sp>
        <p:nvSpPr>
          <p:cNvPr id="817" name="Google Shape;817;p86"/>
          <p:cNvSpPr txBox="1"/>
          <p:nvPr/>
        </p:nvSpPr>
        <p:spPr>
          <a:xfrm>
            <a:off x="7558595" y="12294359"/>
            <a:ext cx="3736800" cy="13542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8000" u="none" cap="none" strike="noStrike">
                <a:solidFill>
                  <a:srgbClr val="292C2F"/>
                </a:solidFill>
                <a:latin typeface="Arial"/>
                <a:ea typeface="Arial"/>
                <a:cs typeface="Arial"/>
                <a:sym typeface="Arial"/>
              </a:rPr>
              <a:t>[</a:t>
            </a:r>
            <a:r>
              <a:rPr b="0" i="0" lang="en-US" sz="8000" u="none" cap="none" strike="noStrike">
                <a:solidFill>
                  <a:srgbClr val="5890FF"/>
                </a:solidFill>
                <a:latin typeface="Arial"/>
                <a:ea typeface="Arial"/>
                <a:cs typeface="Arial"/>
                <a:sym typeface="Arial"/>
              </a:rPr>
              <a:t>5</a:t>
            </a:r>
            <a:r>
              <a:rPr b="0" i="0" lang="en-US" sz="8000" u="none" cap="none" strike="noStrike">
                <a:solidFill>
                  <a:srgbClr val="292C2F"/>
                </a:solidFill>
                <a:latin typeface="Arial"/>
                <a:ea typeface="Arial"/>
                <a:cs typeface="Arial"/>
                <a:sym typeface="Arial"/>
              </a:rPr>
              <a:t>, 6]</a:t>
            </a:r>
            <a:endParaRPr b="0" i="0" sz="9000" u="none" cap="none" strike="noStrike">
              <a:solidFill>
                <a:srgbClr val="7D8490"/>
              </a:solidFill>
              <a:latin typeface="Arial"/>
              <a:ea typeface="Arial"/>
              <a:cs typeface="Arial"/>
              <a:sym typeface="Arial"/>
            </a:endParaRPr>
          </a:p>
        </p:txBody>
      </p:sp>
      <p:sp>
        <p:nvSpPr>
          <p:cNvPr id="818" name="Google Shape;818;p86"/>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Quick Sort</a:t>
            </a:r>
            <a:endParaRPr/>
          </a:p>
        </p:txBody>
      </p:sp>
      <p:sp>
        <p:nvSpPr>
          <p:cNvPr id="819" name="Google Shape;819;p86"/>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An Example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3" name="Shape 823"/>
        <p:cNvGrpSpPr/>
        <p:nvPr/>
      </p:nvGrpSpPr>
      <p:grpSpPr>
        <a:xfrm>
          <a:off x="0" y="0"/>
          <a:ext cx="0" cy="0"/>
          <a:chOff x="0" y="0"/>
          <a:chExt cx="0" cy="0"/>
        </a:xfrm>
      </p:grpSpPr>
      <p:sp>
        <p:nvSpPr>
          <p:cNvPr id="824" name="Google Shape;824;p87"/>
          <p:cNvSpPr txBox="1"/>
          <p:nvPr>
            <p:ph idx="1" type="body"/>
          </p:nvPr>
        </p:nvSpPr>
        <p:spPr>
          <a:xfrm>
            <a:off x="1524000" y="4290647"/>
            <a:ext cx="21793200" cy="31986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a:t>
            </a:r>
            <a:r>
              <a:rPr lang="en-US" sz="8000">
                <a:solidFill>
                  <a:srgbClr val="5890FF"/>
                </a:solidFill>
                <a:latin typeface="Arial"/>
                <a:ea typeface="Arial"/>
                <a:cs typeface="Arial"/>
                <a:sym typeface="Arial"/>
              </a:rPr>
              <a:t>0</a:t>
            </a:r>
            <a:r>
              <a:rPr lang="en-US" sz="8000">
                <a:solidFill>
                  <a:srgbClr val="292C2F"/>
                </a:solidFill>
                <a:latin typeface="Arial"/>
                <a:ea typeface="Arial"/>
                <a:cs typeface="Arial"/>
                <a:sym typeface="Arial"/>
              </a:rPr>
              <a:t>, </a:t>
            </a:r>
            <a:r>
              <a:rPr lang="en-US" sz="8000">
                <a:solidFill>
                  <a:srgbClr val="5890FF"/>
                </a:solidFill>
                <a:latin typeface="Arial"/>
                <a:ea typeface="Arial"/>
                <a:cs typeface="Arial"/>
                <a:sym typeface="Arial"/>
              </a:rPr>
              <a:t>1</a:t>
            </a:r>
            <a:r>
              <a:rPr lang="en-US" sz="8000">
                <a:solidFill>
                  <a:srgbClr val="292C2F"/>
                </a:solidFill>
                <a:latin typeface="Arial"/>
                <a:ea typeface="Arial"/>
                <a:cs typeface="Arial"/>
                <a:sym typeface="Arial"/>
              </a:rPr>
              <a:t>, </a:t>
            </a:r>
            <a:r>
              <a:rPr lang="en-US" sz="8000">
                <a:solidFill>
                  <a:srgbClr val="5890FF"/>
                </a:solidFill>
                <a:latin typeface="Arial"/>
                <a:ea typeface="Arial"/>
                <a:cs typeface="Arial"/>
                <a:sym typeface="Arial"/>
              </a:rPr>
              <a:t>3</a:t>
            </a:r>
            <a:r>
              <a:rPr lang="en-US" sz="8000">
                <a:solidFill>
                  <a:srgbClr val="292C2F"/>
                </a:solidFill>
                <a:latin typeface="Arial"/>
                <a:ea typeface="Arial"/>
                <a:cs typeface="Arial"/>
                <a:sym typeface="Arial"/>
              </a:rPr>
              <a:t>, </a:t>
            </a:r>
            <a:r>
              <a:rPr lang="en-US" sz="8000">
                <a:solidFill>
                  <a:srgbClr val="5890FF"/>
                </a:solidFill>
                <a:latin typeface="Arial"/>
                <a:ea typeface="Arial"/>
                <a:cs typeface="Arial"/>
                <a:sym typeface="Arial"/>
              </a:rPr>
              <a:t>5</a:t>
            </a:r>
            <a:r>
              <a:rPr lang="en-US" sz="8000">
                <a:solidFill>
                  <a:srgbClr val="292C2F"/>
                </a:solidFill>
                <a:latin typeface="Arial"/>
                <a:ea typeface="Arial"/>
                <a:cs typeface="Arial"/>
                <a:sym typeface="Arial"/>
              </a:rPr>
              <a:t>, 6, </a:t>
            </a:r>
            <a:r>
              <a:rPr lang="en-US" sz="8000">
                <a:solidFill>
                  <a:srgbClr val="5890FF"/>
                </a:solidFill>
                <a:latin typeface="Arial"/>
                <a:ea typeface="Arial"/>
                <a:cs typeface="Arial"/>
                <a:sym typeface="Arial"/>
              </a:rPr>
              <a:t>7</a:t>
            </a:r>
            <a:r>
              <a:rPr lang="en-US" sz="8000">
                <a:solidFill>
                  <a:srgbClr val="292C2F"/>
                </a:solidFill>
                <a:latin typeface="Arial"/>
                <a:ea typeface="Arial"/>
                <a:cs typeface="Arial"/>
                <a:sym typeface="Arial"/>
              </a:rPr>
              <a:t>, </a:t>
            </a:r>
            <a:r>
              <a:rPr lang="en-US" sz="8000">
                <a:solidFill>
                  <a:srgbClr val="5890FF"/>
                </a:solidFill>
                <a:latin typeface="Arial"/>
                <a:ea typeface="Arial"/>
                <a:cs typeface="Arial"/>
                <a:sym typeface="Arial"/>
              </a:rPr>
              <a:t>8</a:t>
            </a:r>
            <a:r>
              <a:rPr lang="en-US" sz="8000">
                <a:latin typeface="Arial"/>
                <a:ea typeface="Arial"/>
                <a:cs typeface="Arial"/>
                <a:sym typeface="Arial"/>
              </a:rPr>
              <a:t>]</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p:txBody>
      </p:sp>
      <p:cxnSp>
        <p:nvCxnSpPr>
          <p:cNvPr id="825" name="Google Shape;825;p87"/>
          <p:cNvCxnSpPr/>
          <p:nvPr/>
        </p:nvCxnSpPr>
        <p:spPr>
          <a:xfrm flipH="1">
            <a:off x="7946570" y="6183086"/>
            <a:ext cx="1828800" cy="1306200"/>
          </a:xfrm>
          <a:prstGeom prst="straightConnector1">
            <a:avLst/>
          </a:prstGeom>
          <a:noFill/>
          <a:ln cap="flat" cmpd="sng" w="38100">
            <a:solidFill>
              <a:srgbClr val="000000"/>
            </a:solidFill>
            <a:prstDash val="solid"/>
            <a:miter lim="400000"/>
            <a:headEnd len="sm" w="sm" type="none"/>
            <a:tailEnd len="med" w="med" type="triangle"/>
          </a:ln>
        </p:spPr>
      </p:cxnSp>
      <p:cxnSp>
        <p:nvCxnSpPr>
          <p:cNvPr id="826" name="Google Shape;826;p87"/>
          <p:cNvCxnSpPr/>
          <p:nvPr/>
        </p:nvCxnSpPr>
        <p:spPr>
          <a:xfrm>
            <a:off x="15348855" y="6183086"/>
            <a:ext cx="2046600" cy="1306200"/>
          </a:xfrm>
          <a:prstGeom prst="straightConnector1">
            <a:avLst/>
          </a:prstGeom>
          <a:noFill/>
          <a:ln cap="flat" cmpd="sng" w="38100">
            <a:solidFill>
              <a:srgbClr val="000000"/>
            </a:solidFill>
            <a:prstDash val="solid"/>
            <a:miter lim="400000"/>
            <a:headEnd len="sm" w="sm" type="none"/>
            <a:tailEnd len="med" w="med" type="triangle"/>
          </a:ln>
        </p:spPr>
      </p:cxnSp>
      <p:sp>
        <p:nvSpPr>
          <p:cNvPr id="827" name="Google Shape;827;p87"/>
          <p:cNvSpPr txBox="1"/>
          <p:nvPr/>
        </p:nvSpPr>
        <p:spPr>
          <a:xfrm>
            <a:off x="3570511" y="7215218"/>
            <a:ext cx="5856600" cy="33702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[0, </a:t>
            </a:r>
            <a:r>
              <a:rPr b="0" i="0" lang="en-US" sz="8000" u="none" cap="none" strike="noStrike">
                <a:solidFill>
                  <a:srgbClr val="5890FF"/>
                </a:solidFill>
                <a:latin typeface="Arial"/>
                <a:ea typeface="Arial"/>
                <a:cs typeface="Arial"/>
                <a:sym typeface="Arial"/>
              </a:rPr>
              <a:t>1</a:t>
            </a:r>
            <a:r>
              <a:rPr b="0" i="0" lang="en-US" sz="8000" u="none" cap="none" strike="noStrike">
                <a:solidFill>
                  <a:srgbClr val="53585F"/>
                </a:solidFill>
                <a:latin typeface="Arial"/>
                <a:ea typeface="Arial"/>
                <a:cs typeface="Arial"/>
                <a:sym typeface="Arial"/>
              </a:rPr>
              <a:t>]</a:t>
            </a:r>
            <a:endParaRPr/>
          </a:p>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sp>
        <p:nvSpPr>
          <p:cNvPr id="828" name="Google Shape;828;p87"/>
          <p:cNvSpPr txBox="1"/>
          <p:nvPr/>
        </p:nvSpPr>
        <p:spPr>
          <a:xfrm>
            <a:off x="13149944" y="7134582"/>
            <a:ext cx="10929300" cy="33702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a:t>
            </a:r>
            <a:r>
              <a:rPr b="0" i="0" lang="en-US" sz="8000" u="none" cap="none" strike="noStrike">
                <a:solidFill>
                  <a:srgbClr val="292C2F"/>
                </a:solidFill>
                <a:latin typeface="Arial"/>
                <a:ea typeface="Arial"/>
                <a:cs typeface="Arial"/>
                <a:sym typeface="Arial"/>
              </a:rPr>
              <a:t>5, 7, 6, </a:t>
            </a:r>
            <a:r>
              <a:rPr b="0" i="0" lang="en-US" sz="8000" u="none" cap="none" strike="noStrike">
                <a:solidFill>
                  <a:srgbClr val="5890FF"/>
                </a:solidFill>
                <a:latin typeface="Arial"/>
                <a:ea typeface="Arial"/>
                <a:cs typeface="Arial"/>
                <a:sym typeface="Arial"/>
              </a:rPr>
              <a:t>8</a:t>
            </a:r>
            <a:r>
              <a:rPr b="0" i="0" lang="en-US" sz="8000" u="none" cap="none" strike="noStrike">
                <a:solidFill>
                  <a:srgbClr val="53585F"/>
                </a:solidFill>
                <a:latin typeface="Arial"/>
                <a:ea typeface="Arial"/>
                <a:cs typeface="Arial"/>
                <a:sym typeface="Arial"/>
              </a:rPr>
              <a:t>]</a:t>
            </a:r>
            <a:endParaRPr/>
          </a:p>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cxnSp>
        <p:nvCxnSpPr>
          <p:cNvPr id="829" name="Google Shape;829;p87"/>
          <p:cNvCxnSpPr/>
          <p:nvPr/>
        </p:nvCxnSpPr>
        <p:spPr>
          <a:xfrm flipH="1">
            <a:off x="4180113" y="8900294"/>
            <a:ext cx="1828800" cy="1306200"/>
          </a:xfrm>
          <a:prstGeom prst="straightConnector1">
            <a:avLst/>
          </a:prstGeom>
          <a:noFill/>
          <a:ln cap="flat" cmpd="sng" w="38100">
            <a:solidFill>
              <a:srgbClr val="000000"/>
            </a:solidFill>
            <a:prstDash val="solid"/>
            <a:miter lim="400000"/>
            <a:headEnd len="sm" w="sm" type="none"/>
            <a:tailEnd len="med" w="med" type="triangle"/>
          </a:ln>
        </p:spPr>
      </p:cxnSp>
      <p:cxnSp>
        <p:nvCxnSpPr>
          <p:cNvPr id="830" name="Google Shape;830;p87"/>
          <p:cNvCxnSpPr/>
          <p:nvPr/>
        </p:nvCxnSpPr>
        <p:spPr>
          <a:xfrm flipH="1">
            <a:off x="15566570" y="9027021"/>
            <a:ext cx="1828800" cy="1306200"/>
          </a:xfrm>
          <a:prstGeom prst="straightConnector1">
            <a:avLst/>
          </a:prstGeom>
          <a:noFill/>
          <a:ln cap="flat" cmpd="sng" w="38100">
            <a:solidFill>
              <a:srgbClr val="000000"/>
            </a:solidFill>
            <a:prstDash val="solid"/>
            <a:miter lim="400000"/>
            <a:headEnd len="sm" w="sm" type="none"/>
            <a:tailEnd len="med" w="med" type="triangle"/>
          </a:ln>
        </p:spPr>
      </p:cxnSp>
      <p:sp>
        <p:nvSpPr>
          <p:cNvPr id="831" name="Google Shape;831;p87"/>
          <p:cNvSpPr txBox="1"/>
          <p:nvPr/>
        </p:nvSpPr>
        <p:spPr>
          <a:xfrm>
            <a:off x="2002971" y="10465649"/>
            <a:ext cx="3091500" cy="13542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8000" u="none" cap="none" strike="noStrike">
                <a:solidFill>
                  <a:srgbClr val="53585F"/>
                </a:solidFill>
                <a:latin typeface="Arial"/>
                <a:ea typeface="Arial"/>
                <a:cs typeface="Arial"/>
                <a:sym typeface="Arial"/>
              </a:rPr>
              <a:t>[</a:t>
            </a:r>
            <a:r>
              <a:rPr b="0" i="0" lang="en-US" sz="8000" u="none" cap="none" strike="noStrike">
                <a:solidFill>
                  <a:srgbClr val="92D050"/>
                </a:solidFill>
                <a:latin typeface="Arial"/>
                <a:ea typeface="Arial"/>
                <a:cs typeface="Arial"/>
                <a:sym typeface="Arial"/>
              </a:rPr>
              <a:t>0</a:t>
            </a:r>
            <a:r>
              <a:rPr b="0" i="0" lang="en-US" sz="8000" u="none" cap="none" strike="noStrike">
                <a:solidFill>
                  <a:srgbClr val="53585F"/>
                </a:solidFill>
                <a:latin typeface="Arial"/>
                <a:ea typeface="Arial"/>
                <a:cs typeface="Arial"/>
                <a:sym typeface="Arial"/>
              </a:rPr>
              <a:t>]</a:t>
            </a:r>
            <a:endParaRPr b="0" i="0" sz="9000" u="none" cap="none" strike="noStrike">
              <a:solidFill>
                <a:srgbClr val="7D8490"/>
              </a:solidFill>
              <a:latin typeface="Arial"/>
              <a:ea typeface="Arial"/>
              <a:cs typeface="Arial"/>
              <a:sym typeface="Arial"/>
            </a:endParaRPr>
          </a:p>
        </p:txBody>
      </p:sp>
      <p:sp>
        <p:nvSpPr>
          <p:cNvPr id="832" name="Google Shape;832;p87"/>
          <p:cNvSpPr txBox="1"/>
          <p:nvPr/>
        </p:nvSpPr>
        <p:spPr>
          <a:xfrm>
            <a:off x="11873254" y="10219427"/>
            <a:ext cx="55401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292C2F"/>
                </a:solidFill>
                <a:latin typeface="Arial"/>
                <a:ea typeface="Arial"/>
                <a:cs typeface="Arial"/>
                <a:sym typeface="Arial"/>
              </a:rPr>
              <a:t>[5, 6, </a:t>
            </a:r>
            <a:r>
              <a:rPr b="0" i="0" lang="en-US" sz="8000" u="none" cap="none" strike="noStrike">
                <a:solidFill>
                  <a:srgbClr val="5890FF"/>
                </a:solidFill>
                <a:latin typeface="Arial"/>
                <a:ea typeface="Arial"/>
                <a:cs typeface="Arial"/>
                <a:sym typeface="Arial"/>
              </a:rPr>
              <a:t>7</a:t>
            </a:r>
            <a:r>
              <a:rPr b="0" i="0" lang="en-US" sz="8000" u="none" cap="none" strike="noStrike">
                <a:solidFill>
                  <a:srgbClr val="292C2F"/>
                </a:solidFill>
                <a:latin typeface="Arial"/>
                <a:ea typeface="Arial"/>
                <a:cs typeface="Arial"/>
                <a:sym typeface="Arial"/>
              </a:rPr>
              <a:t>]</a:t>
            </a:r>
            <a:endParaRPr b="0" i="0" sz="9600" u="none" cap="none" strike="noStrike">
              <a:solidFill>
                <a:srgbClr val="292C2F"/>
              </a:solidFill>
              <a:latin typeface="Arial"/>
              <a:ea typeface="Arial"/>
              <a:cs typeface="Arial"/>
              <a:sym typeface="Arial"/>
            </a:endParaRPr>
          </a:p>
        </p:txBody>
      </p:sp>
      <p:cxnSp>
        <p:nvCxnSpPr>
          <p:cNvPr id="833" name="Google Shape;833;p87"/>
          <p:cNvCxnSpPr/>
          <p:nvPr/>
        </p:nvCxnSpPr>
        <p:spPr>
          <a:xfrm flipH="1">
            <a:off x="11277599" y="11952206"/>
            <a:ext cx="1828800" cy="1306200"/>
          </a:xfrm>
          <a:prstGeom prst="straightConnector1">
            <a:avLst/>
          </a:prstGeom>
          <a:noFill/>
          <a:ln cap="flat" cmpd="sng" w="38100">
            <a:solidFill>
              <a:srgbClr val="000000"/>
            </a:solidFill>
            <a:prstDash val="solid"/>
            <a:miter lim="400000"/>
            <a:headEnd len="sm" w="sm" type="none"/>
            <a:tailEnd len="med" w="med" type="triangle"/>
          </a:ln>
        </p:spPr>
      </p:cxnSp>
      <p:sp>
        <p:nvSpPr>
          <p:cNvPr id="834" name="Google Shape;834;p87"/>
          <p:cNvSpPr txBox="1"/>
          <p:nvPr/>
        </p:nvSpPr>
        <p:spPr>
          <a:xfrm>
            <a:off x="7558595" y="12294359"/>
            <a:ext cx="3736800" cy="13542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8000" u="none" cap="none" strike="noStrike">
                <a:solidFill>
                  <a:srgbClr val="292C2F"/>
                </a:solidFill>
                <a:latin typeface="Arial"/>
                <a:ea typeface="Arial"/>
                <a:cs typeface="Arial"/>
                <a:sym typeface="Arial"/>
              </a:rPr>
              <a:t>[</a:t>
            </a:r>
            <a:r>
              <a:rPr b="0" i="0" lang="en-US" sz="8000" u="none" cap="none" strike="noStrike">
                <a:solidFill>
                  <a:srgbClr val="5890FF"/>
                </a:solidFill>
                <a:latin typeface="Arial"/>
                <a:ea typeface="Arial"/>
                <a:cs typeface="Arial"/>
                <a:sym typeface="Arial"/>
              </a:rPr>
              <a:t>5</a:t>
            </a:r>
            <a:r>
              <a:rPr b="0" i="0" lang="en-US" sz="8000" u="none" cap="none" strike="noStrike">
                <a:solidFill>
                  <a:srgbClr val="292C2F"/>
                </a:solidFill>
                <a:latin typeface="Arial"/>
                <a:ea typeface="Arial"/>
                <a:cs typeface="Arial"/>
                <a:sym typeface="Arial"/>
              </a:rPr>
              <a:t>, 6]</a:t>
            </a:r>
            <a:endParaRPr b="0" i="0" sz="9000" u="none" cap="none" strike="noStrike">
              <a:solidFill>
                <a:srgbClr val="7D8490"/>
              </a:solidFill>
              <a:latin typeface="Arial"/>
              <a:ea typeface="Arial"/>
              <a:cs typeface="Arial"/>
              <a:sym typeface="Arial"/>
            </a:endParaRPr>
          </a:p>
        </p:txBody>
      </p:sp>
      <p:cxnSp>
        <p:nvCxnSpPr>
          <p:cNvPr id="835" name="Google Shape;835;p87"/>
          <p:cNvCxnSpPr/>
          <p:nvPr/>
        </p:nvCxnSpPr>
        <p:spPr>
          <a:xfrm flipH="1" rot="10800000">
            <a:off x="11295452" y="13358473"/>
            <a:ext cx="2464200" cy="31500"/>
          </a:xfrm>
          <a:prstGeom prst="straightConnector1">
            <a:avLst/>
          </a:prstGeom>
          <a:noFill/>
          <a:ln cap="flat" cmpd="sng" w="38100">
            <a:solidFill>
              <a:srgbClr val="000000"/>
            </a:solidFill>
            <a:prstDash val="solid"/>
            <a:miter lim="400000"/>
            <a:headEnd len="sm" w="sm" type="none"/>
            <a:tailEnd len="med" w="med" type="triangle"/>
          </a:ln>
        </p:spPr>
      </p:cxnSp>
      <p:sp>
        <p:nvSpPr>
          <p:cNvPr id="836" name="Google Shape;836;p87"/>
          <p:cNvSpPr txBox="1"/>
          <p:nvPr/>
        </p:nvSpPr>
        <p:spPr>
          <a:xfrm>
            <a:off x="13258800" y="12361783"/>
            <a:ext cx="2769900" cy="13542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8000" u="none" cap="none" strike="noStrike">
                <a:solidFill>
                  <a:srgbClr val="292C2F"/>
                </a:solidFill>
                <a:latin typeface="Arial"/>
                <a:ea typeface="Arial"/>
                <a:cs typeface="Arial"/>
                <a:sym typeface="Arial"/>
              </a:rPr>
              <a:t>[6]</a:t>
            </a:r>
            <a:endParaRPr b="0" i="0" sz="9000" u="none" cap="none" strike="noStrike">
              <a:solidFill>
                <a:srgbClr val="7D8490"/>
              </a:solidFill>
              <a:latin typeface="Arial"/>
              <a:ea typeface="Arial"/>
              <a:cs typeface="Arial"/>
              <a:sym typeface="Arial"/>
            </a:endParaRPr>
          </a:p>
        </p:txBody>
      </p:sp>
      <p:sp>
        <p:nvSpPr>
          <p:cNvPr id="837" name="Google Shape;837;p87"/>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Quick Sort</a:t>
            </a:r>
            <a:endParaRPr/>
          </a:p>
        </p:txBody>
      </p:sp>
      <p:sp>
        <p:nvSpPr>
          <p:cNvPr id="838" name="Google Shape;838;p87"/>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An Example</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2" name="Shape 842"/>
        <p:cNvGrpSpPr/>
        <p:nvPr/>
      </p:nvGrpSpPr>
      <p:grpSpPr>
        <a:xfrm>
          <a:off x="0" y="0"/>
          <a:ext cx="0" cy="0"/>
          <a:chOff x="0" y="0"/>
          <a:chExt cx="0" cy="0"/>
        </a:xfrm>
      </p:grpSpPr>
      <p:sp>
        <p:nvSpPr>
          <p:cNvPr id="843" name="Google Shape;843;p88"/>
          <p:cNvSpPr txBox="1"/>
          <p:nvPr>
            <p:ph idx="1" type="body"/>
          </p:nvPr>
        </p:nvSpPr>
        <p:spPr>
          <a:xfrm>
            <a:off x="1524000" y="4290647"/>
            <a:ext cx="21793200" cy="31986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a:t>
            </a:r>
            <a:r>
              <a:rPr lang="en-US" sz="8000">
                <a:solidFill>
                  <a:srgbClr val="5890FF"/>
                </a:solidFill>
                <a:latin typeface="Arial"/>
                <a:ea typeface="Arial"/>
                <a:cs typeface="Arial"/>
                <a:sym typeface="Arial"/>
              </a:rPr>
              <a:t>0</a:t>
            </a:r>
            <a:r>
              <a:rPr lang="en-US" sz="8000">
                <a:solidFill>
                  <a:srgbClr val="292C2F"/>
                </a:solidFill>
                <a:latin typeface="Arial"/>
                <a:ea typeface="Arial"/>
                <a:cs typeface="Arial"/>
                <a:sym typeface="Arial"/>
              </a:rPr>
              <a:t>, </a:t>
            </a:r>
            <a:r>
              <a:rPr lang="en-US" sz="8000">
                <a:solidFill>
                  <a:srgbClr val="5890FF"/>
                </a:solidFill>
                <a:latin typeface="Arial"/>
                <a:ea typeface="Arial"/>
                <a:cs typeface="Arial"/>
                <a:sym typeface="Arial"/>
              </a:rPr>
              <a:t>1</a:t>
            </a:r>
            <a:r>
              <a:rPr lang="en-US" sz="8000">
                <a:solidFill>
                  <a:srgbClr val="292C2F"/>
                </a:solidFill>
                <a:latin typeface="Arial"/>
                <a:ea typeface="Arial"/>
                <a:cs typeface="Arial"/>
                <a:sym typeface="Arial"/>
              </a:rPr>
              <a:t>, </a:t>
            </a:r>
            <a:r>
              <a:rPr lang="en-US" sz="8000">
                <a:solidFill>
                  <a:srgbClr val="5890FF"/>
                </a:solidFill>
                <a:latin typeface="Arial"/>
                <a:ea typeface="Arial"/>
                <a:cs typeface="Arial"/>
                <a:sym typeface="Arial"/>
              </a:rPr>
              <a:t>3</a:t>
            </a:r>
            <a:r>
              <a:rPr lang="en-US" sz="8000">
                <a:solidFill>
                  <a:srgbClr val="292C2F"/>
                </a:solidFill>
                <a:latin typeface="Arial"/>
                <a:ea typeface="Arial"/>
                <a:cs typeface="Arial"/>
                <a:sym typeface="Arial"/>
              </a:rPr>
              <a:t>, </a:t>
            </a:r>
            <a:r>
              <a:rPr lang="en-US" sz="8000">
                <a:solidFill>
                  <a:srgbClr val="5890FF"/>
                </a:solidFill>
                <a:latin typeface="Arial"/>
                <a:ea typeface="Arial"/>
                <a:cs typeface="Arial"/>
                <a:sym typeface="Arial"/>
              </a:rPr>
              <a:t>5</a:t>
            </a:r>
            <a:r>
              <a:rPr lang="en-US" sz="8000">
                <a:solidFill>
                  <a:srgbClr val="292C2F"/>
                </a:solidFill>
                <a:latin typeface="Arial"/>
                <a:ea typeface="Arial"/>
                <a:cs typeface="Arial"/>
                <a:sym typeface="Arial"/>
              </a:rPr>
              <a:t>, 6, </a:t>
            </a:r>
            <a:r>
              <a:rPr lang="en-US" sz="8000">
                <a:solidFill>
                  <a:srgbClr val="5890FF"/>
                </a:solidFill>
                <a:latin typeface="Arial"/>
                <a:ea typeface="Arial"/>
                <a:cs typeface="Arial"/>
                <a:sym typeface="Arial"/>
              </a:rPr>
              <a:t>7</a:t>
            </a:r>
            <a:r>
              <a:rPr lang="en-US" sz="8000">
                <a:solidFill>
                  <a:srgbClr val="292C2F"/>
                </a:solidFill>
                <a:latin typeface="Arial"/>
                <a:ea typeface="Arial"/>
                <a:cs typeface="Arial"/>
                <a:sym typeface="Arial"/>
              </a:rPr>
              <a:t>, </a:t>
            </a:r>
            <a:r>
              <a:rPr lang="en-US" sz="8000">
                <a:solidFill>
                  <a:srgbClr val="5890FF"/>
                </a:solidFill>
                <a:latin typeface="Arial"/>
                <a:ea typeface="Arial"/>
                <a:cs typeface="Arial"/>
                <a:sym typeface="Arial"/>
              </a:rPr>
              <a:t>8</a:t>
            </a:r>
            <a:r>
              <a:rPr lang="en-US" sz="8000">
                <a:latin typeface="Arial"/>
                <a:ea typeface="Arial"/>
                <a:cs typeface="Arial"/>
                <a:sym typeface="Arial"/>
              </a:rPr>
              <a:t>]</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p:txBody>
      </p:sp>
      <p:cxnSp>
        <p:nvCxnSpPr>
          <p:cNvPr id="844" name="Google Shape;844;p88"/>
          <p:cNvCxnSpPr/>
          <p:nvPr/>
        </p:nvCxnSpPr>
        <p:spPr>
          <a:xfrm flipH="1">
            <a:off x="7946570" y="6183086"/>
            <a:ext cx="1828800" cy="1306200"/>
          </a:xfrm>
          <a:prstGeom prst="straightConnector1">
            <a:avLst/>
          </a:prstGeom>
          <a:noFill/>
          <a:ln cap="flat" cmpd="sng" w="38100">
            <a:solidFill>
              <a:srgbClr val="000000"/>
            </a:solidFill>
            <a:prstDash val="solid"/>
            <a:miter lim="400000"/>
            <a:headEnd len="sm" w="sm" type="none"/>
            <a:tailEnd len="med" w="med" type="triangle"/>
          </a:ln>
        </p:spPr>
      </p:cxnSp>
      <p:cxnSp>
        <p:nvCxnSpPr>
          <p:cNvPr id="845" name="Google Shape;845;p88"/>
          <p:cNvCxnSpPr/>
          <p:nvPr/>
        </p:nvCxnSpPr>
        <p:spPr>
          <a:xfrm>
            <a:off x="15348855" y="6183086"/>
            <a:ext cx="2046600" cy="1306200"/>
          </a:xfrm>
          <a:prstGeom prst="straightConnector1">
            <a:avLst/>
          </a:prstGeom>
          <a:noFill/>
          <a:ln cap="flat" cmpd="sng" w="38100">
            <a:solidFill>
              <a:srgbClr val="000000"/>
            </a:solidFill>
            <a:prstDash val="solid"/>
            <a:miter lim="400000"/>
            <a:headEnd len="sm" w="sm" type="none"/>
            <a:tailEnd len="med" w="med" type="triangle"/>
          </a:ln>
        </p:spPr>
      </p:cxnSp>
      <p:sp>
        <p:nvSpPr>
          <p:cNvPr id="846" name="Google Shape;846;p88"/>
          <p:cNvSpPr txBox="1"/>
          <p:nvPr/>
        </p:nvSpPr>
        <p:spPr>
          <a:xfrm>
            <a:off x="3570511" y="7215218"/>
            <a:ext cx="5856600" cy="33702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[0, </a:t>
            </a:r>
            <a:r>
              <a:rPr b="0" i="0" lang="en-US" sz="8000" u="none" cap="none" strike="noStrike">
                <a:solidFill>
                  <a:srgbClr val="5890FF"/>
                </a:solidFill>
                <a:latin typeface="Arial"/>
                <a:ea typeface="Arial"/>
                <a:cs typeface="Arial"/>
                <a:sym typeface="Arial"/>
              </a:rPr>
              <a:t>1</a:t>
            </a:r>
            <a:r>
              <a:rPr b="0" i="0" lang="en-US" sz="8000" u="none" cap="none" strike="noStrike">
                <a:solidFill>
                  <a:srgbClr val="53585F"/>
                </a:solidFill>
                <a:latin typeface="Arial"/>
                <a:ea typeface="Arial"/>
                <a:cs typeface="Arial"/>
                <a:sym typeface="Arial"/>
              </a:rPr>
              <a:t>]</a:t>
            </a:r>
            <a:endParaRPr/>
          </a:p>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sp>
        <p:nvSpPr>
          <p:cNvPr id="847" name="Google Shape;847;p88"/>
          <p:cNvSpPr txBox="1"/>
          <p:nvPr/>
        </p:nvSpPr>
        <p:spPr>
          <a:xfrm>
            <a:off x="13149944" y="7134582"/>
            <a:ext cx="10929300" cy="33702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a:t>
            </a:r>
            <a:r>
              <a:rPr b="0" i="0" lang="en-US" sz="8000" u="none" cap="none" strike="noStrike">
                <a:solidFill>
                  <a:srgbClr val="292C2F"/>
                </a:solidFill>
                <a:latin typeface="Arial"/>
                <a:ea typeface="Arial"/>
                <a:cs typeface="Arial"/>
                <a:sym typeface="Arial"/>
              </a:rPr>
              <a:t>5, 7, 6, </a:t>
            </a:r>
            <a:r>
              <a:rPr b="0" i="0" lang="en-US" sz="8000" u="none" cap="none" strike="noStrike">
                <a:solidFill>
                  <a:srgbClr val="5890FF"/>
                </a:solidFill>
                <a:latin typeface="Arial"/>
                <a:ea typeface="Arial"/>
                <a:cs typeface="Arial"/>
                <a:sym typeface="Arial"/>
              </a:rPr>
              <a:t>8</a:t>
            </a:r>
            <a:r>
              <a:rPr b="0" i="0" lang="en-US" sz="8000" u="none" cap="none" strike="noStrike">
                <a:solidFill>
                  <a:srgbClr val="53585F"/>
                </a:solidFill>
                <a:latin typeface="Arial"/>
                <a:ea typeface="Arial"/>
                <a:cs typeface="Arial"/>
                <a:sym typeface="Arial"/>
              </a:rPr>
              <a:t>]</a:t>
            </a:r>
            <a:endParaRPr/>
          </a:p>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cxnSp>
        <p:nvCxnSpPr>
          <p:cNvPr id="848" name="Google Shape;848;p88"/>
          <p:cNvCxnSpPr/>
          <p:nvPr/>
        </p:nvCxnSpPr>
        <p:spPr>
          <a:xfrm flipH="1">
            <a:off x="4180113" y="8900294"/>
            <a:ext cx="1828800" cy="1306200"/>
          </a:xfrm>
          <a:prstGeom prst="straightConnector1">
            <a:avLst/>
          </a:prstGeom>
          <a:noFill/>
          <a:ln cap="flat" cmpd="sng" w="38100">
            <a:solidFill>
              <a:srgbClr val="000000"/>
            </a:solidFill>
            <a:prstDash val="solid"/>
            <a:miter lim="400000"/>
            <a:headEnd len="sm" w="sm" type="none"/>
            <a:tailEnd len="med" w="med" type="triangle"/>
          </a:ln>
        </p:spPr>
      </p:cxnSp>
      <p:cxnSp>
        <p:nvCxnSpPr>
          <p:cNvPr id="849" name="Google Shape;849;p88"/>
          <p:cNvCxnSpPr/>
          <p:nvPr/>
        </p:nvCxnSpPr>
        <p:spPr>
          <a:xfrm flipH="1">
            <a:off x="15566570" y="9027021"/>
            <a:ext cx="1828800" cy="1306200"/>
          </a:xfrm>
          <a:prstGeom prst="straightConnector1">
            <a:avLst/>
          </a:prstGeom>
          <a:noFill/>
          <a:ln cap="flat" cmpd="sng" w="38100">
            <a:solidFill>
              <a:srgbClr val="000000"/>
            </a:solidFill>
            <a:prstDash val="solid"/>
            <a:miter lim="400000"/>
            <a:headEnd len="sm" w="sm" type="none"/>
            <a:tailEnd len="med" w="med" type="triangle"/>
          </a:ln>
        </p:spPr>
      </p:cxnSp>
      <p:sp>
        <p:nvSpPr>
          <p:cNvPr id="850" name="Google Shape;850;p88"/>
          <p:cNvSpPr txBox="1"/>
          <p:nvPr/>
        </p:nvSpPr>
        <p:spPr>
          <a:xfrm>
            <a:off x="2002971" y="10465649"/>
            <a:ext cx="3091500" cy="13542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8000" u="none" cap="none" strike="noStrike">
                <a:solidFill>
                  <a:srgbClr val="53585F"/>
                </a:solidFill>
                <a:latin typeface="Arial"/>
                <a:ea typeface="Arial"/>
                <a:cs typeface="Arial"/>
                <a:sym typeface="Arial"/>
              </a:rPr>
              <a:t>[</a:t>
            </a:r>
            <a:r>
              <a:rPr b="0" i="0" lang="en-US" sz="8000" u="none" cap="none" strike="noStrike">
                <a:solidFill>
                  <a:srgbClr val="92D050"/>
                </a:solidFill>
                <a:latin typeface="Arial"/>
                <a:ea typeface="Arial"/>
                <a:cs typeface="Arial"/>
                <a:sym typeface="Arial"/>
              </a:rPr>
              <a:t>0</a:t>
            </a:r>
            <a:r>
              <a:rPr b="0" i="0" lang="en-US" sz="8000" u="none" cap="none" strike="noStrike">
                <a:solidFill>
                  <a:srgbClr val="53585F"/>
                </a:solidFill>
                <a:latin typeface="Arial"/>
                <a:ea typeface="Arial"/>
                <a:cs typeface="Arial"/>
                <a:sym typeface="Arial"/>
              </a:rPr>
              <a:t>]</a:t>
            </a:r>
            <a:endParaRPr b="0" i="0" sz="9000" u="none" cap="none" strike="noStrike">
              <a:solidFill>
                <a:srgbClr val="7D8490"/>
              </a:solidFill>
              <a:latin typeface="Arial"/>
              <a:ea typeface="Arial"/>
              <a:cs typeface="Arial"/>
              <a:sym typeface="Arial"/>
            </a:endParaRPr>
          </a:p>
        </p:txBody>
      </p:sp>
      <p:sp>
        <p:nvSpPr>
          <p:cNvPr id="851" name="Google Shape;851;p88"/>
          <p:cNvSpPr txBox="1"/>
          <p:nvPr/>
        </p:nvSpPr>
        <p:spPr>
          <a:xfrm>
            <a:off x="11873254" y="10219427"/>
            <a:ext cx="55401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292C2F"/>
                </a:solidFill>
                <a:latin typeface="Arial"/>
                <a:ea typeface="Arial"/>
                <a:cs typeface="Arial"/>
                <a:sym typeface="Arial"/>
              </a:rPr>
              <a:t>[5, 6, </a:t>
            </a:r>
            <a:r>
              <a:rPr b="0" i="0" lang="en-US" sz="8000" u="none" cap="none" strike="noStrike">
                <a:solidFill>
                  <a:srgbClr val="5890FF"/>
                </a:solidFill>
                <a:latin typeface="Arial"/>
                <a:ea typeface="Arial"/>
                <a:cs typeface="Arial"/>
                <a:sym typeface="Arial"/>
              </a:rPr>
              <a:t>7</a:t>
            </a:r>
            <a:r>
              <a:rPr b="0" i="0" lang="en-US" sz="8000" u="none" cap="none" strike="noStrike">
                <a:solidFill>
                  <a:srgbClr val="292C2F"/>
                </a:solidFill>
                <a:latin typeface="Arial"/>
                <a:ea typeface="Arial"/>
                <a:cs typeface="Arial"/>
                <a:sym typeface="Arial"/>
              </a:rPr>
              <a:t>]</a:t>
            </a:r>
            <a:endParaRPr b="0" i="0" sz="9600" u="none" cap="none" strike="noStrike">
              <a:solidFill>
                <a:srgbClr val="292C2F"/>
              </a:solidFill>
              <a:latin typeface="Arial"/>
              <a:ea typeface="Arial"/>
              <a:cs typeface="Arial"/>
              <a:sym typeface="Arial"/>
            </a:endParaRPr>
          </a:p>
        </p:txBody>
      </p:sp>
      <p:cxnSp>
        <p:nvCxnSpPr>
          <p:cNvPr id="852" name="Google Shape;852;p88"/>
          <p:cNvCxnSpPr/>
          <p:nvPr/>
        </p:nvCxnSpPr>
        <p:spPr>
          <a:xfrm flipH="1">
            <a:off x="11277599" y="11952206"/>
            <a:ext cx="1828800" cy="1306200"/>
          </a:xfrm>
          <a:prstGeom prst="straightConnector1">
            <a:avLst/>
          </a:prstGeom>
          <a:noFill/>
          <a:ln cap="flat" cmpd="sng" w="38100">
            <a:solidFill>
              <a:srgbClr val="000000"/>
            </a:solidFill>
            <a:prstDash val="solid"/>
            <a:miter lim="400000"/>
            <a:headEnd len="sm" w="sm" type="none"/>
            <a:tailEnd len="med" w="med" type="triangle"/>
          </a:ln>
        </p:spPr>
      </p:cxnSp>
      <p:sp>
        <p:nvSpPr>
          <p:cNvPr id="853" name="Google Shape;853;p88"/>
          <p:cNvSpPr txBox="1"/>
          <p:nvPr/>
        </p:nvSpPr>
        <p:spPr>
          <a:xfrm>
            <a:off x="7558595" y="12294359"/>
            <a:ext cx="3736800" cy="13542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8000" u="none" cap="none" strike="noStrike">
                <a:solidFill>
                  <a:srgbClr val="292C2F"/>
                </a:solidFill>
                <a:latin typeface="Arial"/>
                <a:ea typeface="Arial"/>
                <a:cs typeface="Arial"/>
                <a:sym typeface="Arial"/>
              </a:rPr>
              <a:t>[</a:t>
            </a:r>
            <a:r>
              <a:rPr b="0" i="0" lang="en-US" sz="8000" u="none" cap="none" strike="noStrike">
                <a:solidFill>
                  <a:srgbClr val="5890FF"/>
                </a:solidFill>
                <a:latin typeface="Arial"/>
                <a:ea typeface="Arial"/>
                <a:cs typeface="Arial"/>
                <a:sym typeface="Arial"/>
              </a:rPr>
              <a:t>5</a:t>
            </a:r>
            <a:r>
              <a:rPr b="0" i="0" lang="en-US" sz="8000" u="none" cap="none" strike="noStrike">
                <a:solidFill>
                  <a:srgbClr val="292C2F"/>
                </a:solidFill>
                <a:latin typeface="Arial"/>
                <a:ea typeface="Arial"/>
                <a:cs typeface="Arial"/>
                <a:sym typeface="Arial"/>
              </a:rPr>
              <a:t>, 6]</a:t>
            </a:r>
            <a:endParaRPr b="0" i="0" sz="9000" u="none" cap="none" strike="noStrike">
              <a:solidFill>
                <a:srgbClr val="7D8490"/>
              </a:solidFill>
              <a:latin typeface="Arial"/>
              <a:ea typeface="Arial"/>
              <a:cs typeface="Arial"/>
              <a:sym typeface="Arial"/>
            </a:endParaRPr>
          </a:p>
        </p:txBody>
      </p:sp>
      <p:cxnSp>
        <p:nvCxnSpPr>
          <p:cNvPr id="854" name="Google Shape;854;p88"/>
          <p:cNvCxnSpPr/>
          <p:nvPr/>
        </p:nvCxnSpPr>
        <p:spPr>
          <a:xfrm flipH="1" rot="10800000">
            <a:off x="11295452" y="13358473"/>
            <a:ext cx="2464200" cy="31500"/>
          </a:xfrm>
          <a:prstGeom prst="straightConnector1">
            <a:avLst/>
          </a:prstGeom>
          <a:noFill/>
          <a:ln cap="flat" cmpd="sng" w="38100">
            <a:solidFill>
              <a:srgbClr val="000000"/>
            </a:solidFill>
            <a:prstDash val="solid"/>
            <a:miter lim="400000"/>
            <a:headEnd len="sm" w="sm" type="none"/>
            <a:tailEnd len="med" w="med" type="triangle"/>
          </a:ln>
        </p:spPr>
      </p:cxnSp>
      <p:sp>
        <p:nvSpPr>
          <p:cNvPr id="855" name="Google Shape;855;p88"/>
          <p:cNvSpPr txBox="1"/>
          <p:nvPr/>
        </p:nvSpPr>
        <p:spPr>
          <a:xfrm>
            <a:off x="13258800" y="12361783"/>
            <a:ext cx="2769900" cy="13542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8000" u="none" cap="none" strike="noStrike">
                <a:solidFill>
                  <a:srgbClr val="292C2F"/>
                </a:solidFill>
                <a:latin typeface="Arial"/>
                <a:ea typeface="Arial"/>
                <a:cs typeface="Arial"/>
                <a:sym typeface="Arial"/>
              </a:rPr>
              <a:t>[</a:t>
            </a:r>
            <a:r>
              <a:rPr b="0" i="0" lang="en-US" sz="8000" u="none" cap="none" strike="noStrike">
                <a:solidFill>
                  <a:srgbClr val="92D050"/>
                </a:solidFill>
                <a:latin typeface="Arial"/>
                <a:ea typeface="Arial"/>
                <a:cs typeface="Arial"/>
                <a:sym typeface="Arial"/>
              </a:rPr>
              <a:t>6</a:t>
            </a:r>
            <a:r>
              <a:rPr b="0" i="0" lang="en-US" sz="8000" u="none" cap="none" strike="noStrike">
                <a:solidFill>
                  <a:srgbClr val="292C2F"/>
                </a:solidFill>
                <a:latin typeface="Arial"/>
                <a:ea typeface="Arial"/>
                <a:cs typeface="Arial"/>
                <a:sym typeface="Arial"/>
              </a:rPr>
              <a:t>]</a:t>
            </a:r>
            <a:endParaRPr b="0" i="0" sz="9000" u="none" cap="none" strike="noStrike">
              <a:solidFill>
                <a:srgbClr val="7D8490"/>
              </a:solidFill>
              <a:latin typeface="Arial"/>
              <a:ea typeface="Arial"/>
              <a:cs typeface="Arial"/>
              <a:sym typeface="Arial"/>
            </a:endParaRPr>
          </a:p>
        </p:txBody>
      </p:sp>
      <p:sp>
        <p:nvSpPr>
          <p:cNvPr id="856" name="Google Shape;856;p88"/>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Quick Sort</a:t>
            </a:r>
            <a:endParaRPr/>
          </a:p>
        </p:txBody>
      </p:sp>
      <p:sp>
        <p:nvSpPr>
          <p:cNvPr id="857" name="Google Shape;857;p88"/>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An Example</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1" name="Shape 861"/>
        <p:cNvGrpSpPr/>
        <p:nvPr/>
      </p:nvGrpSpPr>
      <p:grpSpPr>
        <a:xfrm>
          <a:off x="0" y="0"/>
          <a:ext cx="0" cy="0"/>
          <a:chOff x="0" y="0"/>
          <a:chExt cx="0" cy="0"/>
        </a:xfrm>
      </p:grpSpPr>
      <p:sp>
        <p:nvSpPr>
          <p:cNvPr id="862" name="Google Shape;862;p89"/>
          <p:cNvSpPr txBox="1"/>
          <p:nvPr>
            <p:ph idx="1" type="body"/>
          </p:nvPr>
        </p:nvSpPr>
        <p:spPr>
          <a:xfrm>
            <a:off x="1524000" y="4290647"/>
            <a:ext cx="21793200" cy="31986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a:t>
            </a:r>
            <a:r>
              <a:rPr lang="en-US" sz="8000">
                <a:solidFill>
                  <a:srgbClr val="5890FF"/>
                </a:solidFill>
                <a:latin typeface="Arial"/>
                <a:ea typeface="Arial"/>
                <a:cs typeface="Arial"/>
                <a:sym typeface="Arial"/>
              </a:rPr>
              <a:t>0</a:t>
            </a:r>
            <a:r>
              <a:rPr lang="en-US" sz="8000">
                <a:solidFill>
                  <a:srgbClr val="292C2F"/>
                </a:solidFill>
                <a:latin typeface="Arial"/>
                <a:ea typeface="Arial"/>
                <a:cs typeface="Arial"/>
                <a:sym typeface="Arial"/>
              </a:rPr>
              <a:t>, </a:t>
            </a:r>
            <a:r>
              <a:rPr lang="en-US" sz="8000">
                <a:solidFill>
                  <a:srgbClr val="5890FF"/>
                </a:solidFill>
                <a:latin typeface="Arial"/>
                <a:ea typeface="Arial"/>
                <a:cs typeface="Arial"/>
                <a:sym typeface="Arial"/>
              </a:rPr>
              <a:t>1</a:t>
            </a:r>
            <a:r>
              <a:rPr lang="en-US" sz="8000">
                <a:solidFill>
                  <a:srgbClr val="292C2F"/>
                </a:solidFill>
                <a:latin typeface="Arial"/>
                <a:ea typeface="Arial"/>
                <a:cs typeface="Arial"/>
                <a:sym typeface="Arial"/>
              </a:rPr>
              <a:t>, </a:t>
            </a:r>
            <a:r>
              <a:rPr lang="en-US" sz="8000">
                <a:solidFill>
                  <a:srgbClr val="5890FF"/>
                </a:solidFill>
                <a:latin typeface="Arial"/>
                <a:ea typeface="Arial"/>
                <a:cs typeface="Arial"/>
                <a:sym typeface="Arial"/>
              </a:rPr>
              <a:t>3</a:t>
            </a:r>
            <a:r>
              <a:rPr lang="en-US" sz="8000">
                <a:solidFill>
                  <a:srgbClr val="292C2F"/>
                </a:solidFill>
                <a:latin typeface="Arial"/>
                <a:ea typeface="Arial"/>
                <a:cs typeface="Arial"/>
                <a:sym typeface="Arial"/>
              </a:rPr>
              <a:t>, </a:t>
            </a:r>
            <a:r>
              <a:rPr lang="en-US" sz="8000">
                <a:solidFill>
                  <a:srgbClr val="5890FF"/>
                </a:solidFill>
                <a:latin typeface="Arial"/>
                <a:ea typeface="Arial"/>
                <a:cs typeface="Arial"/>
                <a:sym typeface="Arial"/>
              </a:rPr>
              <a:t>5</a:t>
            </a:r>
            <a:r>
              <a:rPr lang="en-US" sz="8000">
                <a:solidFill>
                  <a:srgbClr val="292C2F"/>
                </a:solidFill>
                <a:latin typeface="Arial"/>
                <a:ea typeface="Arial"/>
                <a:cs typeface="Arial"/>
                <a:sym typeface="Arial"/>
              </a:rPr>
              <a:t>, </a:t>
            </a:r>
            <a:r>
              <a:rPr lang="en-US" sz="8000">
                <a:solidFill>
                  <a:srgbClr val="5890FF"/>
                </a:solidFill>
                <a:latin typeface="Arial"/>
                <a:ea typeface="Arial"/>
                <a:cs typeface="Arial"/>
                <a:sym typeface="Arial"/>
              </a:rPr>
              <a:t>6</a:t>
            </a:r>
            <a:r>
              <a:rPr lang="en-US" sz="8000">
                <a:solidFill>
                  <a:srgbClr val="292C2F"/>
                </a:solidFill>
                <a:latin typeface="Arial"/>
                <a:ea typeface="Arial"/>
                <a:cs typeface="Arial"/>
                <a:sym typeface="Arial"/>
              </a:rPr>
              <a:t>, </a:t>
            </a:r>
            <a:r>
              <a:rPr lang="en-US" sz="8000">
                <a:solidFill>
                  <a:srgbClr val="5890FF"/>
                </a:solidFill>
                <a:latin typeface="Arial"/>
                <a:ea typeface="Arial"/>
                <a:cs typeface="Arial"/>
                <a:sym typeface="Arial"/>
              </a:rPr>
              <a:t>7</a:t>
            </a:r>
            <a:r>
              <a:rPr lang="en-US" sz="8000">
                <a:solidFill>
                  <a:srgbClr val="292C2F"/>
                </a:solidFill>
                <a:latin typeface="Arial"/>
                <a:ea typeface="Arial"/>
                <a:cs typeface="Arial"/>
                <a:sym typeface="Arial"/>
              </a:rPr>
              <a:t>, </a:t>
            </a:r>
            <a:r>
              <a:rPr lang="en-US" sz="8000">
                <a:solidFill>
                  <a:srgbClr val="5890FF"/>
                </a:solidFill>
                <a:latin typeface="Arial"/>
                <a:ea typeface="Arial"/>
                <a:cs typeface="Arial"/>
                <a:sym typeface="Arial"/>
              </a:rPr>
              <a:t>8</a:t>
            </a:r>
            <a:r>
              <a:rPr lang="en-US" sz="8000">
                <a:latin typeface="Arial"/>
                <a:ea typeface="Arial"/>
                <a:cs typeface="Arial"/>
                <a:sym typeface="Arial"/>
              </a:rPr>
              <a:t>]</a:t>
            </a:r>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a:p>
            <a:pPr indent="0" lvl="0" marL="0" rtl="0" algn="ctr">
              <a:lnSpc>
                <a:spcPct val="150000"/>
              </a:lnSpc>
              <a:spcBef>
                <a:spcPts val="0"/>
              </a:spcBef>
              <a:spcAft>
                <a:spcPts val="0"/>
              </a:spcAft>
              <a:buSzPts val="8000"/>
              <a:buNone/>
            </a:pPr>
            <a:r>
              <a:t/>
            </a:r>
            <a:endParaRPr sz="8000">
              <a:latin typeface="Arial"/>
              <a:ea typeface="Arial"/>
              <a:cs typeface="Arial"/>
              <a:sym typeface="Arial"/>
            </a:endParaRPr>
          </a:p>
        </p:txBody>
      </p:sp>
      <p:cxnSp>
        <p:nvCxnSpPr>
          <p:cNvPr id="863" name="Google Shape;863;p89"/>
          <p:cNvCxnSpPr/>
          <p:nvPr/>
        </p:nvCxnSpPr>
        <p:spPr>
          <a:xfrm flipH="1">
            <a:off x="7946570" y="6183086"/>
            <a:ext cx="1828800" cy="1306200"/>
          </a:xfrm>
          <a:prstGeom prst="straightConnector1">
            <a:avLst/>
          </a:prstGeom>
          <a:noFill/>
          <a:ln cap="flat" cmpd="sng" w="38100">
            <a:solidFill>
              <a:srgbClr val="000000"/>
            </a:solidFill>
            <a:prstDash val="solid"/>
            <a:miter lim="400000"/>
            <a:headEnd len="sm" w="sm" type="none"/>
            <a:tailEnd len="med" w="med" type="triangle"/>
          </a:ln>
        </p:spPr>
      </p:cxnSp>
      <p:cxnSp>
        <p:nvCxnSpPr>
          <p:cNvPr id="864" name="Google Shape;864;p89"/>
          <p:cNvCxnSpPr/>
          <p:nvPr/>
        </p:nvCxnSpPr>
        <p:spPr>
          <a:xfrm>
            <a:off x="15348855" y="6183086"/>
            <a:ext cx="2046600" cy="1306200"/>
          </a:xfrm>
          <a:prstGeom prst="straightConnector1">
            <a:avLst/>
          </a:prstGeom>
          <a:noFill/>
          <a:ln cap="flat" cmpd="sng" w="38100">
            <a:solidFill>
              <a:srgbClr val="000000"/>
            </a:solidFill>
            <a:prstDash val="solid"/>
            <a:miter lim="400000"/>
            <a:headEnd len="sm" w="sm" type="none"/>
            <a:tailEnd len="med" w="med" type="triangle"/>
          </a:ln>
        </p:spPr>
      </p:cxnSp>
      <p:sp>
        <p:nvSpPr>
          <p:cNvPr id="865" name="Google Shape;865;p89"/>
          <p:cNvSpPr txBox="1"/>
          <p:nvPr/>
        </p:nvSpPr>
        <p:spPr>
          <a:xfrm>
            <a:off x="3570511" y="7215218"/>
            <a:ext cx="5856600" cy="33702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[0, </a:t>
            </a:r>
            <a:r>
              <a:rPr b="0" i="0" lang="en-US" sz="8000" u="none" cap="none" strike="noStrike">
                <a:solidFill>
                  <a:srgbClr val="5890FF"/>
                </a:solidFill>
                <a:latin typeface="Arial"/>
                <a:ea typeface="Arial"/>
                <a:cs typeface="Arial"/>
                <a:sym typeface="Arial"/>
              </a:rPr>
              <a:t>1</a:t>
            </a:r>
            <a:r>
              <a:rPr b="0" i="0" lang="en-US" sz="8000" u="none" cap="none" strike="noStrike">
                <a:solidFill>
                  <a:srgbClr val="53585F"/>
                </a:solidFill>
                <a:latin typeface="Arial"/>
                <a:ea typeface="Arial"/>
                <a:cs typeface="Arial"/>
                <a:sym typeface="Arial"/>
              </a:rPr>
              <a:t>]</a:t>
            </a:r>
            <a:endParaRPr/>
          </a:p>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sp>
        <p:nvSpPr>
          <p:cNvPr id="866" name="Google Shape;866;p89"/>
          <p:cNvSpPr txBox="1"/>
          <p:nvPr/>
        </p:nvSpPr>
        <p:spPr>
          <a:xfrm>
            <a:off x="13149944" y="7134582"/>
            <a:ext cx="10929300" cy="33702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53585F"/>
                </a:solidFill>
                <a:latin typeface="Arial"/>
                <a:ea typeface="Arial"/>
                <a:cs typeface="Arial"/>
                <a:sym typeface="Arial"/>
              </a:rPr>
              <a:t>[</a:t>
            </a:r>
            <a:r>
              <a:rPr b="0" i="0" lang="en-US" sz="8000" u="none" cap="none" strike="noStrike">
                <a:solidFill>
                  <a:srgbClr val="292C2F"/>
                </a:solidFill>
                <a:latin typeface="Arial"/>
                <a:ea typeface="Arial"/>
                <a:cs typeface="Arial"/>
                <a:sym typeface="Arial"/>
              </a:rPr>
              <a:t>5, 7, 6, </a:t>
            </a:r>
            <a:r>
              <a:rPr b="0" i="0" lang="en-US" sz="8000" u="none" cap="none" strike="noStrike">
                <a:solidFill>
                  <a:srgbClr val="5890FF"/>
                </a:solidFill>
                <a:latin typeface="Arial"/>
                <a:ea typeface="Arial"/>
                <a:cs typeface="Arial"/>
                <a:sym typeface="Arial"/>
              </a:rPr>
              <a:t>8</a:t>
            </a:r>
            <a:r>
              <a:rPr b="0" i="0" lang="en-US" sz="8000" u="none" cap="none" strike="noStrike">
                <a:solidFill>
                  <a:srgbClr val="53585F"/>
                </a:solidFill>
                <a:latin typeface="Arial"/>
                <a:ea typeface="Arial"/>
                <a:cs typeface="Arial"/>
                <a:sym typeface="Arial"/>
              </a:rPr>
              <a:t>]</a:t>
            </a:r>
            <a:endParaRPr/>
          </a:p>
          <a:p>
            <a:pPr indent="0" lvl="0" marL="0" marR="0" rtl="0" algn="ctr">
              <a:lnSpc>
                <a:spcPct val="110000"/>
              </a:lnSpc>
              <a:spcBef>
                <a:spcPts val="0"/>
              </a:spcBef>
              <a:spcAft>
                <a:spcPts val="0"/>
              </a:spcAft>
              <a:buClr>
                <a:srgbClr val="7D8490"/>
              </a:buClr>
              <a:buSzPts val="9000"/>
              <a:buFont typeface="Arial"/>
              <a:buNone/>
            </a:pPr>
            <a:r>
              <a:t/>
            </a:r>
            <a:endParaRPr b="0" i="0" sz="9000" u="none" cap="none" strike="noStrike">
              <a:solidFill>
                <a:srgbClr val="7D8490"/>
              </a:solidFill>
              <a:latin typeface="Arial"/>
              <a:ea typeface="Arial"/>
              <a:cs typeface="Arial"/>
              <a:sym typeface="Arial"/>
            </a:endParaRPr>
          </a:p>
        </p:txBody>
      </p:sp>
      <p:cxnSp>
        <p:nvCxnSpPr>
          <p:cNvPr id="867" name="Google Shape;867;p89"/>
          <p:cNvCxnSpPr/>
          <p:nvPr/>
        </p:nvCxnSpPr>
        <p:spPr>
          <a:xfrm flipH="1">
            <a:off x="4180113" y="8900294"/>
            <a:ext cx="1828800" cy="1306200"/>
          </a:xfrm>
          <a:prstGeom prst="straightConnector1">
            <a:avLst/>
          </a:prstGeom>
          <a:noFill/>
          <a:ln cap="flat" cmpd="sng" w="38100">
            <a:solidFill>
              <a:srgbClr val="000000"/>
            </a:solidFill>
            <a:prstDash val="solid"/>
            <a:miter lim="400000"/>
            <a:headEnd len="sm" w="sm" type="none"/>
            <a:tailEnd len="med" w="med" type="triangle"/>
          </a:ln>
        </p:spPr>
      </p:cxnSp>
      <p:cxnSp>
        <p:nvCxnSpPr>
          <p:cNvPr id="868" name="Google Shape;868;p89"/>
          <p:cNvCxnSpPr/>
          <p:nvPr/>
        </p:nvCxnSpPr>
        <p:spPr>
          <a:xfrm flipH="1">
            <a:off x="15566570" y="9027021"/>
            <a:ext cx="1828800" cy="1306200"/>
          </a:xfrm>
          <a:prstGeom prst="straightConnector1">
            <a:avLst/>
          </a:prstGeom>
          <a:noFill/>
          <a:ln cap="flat" cmpd="sng" w="38100">
            <a:solidFill>
              <a:srgbClr val="000000"/>
            </a:solidFill>
            <a:prstDash val="solid"/>
            <a:miter lim="400000"/>
            <a:headEnd len="sm" w="sm" type="none"/>
            <a:tailEnd len="med" w="med" type="triangle"/>
          </a:ln>
        </p:spPr>
      </p:cxnSp>
      <p:sp>
        <p:nvSpPr>
          <p:cNvPr id="869" name="Google Shape;869;p89"/>
          <p:cNvSpPr txBox="1"/>
          <p:nvPr/>
        </p:nvSpPr>
        <p:spPr>
          <a:xfrm>
            <a:off x="2002971" y="10465649"/>
            <a:ext cx="3091500" cy="13542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8000" u="none" cap="none" strike="noStrike">
                <a:solidFill>
                  <a:srgbClr val="53585F"/>
                </a:solidFill>
                <a:latin typeface="Arial"/>
                <a:ea typeface="Arial"/>
                <a:cs typeface="Arial"/>
                <a:sym typeface="Arial"/>
              </a:rPr>
              <a:t>[</a:t>
            </a:r>
            <a:r>
              <a:rPr b="0" i="0" lang="en-US" sz="8000" u="none" cap="none" strike="noStrike">
                <a:solidFill>
                  <a:srgbClr val="92D050"/>
                </a:solidFill>
                <a:latin typeface="Arial"/>
                <a:ea typeface="Arial"/>
                <a:cs typeface="Arial"/>
                <a:sym typeface="Arial"/>
              </a:rPr>
              <a:t>0</a:t>
            </a:r>
            <a:r>
              <a:rPr b="0" i="0" lang="en-US" sz="8000" u="none" cap="none" strike="noStrike">
                <a:solidFill>
                  <a:srgbClr val="53585F"/>
                </a:solidFill>
                <a:latin typeface="Arial"/>
                <a:ea typeface="Arial"/>
                <a:cs typeface="Arial"/>
                <a:sym typeface="Arial"/>
              </a:rPr>
              <a:t>]</a:t>
            </a:r>
            <a:endParaRPr b="0" i="0" sz="9000" u="none" cap="none" strike="noStrike">
              <a:solidFill>
                <a:srgbClr val="7D8490"/>
              </a:solidFill>
              <a:latin typeface="Arial"/>
              <a:ea typeface="Arial"/>
              <a:cs typeface="Arial"/>
              <a:sym typeface="Arial"/>
            </a:endParaRPr>
          </a:p>
        </p:txBody>
      </p:sp>
      <p:sp>
        <p:nvSpPr>
          <p:cNvPr id="870" name="Google Shape;870;p89"/>
          <p:cNvSpPr txBox="1"/>
          <p:nvPr/>
        </p:nvSpPr>
        <p:spPr>
          <a:xfrm>
            <a:off x="11873254" y="10219427"/>
            <a:ext cx="5540100" cy="184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b="0" i="0" lang="en-US" sz="8000" u="none" cap="none" strike="noStrike">
                <a:solidFill>
                  <a:srgbClr val="292C2F"/>
                </a:solidFill>
                <a:latin typeface="Arial"/>
                <a:ea typeface="Arial"/>
                <a:cs typeface="Arial"/>
                <a:sym typeface="Arial"/>
              </a:rPr>
              <a:t>[5, 6, </a:t>
            </a:r>
            <a:r>
              <a:rPr b="0" i="0" lang="en-US" sz="8000" u="none" cap="none" strike="noStrike">
                <a:solidFill>
                  <a:srgbClr val="5890FF"/>
                </a:solidFill>
                <a:latin typeface="Arial"/>
                <a:ea typeface="Arial"/>
                <a:cs typeface="Arial"/>
                <a:sym typeface="Arial"/>
              </a:rPr>
              <a:t>7</a:t>
            </a:r>
            <a:r>
              <a:rPr b="0" i="0" lang="en-US" sz="8000" u="none" cap="none" strike="noStrike">
                <a:solidFill>
                  <a:srgbClr val="292C2F"/>
                </a:solidFill>
                <a:latin typeface="Arial"/>
                <a:ea typeface="Arial"/>
                <a:cs typeface="Arial"/>
                <a:sym typeface="Arial"/>
              </a:rPr>
              <a:t>]</a:t>
            </a:r>
            <a:endParaRPr b="0" i="0" sz="9600" u="none" cap="none" strike="noStrike">
              <a:solidFill>
                <a:srgbClr val="292C2F"/>
              </a:solidFill>
              <a:latin typeface="Arial"/>
              <a:ea typeface="Arial"/>
              <a:cs typeface="Arial"/>
              <a:sym typeface="Arial"/>
            </a:endParaRPr>
          </a:p>
        </p:txBody>
      </p:sp>
      <p:cxnSp>
        <p:nvCxnSpPr>
          <p:cNvPr id="871" name="Google Shape;871;p89"/>
          <p:cNvCxnSpPr/>
          <p:nvPr/>
        </p:nvCxnSpPr>
        <p:spPr>
          <a:xfrm flipH="1">
            <a:off x="11277599" y="11952206"/>
            <a:ext cx="1828800" cy="1306200"/>
          </a:xfrm>
          <a:prstGeom prst="straightConnector1">
            <a:avLst/>
          </a:prstGeom>
          <a:noFill/>
          <a:ln cap="flat" cmpd="sng" w="38100">
            <a:solidFill>
              <a:srgbClr val="000000"/>
            </a:solidFill>
            <a:prstDash val="solid"/>
            <a:miter lim="400000"/>
            <a:headEnd len="sm" w="sm" type="none"/>
            <a:tailEnd len="med" w="med" type="triangle"/>
          </a:ln>
        </p:spPr>
      </p:cxnSp>
      <p:sp>
        <p:nvSpPr>
          <p:cNvPr id="872" name="Google Shape;872;p89"/>
          <p:cNvSpPr txBox="1"/>
          <p:nvPr/>
        </p:nvSpPr>
        <p:spPr>
          <a:xfrm>
            <a:off x="7558595" y="12294359"/>
            <a:ext cx="3736800" cy="13542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8000" u="none" cap="none" strike="noStrike">
                <a:solidFill>
                  <a:srgbClr val="292C2F"/>
                </a:solidFill>
                <a:latin typeface="Arial"/>
                <a:ea typeface="Arial"/>
                <a:cs typeface="Arial"/>
                <a:sym typeface="Arial"/>
              </a:rPr>
              <a:t>[</a:t>
            </a:r>
            <a:r>
              <a:rPr b="0" i="0" lang="en-US" sz="8000" u="none" cap="none" strike="noStrike">
                <a:solidFill>
                  <a:srgbClr val="5890FF"/>
                </a:solidFill>
                <a:latin typeface="Arial"/>
                <a:ea typeface="Arial"/>
                <a:cs typeface="Arial"/>
                <a:sym typeface="Arial"/>
              </a:rPr>
              <a:t>5</a:t>
            </a:r>
            <a:r>
              <a:rPr b="0" i="0" lang="en-US" sz="8000" u="none" cap="none" strike="noStrike">
                <a:solidFill>
                  <a:srgbClr val="292C2F"/>
                </a:solidFill>
                <a:latin typeface="Arial"/>
                <a:ea typeface="Arial"/>
                <a:cs typeface="Arial"/>
                <a:sym typeface="Arial"/>
              </a:rPr>
              <a:t>, 6]</a:t>
            </a:r>
            <a:endParaRPr b="0" i="0" sz="9000" u="none" cap="none" strike="noStrike">
              <a:solidFill>
                <a:srgbClr val="7D8490"/>
              </a:solidFill>
              <a:latin typeface="Arial"/>
              <a:ea typeface="Arial"/>
              <a:cs typeface="Arial"/>
              <a:sym typeface="Arial"/>
            </a:endParaRPr>
          </a:p>
        </p:txBody>
      </p:sp>
      <p:cxnSp>
        <p:nvCxnSpPr>
          <p:cNvPr id="873" name="Google Shape;873;p89"/>
          <p:cNvCxnSpPr/>
          <p:nvPr/>
        </p:nvCxnSpPr>
        <p:spPr>
          <a:xfrm flipH="1" rot="10800000">
            <a:off x="11295452" y="13358473"/>
            <a:ext cx="2464200" cy="31500"/>
          </a:xfrm>
          <a:prstGeom prst="straightConnector1">
            <a:avLst/>
          </a:prstGeom>
          <a:noFill/>
          <a:ln cap="flat" cmpd="sng" w="38100">
            <a:solidFill>
              <a:srgbClr val="000000"/>
            </a:solidFill>
            <a:prstDash val="solid"/>
            <a:miter lim="400000"/>
            <a:headEnd len="sm" w="sm" type="none"/>
            <a:tailEnd len="med" w="med" type="triangle"/>
          </a:ln>
        </p:spPr>
      </p:cxnSp>
      <p:sp>
        <p:nvSpPr>
          <p:cNvPr id="874" name="Google Shape;874;p89"/>
          <p:cNvSpPr txBox="1"/>
          <p:nvPr/>
        </p:nvSpPr>
        <p:spPr>
          <a:xfrm>
            <a:off x="13258800" y="12361783"/>
            <a:ext cx="2769900" cy="13542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US" sz="8000" u="none" cap="none" strike="noStrike">
                <a:solidFill>
                  <a:srgbClr val="292C2F"/>
                </a:solidFill>
                <a:latin typeface="Arial"/>
                <a:ea typeface="Arial"/>
                <a:cs typeface="Arial"/>
                <a:sym typeface="Arial"/>
              </a:rPr>
              <a:t>[</a:t>
            </a:r>
            <a:r>
              <a:rPr b="0" i="0" lang="en-US" sz="8000" u="none" cap="none" strike="noStrike">
                <a:solidFill>
                  <a:srgbClr val="92D050"/>
                </a:solidFill>
                <a:latin typeface="Arial"/>
                <a:ea typeface="Arial"/>
                <a:cs typeface="Arial"/>
                <a:sym typeface="Arial"/>
              </a:rPr>
              <a:t>6</a:t>
            </a:r>
            <a:r>
              <a:rPr b="0" i="0" lang="en-US" sz="8000" u="none" cap="none" strike="noStrike">
                <a:solidFill>
                  <a:srgbClr val="292C2F"/>
                </a:solidFill>
                <a:latin typeface="Arial"/>
                <a:ea typeface="Arial"/>
                <a:cs typeface="Arial"/>
                <a:sym typeface="Arial"/>
              </a:rPr>
              <a:t>]</a:t>
            </a:r>
            <a:endParaRPr b="0" i="0" sz="9000" u="none" cap="none" strike="noStrike">
              <a:solidFill>
                <a:srgbClr val="7D8490"/>
              </a:solidFill>
              <a:latin typeface="Arial"/>
              <a:ea typeface="Arial"/>
              <a:cs typeface="Arial"/>
              <a:sym typeface="Arial"/>
            </a:endParaRPr>
          </a:p>
        </p:txBody>
      </p:sp>
      <p:sp>
        <p:nvSpPr>
          <p:cNvPr id="875" name="Google Shape;875;p89"/>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Quick Sort</a:t>
            </a:r>
            <a:endParaRPr/>
          </a:p>
        </p:txBody>
      </p:sp>
      <p:sp>
        <p:nvSpPr>
          <p:cNvPr id="876" name="Google Shape;876;p89"/>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An Example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1389150" y="4457050"/>
            <a:ext cx="21336000" cy="82563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5500"/>
              <a:buFont typeface="Arial"/>
              <a:buNone/>
            </a:pPr>
            <a:r>
              <a:rPr i="1" lang="en-US" sz="5500"/>
              <a:t>Suppose we’re searching for an element x in a sorted list...</a:t>
            </a:r>
            <a:endParaRPr i="1" sz="5500"/>
          </a:p>
          <a:p>
            <a:pPr indent="-1143000" lvl="0" marL="1143000" rtl="0" algn="l">
              <a:lnSpc>
                <a:spcPct val="120000"/>
              </a:lnSpc>
              <a:spcBef>
                <a:spcPts val="0"/>
              </a:spcBef>
              <a:spcAft>
                <a:spcPts val="0"/>
              </a:spcAft>
              <a:buSzPts val="5500"/>
              <a:buFont typeface="Helvetica Neue"/>
              <a:buAutoNum type="arabicPeriod"/>
            </a:pPr>
            <a:r>
              <a:rPr lang="en-US" sz="5500"/>
              <a:t>If the list has size zero, return not found (-1).</a:t>
            </a:r>
            <a:endParaRPr/>
          </a:p>
          <a:p>
            <a:pPr indent="-1143000" lvl="0" marL="1143000" rtl="0" algn="l">
              <a:lnSpc>
                <a:spcPct val="120000"/>
              </a:lnSpc>
              <a:spcBef>
                <a:spcPts val="0"/>
              </a:spcBef>
              <a:spcAft>
                <a:spcPts val="0"/>
              </a:spcAft>
              <a:buSzPts val="5500"/>
              <a:buFont typeface="Helvetica Neue"/>
              <a:buAutoNum type="arabicPeriod"/>
            </a:pPr>
            <a:r>
              <a:rPr lang="en-US" sz="5500"/>
              <a:t>Find the middle element.</a:t>
            </a:r>
            <a:endParaRPr/>
          </a:p>
          <a:p>
            <a:pPr indent="-1143000" lvl="0" marL="1143000" rtl="0" algn="l">
              <a:lnSpc>
                <a:spcPct val="120000"/>
              </a:lnSpc>
              <a:spcBef>
                <a:spcPts val="0"/>
              </a:spcBef>
              <a:spcAft>
                <a:spcPts val="0"/>
              </a:spcAft>
              <a:buSzPts val="5500"/>
              <a:buFont typeface="Helvetica Neue"/>
              <a:buAutoNum type="arabicPeriod"/>
            </a:pPr>
            <a:r>
              <a:rPr lang="en-US" sz="5500"/>
              <a:t>If x &gt; the middle element, go back to (1) considering only the right half of the list.</a:t>
            </a:r>
            <a:endParaRPr/>
          </a:p>
          <a:p>
            <a:pPr indent="-1143000" lvl="0" marL="1143000" rtl="0" algn="l">
              <a:lnSpc>
                <a:spcPct val="120000"/>
              </a:lnSpc>
              <a:spcBef>
                <a:spcPts val="0"/>
              </a:spcBef>
              <a:spcAft>
                <a:spcPts val="0"/>
              </a:spcAft>
              <a:buSzPts val="5500"/>
              <a:buFont typeface="Helvetica Neue"/>
              <a:buAutoNum type="arabicPeriod"/>
            </a:pPr>
            <a:r>
              <a:rPr lang="en-US" sz="5500"/>
              <a:t>Else if x &lt; the current element, go back to (1) considering only the left half of the list.</a:t>
            </a:r>
            <a:endParaRPr/>
          </a:p>
          <a:p>
            <a:pPr indent="-1143000" lvl="0" marL="1143000" rtl="0" algn="l">
              <a:lnSpc>
                <a:spcPct val="120000"/>
              </a:lnSpc>
              <a:spcBef>
                <a:spcPts val="0"/>
              </a:spcBef>
              <a:spcAft>
                <a:spcPts val="0"/>
              </a:spcAft>
              <a:buSzPts val="5500"/>
              <a:buFont typeface="Helvetica Neue"/>
              <a:buAutoNum type="arabicPeriod"/>
            </a:pPr>
            <a:r>
              <a:rPr lang="en-US" sz="5500"/>
              <a:t>Else (x matches the current element), return the index.</a:t>
            </a:r>
            <a:endParaRPr/>
          </a:p>
        </p:txBody>
      </p:sp>
      <p:sp>
        <p:nvSpPr>
          <p:cNvPr id="86" name="Google Shape;86;p18"/>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Binary Search</a:t>
            </a:r>
            <a:endParaRPr/>
          </a:p>
        </p:txBody>
      </p:sp>
      <p:sp>
        <p:nvSpPr>
          <p:cNvPr id="87" name="Google Shape;87;p18"/>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Algorithm</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0" name="Shape 880"/>
        <p:cNvGrpSpPr/>
        <p:nvPr/>
      </p:nvGrpSpPr>
      <p:grpSpPr>
        <a:xfrm>
          <a:off x="0" y="0"/>
          <a:ext cx="0" cy="0"/>
          <a:chOff x="0" y="0"/>
          <a:chExt cx="0" cy="0"/>
        </a:xfrm>
      </p:grpSpPr>
      <p:sp>
        <p:nvSpPr>
          <p:cNvPr id="881" name="Google Shape;881;p90"/>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u="sng">
                <a:solidFill>
                  <a:schemeClr val="hlink"/>
                </a:solidFill>
                <a:hlinkClick r:id="rId3"/>
              </a:rPr>
              <a:t>https://www.youtube.com/watch?v=ywWBy6J5gz8</a:t>
            </a:r>
            <a:endParaRPr/>
          </a:p>
          <a:p>
            <a:pPr indent="0" lvl="0" marL="0" rtl="0" algn="l">
              <a:lnSpc>
                <a:spcPct val="120000"/>
              </a:lnSpc>
              <a:spcBef>
                <a:spcPts val="0"/>
              </a:spcBef>
              <a:spcAft>
                <a:spcPts val="0"/>
              </a:spcAft>
              <a:buClr>
                <a:srgbClr val="385998"/>
              </a:buClr>
              <a:buSzPts val="7000"/>
              <a:buFont typeface="Arial"/>
              <a:buNone/>
            </a:pPr>
            <a:r>
              <a:t/>
            </a:r>
            <a:endParaRPr/>
          </a:p>
          <a:p>
            <a:pPr indent="0" lvl="0" marL="0" rtl="0" algn="l">
              <a:lnSpc>
                <a:spcPct val="120000"/>
              </a:lnSpc>
              <a:spcBef>
                <a:spcPts val="0"/>
              </a:spcBef>
              <a:spcAft>
                <a:spcPts val="0"/>
              </a:spcAft>
              <a:buClr>
                <a:srgbClr val="385998"/>
              </a:buClr>
              <a:buSzPts val="7000"/>
              <a:buFont typeface="Arial"/>
              <a:buNone/>
            </a:pPr>
            <a:r>
              <a:rPr lang="en-US" u="sng">
                <a:solidFill>
                  <a:schemeClr val="hlink"/>
                </a:solidFill>
                <a:hlinkClick r:id="rId4"/>
              </a:rPr>
              <a:t>https://visualgo.net/en/sorting</a:t>
            </a:r>
            <a:endParaRPr/>
          </a:p>
          <a:p>
            <a:pPr indent="0" lvl="0" marL="0" rtl="0" algn="l">
              <a:lnSpc>
                <a:spcPct val="120000"/>
              </a:lnSpc>
              <a:spcBef>
                <a:spcPts val="0"/>
              </a:spcBef>
              <a:spcAft>
                <a:spcPts val="0"/>
              </a:spcAft>
              <a:buClr>
                <a:srgbClr val="385998"/>
              </a:buClr>
              <a:buSzPts val="7000"/>
              <a:buFont typeface="Arial"/>
              <a:buNone/>
            </a:pPr>
            <a:r>
              <a:t/>
            </a:r>
            <a:endParaRPr/>
          </a:p>
          <a:p>
            <a:pPr indent="0" lvl="0" marL="0" rtl="0" algn="l">
              <a:lnSpc>
                <a:spcPct val="120000"/>
              </a:lnSpc>
              <a:spcBef>
                <a:spcPts val="0"/>
              </a:spcBef>
              <a:spcAft>
                <a:spcPts val="0"/>
              </a:spcAft>
              <a:buClr>
                <a:srgbClr val="385998"/>
              </a:buClr>
              <a:buSzPts val="7000"/>
              <a:buFont typeface="Arial"/>
              <a:buNone/>
            </a:pPr>
            <a:r>
              <a:t/>
            </a:r>
            <a:endParaRPr/>
          </a:p>
        </p:txBody>
      </p:sp>
      <p:sp>
        <p:nvSpPr>
          <p:cNvPr id="882" name="Google Shape;882;p90"/>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Quick Sort</a:t>
            </a:r>
            <a:endParaRPr/>
          </a:p>
        </p:txBody>
      </p:sp>
      <p:sp>
        <p:nvSpPr>
          <p:cNvPr id="883" name="Google Shape;883;p90"/>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Visualization</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7" name="Shape 887"/>
        <p:cNvGrpSpPr/>
        <p:nvPr/>
      </p:nvGrpSpPr>
      <p:grpSpPr>
        <a:xfrm>
          <a:off x="0" y="0"/>
          <a:ext cx="0" cy="0"/>
          <a:chOff x="0" y="0"/>
          <a:chExt cx="0" cy="0"/>
        </a:xfrm>
      </p:grpSpPr>
      <p:sp>
        <p:nvSpPr>
          <p:cNvPr id="888" name="Google Shape;888;p91"/>
          <p:cNvSpPr txBox="1"/>
          <p:nvPr>
            <p:ph idx="1" type="body"/>
          </p:nvPr>
        </p:nvSpPr>
        <p:spPr>
          <a:xfrm>
            <a:off x="1524000" y="4826000"/>
            <a:ext cx="21336000" cy="6096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Fork </a:t>
            </a:r>
            <a:r>
              <a:rPr lang="en-US" u="sng">
                <a:solidFill>
                  <a:schemeClr val="hlink"/>
                </a:solidFill>
                <a:hlinkClick r:id="rId3"/>
              </a:rPr>
              <a:t>https://repl.it/@dsyang/RecursiveSorts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your group of 4, have two people work on merge and two on partition.</a:t>
            </a:r>
            <a:endParaRPr/>
          </a:p>
        </p:txBody>
      </p:sp>
      <p:sp>
        <p:nvSpPr>
          <p:cNvPr id="889" name="Google Shape;889;p91"/>
          <p:cNvSpPr txBox="1"/>
          <p:nvPr>
            <p:ph type="title"/>
          </p:nvPr>
        </p:nvSpPr>
        <p:spPr>
          <a:xfrm>
            <a:off x="1524000" y="1041400"/>
            <a:ext cx="21336000" cy="183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Now it’s your turn!</a:t>
            </a:r>
            <a:endParaRPr/>
          </a:p>
        </p:txBody>
      </p:sp>
      <p:sp>
        <p:nvSpPr>
          <p:cNvPr id="890" name="Google Shape;890;p91"/>
          <p:cNvSpPr txBox="1"/>
          <p:nvPr>
            <p:ph idx="2" type="body"/>
          </p:nvPr>
        </p:nvSpPr>
        <p:spPr>
          <a:xfrm>
            <a:off x="1524000" y="2921000"/>
            <a:ext cx="21336000" cy="111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Pair up into groups of two.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4" name="Shape 894"/>
        <p:cNvGrpSpPr/>
        <p:nvPr/>
      </p:nvGrpSpPr>
      <p:grpSpPr>
        <a:xfrm>
          <a:off x="0" y="0"/>
          <a:ext cx="0" cy="0"/>
          <a:chOff x="0" y="0"/>
          <a:chExt cx="0" cy="0"/>
        </a:xfrm>
      </p:grpSpPr>
      <p:sp>
        <p:nvSpPr>
          <p:cNvPr id="895" name="Google Shape;895;p92"/>
          <p:cNvSpPr txBox="1"/>
          <p:nvPr>
            <p:ph idx="1" type="body"/>
          </p:nvPr>
        </p:nvSpPr>
        <p:spPr>
          <a:xfrm>
            <a:off x="1524000" y="4826000"/>
            <a:ext cx="21336000" cy="6096000"/>
          </a:xfrm>
          <a:prstGeom prst="rect">
            <a:avLst/>
          </a:prstGeom>
        </p:spPr>
        <p:txBody>
          <a:bodyPr anchorCtr="0" anchor="t" bIns="0" lIns="0" spcFirstLastPara="1" rIns="0" wrap="square" tIns="0">
            <a:noAutofit/>
          </a:bodyPr>
          <a:lstStyle/>
          <a:p>
            <a:pPr indent="0" lvl="0" marL="0" rtl="0" algn="l">
              <a:spcBef>
                <a:spcPts val="0"/>
              </a:spcBef>
              <a:spcAft>
                <a:spcPts val="0"/>
              </a:spcAft>
              <a:buClr>
                <a:srgbClr val="000000"/>
              </a:buClr>
              <a:buSzPts val="1100"/>
              <a:buFont typeface="Arial"/>
              <a:buNone/>
            </a:pPr>
            <a:r>
              <a:rPr lang="en-US"/>
              <a:t>iLearn Quiz about sorting. </a:t>
            </a:r>
            <a:endParaRPr/>
          </a:p>
          <a:p>
            <a:pPr indent="0" lvl="0" marL="0" rtl="0" algn="l">
              <a:spcBef>
                <a:spcPts val="0"/>
              </a:spcBef>
              <a:spcAft>
                <a:spcPts val="0"/>
              </a:spcAft>
              <a:buClr>
                <a:srgbClr val="000000"/>
              </a:buClr>
              <a:buSzPts val="1100"/>
              <a:buFont typeface="Arial"/>
              <a:buNone/>
            </a:pPr>
            <a:r>
              <a:rPr lang="en-US"/>
              <a:t>	Password is “marlin”</a:t>
            </a:r>
            <a:endParaRPr/>
          </a:p>
        </p:txBody>
      </p:sp>
      <p:sp>
        <p:nvSpPr>
          <p:cNvPr id="896" name="Google Shape;896;p92"/>
          <p:cNvSpPr txBox="1"/>
          <p:nvPr>
            <p:ph type="title"/>
          </p:nvPr>
        </p:nvSpPr>
        <p:spPr>
          <a:xfrm>
            <a:off x="1524000" y="1041400"/>
            <a:ext cx="21336000" cy="183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Exit Quiz	</a:t>
            </a:r>
            <a:endParaRPr/>
          </a:p>
        </p:txBody>
      </p:sp>
      <p:sp>
        <p:nvSpPr>
          <p:cNvPr id="897" name="Google Shape;897;p92"/>
          <p:cNvSpPr txBox="1"/>
          <p:nvPr>
            <p:ph idx="2" type="body"/>
          </p:nvPr>
        </p:nvSpPr>
        <p:spPr>
          <a:xfrm>
            <a:off x="1524000" y="2921000"/>
            <a:ext cx="21336000" cy="111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Do Now</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1524000" y="4290646"/>
            <a:ext cx="21793200" cy="81594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SzPts val="8000"/>
              <a:buNone/>
            </a:pPr>
            <a:r>
              <a:rPr lang="en-US" sz="8000">
                <a:latin typeface="Arial"/>
                <a:ea typeface="Arial"/>
                <a:cs typeface="Arial"/>
                <a:sym typeface="Arial"/>
              </a:rPr>
              <a:t>[0, 1, 5, 7, 9, 12, 17, 20, 31]</a:t>
            </a:r>
            <a:endParaRPr/>
          </a:p>
          <a:p>
            <a:pPr indent="0" lvl="0" marL="0" rtl="0" algn="l">
              <a:lnSpc>
                <a:spcPct val="150000"/>
              </a:lnSpc>
              <a:spcBef>
                <a:spcPts val="0"/>
              </a:spcBef>
              <a:spcAft>
                <a:spcPts val="0"/>
              </a:spcAft>
              <a:buSzPts val="8000"/>
              <a:buNone/>
            </a:pPr>
            <a:r>
              <a:rPr lang="en-US" sz="8000">
                <a:latin typeface="Arial"/>
                <a:ea typeface="Arial"/>
                <a:cs typeface="Arial"/>
                <a:sym typeface="Arial"/>
              </a:rPr>
              <a:t>x = 5</a:t>
            </a:r>
            <a:endParaRPr sz="9600">
              <a:latin typeface="Arial"/>
              <a:ea typeface="Arial"/>
              <a:cs typeface="Arial"/>
              <a:sym typeface="Arial"/>
            </a:endParaRPr>
          </a:p>
        </p:txBody>
      </p:sp>
      <p:sp>
        <p:nvSpPr>
          <p:cNvPr id="93" name="Google Shape;93;p19"/>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Binary Search</a:t>
            </a:r>
            <a:endParaRPr/>
          </a:p>
        </p:txBody>
      </p:sp>
      <p:sp>
        <p:nvSpPr>
          <p:cNvPr id="94" name="Google Shape;94;p19"/>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 Example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book">
  <a:themeElements>
    <a:clrScheme name="Facebook">
      <a:dk1>
        <a:srgbClr val="53585F"/>
      </a:dk1>
      <a:lt1>
        <a:srgbClr val="FFFFFF"/>
      </a:lt1>
      <a:dk2>
        <a:srgbClr val="7D8490"/>
      </a:dk2>
      <a:lt2>
        <a:srgbClr val="EDEEF1"/>
      </a:lt2>
      <a:accent1>
        <a:srgbClr val="3B5998"/>
      </a:accent1>
      <a:accent2>
        <a:srgbClr val="6D84B4"/>
      </a:accent2>
      <a:accent3>
        <a:srgbClr val="D8DFEA"/>
      </a:accent3>
      <a:accent4>
        <a:srgbClr val="FBC300"/>
      </a:accent4>
      <a:accent5>
        <a:srgbClr val="FBEAAD"/>
      </a:accent5>
      <a:accent6>
        <a:srgbClr val="5890FF"/>
      </a:accent6>
      <a:hlink>
        <a:srgbClr val="0000FF"/>
      </a:hlink>
      <a:folHlink>
        <a:srgbClr val="00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Facebook">
      <a:dk1>
        <a:srgbClr val="53585F"/>
      </a:dk1>
      <a:lt1>
        <a:srgbClr val="FFFFFF"/>
      </a:lt1>
      <a:dk2>
        <a:srgbClr val="7D8490"/>
      </a:dk2>
      <a:lt2>
        <a:srgbClr val="EDEEF1"/>
      </a:lt2>
      <a:accent1>
        <a:srgbClr val="3B5998"/>
      </a:accent1>
      <a:accent2>
        <a:srgbClr val="6D84B4"/>
      </a:accent2>
      <a:accent3>
        <a:srgbClr val="D8DFEA"/>
      </a:accent3>
      <a:accent4>
        <a:srgbClr val="FBC300"/>
      </a:accent4>
      <a:accent5>
        <a:srgbClr val="FBEAAD"/>
      </a:accent5>
      <a:accent6>
        <a:srgbClr val="5890FF"/>
      </a:accent6>
      <a:hlink>
        <a:srgbClr val="0000FF"/>
      </a:hlink>
      <a:folHlink>
        <a:srgbClr val="00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