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Helvetica Neue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c47bf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c47bf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2cd4fa4c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582cd4fa4c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2cd4fa4c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582cd4fa4c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cd4fa4c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582cd4fa4c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2cd4fa4c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582cd4fa4c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2cd4fa4c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582cd4fa4c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2cd4fa4c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582cd4fa4c_0_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2cd4fa4c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582cd4fa4c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2cd4fa4c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582cd4fa4c_0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2cd4fa4c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582cd4fa4c_0_2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2cd4fa4c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582cd4fa4c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49887e1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5649887e1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2cd4fa4c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582cd4fa4c_0_2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2cd4fa4c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582cd4fa4c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2cd4fa4c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582cd4fa4c_0_5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2cd4fa4c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582cd4fa4c_0_3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2cd4fa4c_0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582cd4fa4c_0_5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2cd4fa4c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582cd4fa4c_0_3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2cd4fa4c_0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582cd4fa4c_0_5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2cd4fa4c_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582cd4fa4c_0_3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82cd4fa4c_0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582cd4fa4c_0_5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2cd4fa4c_0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582cd4fa4c_0_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2cd4fa4c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582cd4fa4c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2cd4fa4c_0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582cd4fa4c_0_5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2cd4fa4c_0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582cd4fa4c_0_3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2cd4fa4c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582cd4fa4c_0_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2cd4fa4c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582cd4fa4c_0_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2cd4fa4c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582cd4fa4c_0_3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82cd4fa4c_0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582cd4fa4c_0_3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2cd4fa4c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582cd4fa4c_0_3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82cd4fa4c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582cd4fa4c_0_4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2cd4fa4c_0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582cd4fa4c_0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82cd4fa4c_0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g582cd4fa4c_0_4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cd4fa4c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582cd4fa4c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82cd4fa4c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582cd4fa4c_0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82cd4fa4c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g582cd4fa4c_0_4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2cd4fa4c_0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582cd4fa4c_0_4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2cd4fa4c_0_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582cd4fa4c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82cd4fa4c_0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g582cd4fa4c_0_4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82cd4fa4c_0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582cd4fa4c_0_4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82cd4fa4c_0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582cd4fa4c_0_4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82cd4fa4c_0_4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g582cd4fa4c_0_4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82cd4fa4c_0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g582cd4fa4c_0_4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82cd4fa4c_0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g582cd4fa4c_0_5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2cd4fa4c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582cd4fa4c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82cd4fa4c_0_5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g582cd4fa4c_0_5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82cd4fa4c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582cd4fa4c_0_5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82cd4fa4c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582cd4fa4c_0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82cd4fa4c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g582cd4fa4c_0_2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2cd4fa4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582cd4fa4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we’re going to talk about time complexity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2cd4fa4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second mini-lesson will be more of a lab-style.  We’re going to practice identifying the time and space complexities of simple algorithms by a method where we count operators.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82cd4fa4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2cd4fa4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582cd4fa4c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this question, let's think about why we use computers instead of people to solve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sorting activity: show numbers of items and list of items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2cd4fa4c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582cd4fa4c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71500" y="2143125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71500" y="1166813"/>
            <a:ext cx="80010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76636" y="1905000"/>
            <a:ext cx="3789948" cy="133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amazon.com/Cracking-Coding-Interview-Programming-Questions/dp/0984782850/ref=dp_ob_title_bk" TargetMode="External"/><Relationship Id="rId4" Type="http://schemas.openxmlformats.org/officeDocument/2006/relationships/hyperlink" Target="https://www.facebook.com/Engineering/videos/10153034510412200/?v=10153034510412200" TargetMode="External"/><Relationship Id="rId11" Type="http://schemas.openxmlformats.org/officeDocument/2006/relationships/hyperlink" Target="https://learntocodewith.me/posts/technical-interview/" TargetMode="External"/><Relationship Id="rId10" Type="http://schemas.openxmlformats.org/officeDocument/2006/relationships/hyperlink" Target="https://learntocodewith.me/posts/technical-interview/" TargetMode="External"/><Relationship Id="rId9" Type="http://schemas.openxmlformats.org/officeDocument/2006/relationships/hyperlink" Target="https://medium.com/@nick.ciubotariu/ace-the-coding-interview-every-time-d169ce1fd3fc" TargetMode="External"/><Relationship Id="rId5" Type="http://schemas.openxmlformats.org/officeDocument/2006/relationships/hyperlink" Target="http://steve-yegge.blogspot.com/2008/03/get-that-job-at-google.html" TargetMode="External"/><Relationship Id="rId6" Type="http://schemas.openxmlformats.org/officeDocument/2006/relationships/hyperlink" Target="https://medium.com/always-be-coding/abc-always-be-coding-d5f8051afce2" TargetMode="External"/><Relationship Id="rId7" Type="http://schemas.openxmlformats.org/officeDocument/2006/relationships/hyperlink" Target="https://www.palantir.com/the-coding-interview/" TargetMode="External"/><Relationship Id="rId8" Type="http://schemas.openxmlformats.org/officeDocument/2006/relationships/hyperlink" Target="https://www.forbes.com/sites/dailymuse/2013/04/10/how-to-ace-your-technical-interview/#75331f14509a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Ilearn Quiz on Minimum Spanning Trees: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Password: icecream</a:t>
            </a:r>
            <a:endParaRPr/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typical tech interview is: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About 45-60 min long.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5-10 min of Introductions.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30-40 min of Technical coding problems.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5-10 min Wind-down for you to ask questions about the company.</a:t>
            </a:r>
            <a:endParaRPr sz="2300"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</a:t>
            </a:r>
            <a:r>
              <a:rPr lang="en"/>
              <a:t> the Tech Interview?</a:t>
            </a:r>
            <a:endParaRPr/>
          </a:p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timeline.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Companies are trying to get signal on things we do at work every day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How you think &amp; tackle </a:t>
            </a:r>
            <a:r>
              <a:rPr b="1" lang="en" sz="2300"/>
              <a:t>hard problems.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How you consider </a:t>
            </a:r>
            <a:r>
              <a:rPr b="1" lang="en" sz="2300"/>
              <a:t>engineering trade offs</a:t>
            </a:r>
            <a:r>
              <a:rPr lang="en" sz="2300"/>
              <a:t> (memory vs time).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How you </a:t>
            </a:r>
            <a:r>
              <a:rPr b="1" lang="en" sz="2300"/>
              <a:t>communicate</a:t>
            </a:r>
            <a:r>
              <a:rPr lang="en" sz="2300"/>
              <a:t> about code.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What are the </a:t>
            </a:r>
            <a:r>
              <a:rPr b="1" lang="en" sz="2300"/>
              <a:t>limits</a:t>
            </a:r>
            <a:r>
              <a:rPr lang="en" sz="2300"/>
              <a:t> of what you know.</a:t>
            </a:r>
            <a:endParaRPr sz="2300"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Tech Interview?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type="title"/>
          </p:nvPr>
        </p:nvSpPr>
        <p:spPr>
          <a:xfrm>
            <a:off x="571500" y="390525"/>
            <a:ext cx="4918800" cy="7755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covered?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571500" y="1389125"/>
            <a:ext cx="80010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Data structures &amp; algorithms</a:t>
            </a:r>
            <a:endParaRPr sz="2300"/>
          </a:p>
          <a:p>
            <a:pPr indent="-3746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Understand</a:t>
            </a:r>
            <a:r>
              <a:rPr lang="en" sz="2300"/>
              <a:t>, not memorize</a:t>
            </a:r>
            <a:endParaRPr sz="2300"/>
          </a:p>
          <a:p>
            <a:pPr indent="-3746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Discuss complexity (space &amp; time). Big-O.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Could be re-implementing library functions</a:t>
            </a:r>
            <a:endParaRPr sz="23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Specific questions about concepts are rare</a:t>
            </a:r>
            <a:endParaRPr sz="2300"/>
          </a:p>
          <a:p>
            <a:pPr indent="-3746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UNLESS you claim to be an expert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covered?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typical tech interview is: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About 45-60 min long.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5-10 min of Introductions.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30-40 min of Technical coding problems.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5-10 min Wind-down for you to ask questions about the company.</a:t>
            </a:r>
            <a:endParaRPr sz="2300"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Tech Interview?</a:t>
            </a:r>
            <a:endParaRPr/>
          </a:p>
        </p:txBody>
      </p:sp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timeline.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“Hi my name is Daniel, I will be interviewing you today, I’ve been at &lt;insert company&gt; for ….. Tell me a little about yourself!”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5-10 min of getting comfortable speaking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 ice-breaker for the interview.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Use this time to get comfortable talking to each other.</a:t>
            </a:r>
            <a:endParaRPr sz="23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Couple sentences about what you’re passionate about.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Talk about things you wouldn’t mind being asked questions about.</a:t>
            </a:r>
            <a:endParaRPr sz="2300"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163" name="Google Shape;163;p32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5-10 min of getting comfortable speaking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typical tech interview is: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About 45-60 min long.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5-10 min of Introductions.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30-40 min of Technical coding problems.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5-10 min Wind down for you to ask questions about the company.</a:t>
            </a:r>
            <a:endParaRPr sz="2300"/>
          </a:p>
        </p:txBody>
      </p:sp>
      <p:sp>
        <p:nvSpPr>
          <p:cNvPr id="169" name="Google Shape;169;p33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Tech Interview?</a:t>
            </a:r>
            <a:endParaRPr/>
          </a:p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timeline.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571500" y="1809750"/>
            <a:ext cx="8276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 meat of the interview. The “technical” in tech interview.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You’ll be given 1-2 problems that you’ll be asked to write code to solve.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In-person / On-site? Coding on a whiteboard. </a:t>
            </a:r>
            <a:endParaRPr sz="23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Over the phone? Coding on a shared website. (like a repl.it or google doc).</a:t>
            </a:r>
            <a:endParaRPr sz="2300"/>
          </a:p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177" name="Google Shape;177;p34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</a:t>
            </a:r>
            <a:r>
              <a:rPr lang="en"/>
              <a:t> min </a:t>
            </a:r>
            <a:r>
              <a:rPr lang="en"/>
              <a:t>to understand how you think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There’s generally two types of questions you’d get: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Functional input/output: f(x) = y.</a:t>
            </a:r>
            <a:r>
              <a:rPr lang="en" sz="2300"/>
              <a:t>  Given an input X, write the function F that will produce output Y.</a:t>
            </a:r>
            <a:endParaRPr sz="23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Which function do I write?</a:t>
            </a:r>
            <a:r>
              <a:rPr lang="en" sz="2300"/>
              <a:t> Given a situation X, write code to produce solution Y.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184" name="Google Shape;184;p35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Ask questions to understand the problem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your own test cases.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Think about what data structures you’ve seen that can help.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a solution before optimizing.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about your solution before coding.</a:t>
            </a:r>
            <a:endParaRPr sz="2300"/>
          </a:p>
        </p:txBody>
      </p:sp>
      <p:sp>
        <p:nvSpPr>
          <p:cNvPr id="190" name="Google Shape;190;p36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54750" y="1428750"/>
            <a:ext cx="86496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Homework 5 is due </a:t>
            </a:r>
            <a:r>
              <a:rPr b="1" lang="en" sz="2100"/>
              <a:t>4/25/19 (This Thursday).</a:t>
            </a:r>
            <a:r>
              <a:rPr lang="en" sz="2100"/>
              <a:t> Resubmissions open until </a:t>
            </a:r>
            <a:r>
              <a:rPr b="1" lang="en" sz="2100"/>
              <a:t>5/2/19. 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Exam 2 is 5/14/19.</a:t>
            </a:r>
            <a:r>
              <a:rPr lang="en" sz="2100"/>
              <a:t> </a:t>
            </a:r>
            <a:endParaRPr sz="2100"/>
          </a:p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N intervals of the form of [l, r], the task is to find the intersection of all the intervals.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intersection is an interval that lies within all of the given intervals. If no such intersection exists then print -1.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{{1, 6}, {2, 8}, {3, 10}, {5, 8}}   Output: [5, 6]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{{8, 18}, {1, 7}}    Output: -1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198" name="Google Shape;198;p37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Ask questions to understand the problem.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your own test cases.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Think about what data structures you’ve seen that can help.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a solution before optimizing.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about your solution before coding.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05" name="Google Shape;205;p38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N intervals of the form of [l, r], the task is to find the intersection of all the intervals.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{{1, 6}, {2, 8}, {3, 10}, {5, 8}}   Output: [5, 6]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{{8, 18}, {1, 7}}    Output: -1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“Will there always be an interval? Are the numbers always positive? Is l always smaller than r?”</a:t>
            </a:r>
            <a:endParaRPr i="1"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1" name="Google Shape;211;p3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Questions</a:t>
            </a:r>
            <a:endParaRPr/>
          </a:p>
        </p:txBody>
      </p:sp>
      <p:sp>
        <p:nvSpPr>
          <p:cNvPr id="212" name="Google Shape;212;p39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understand what’s being asked.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Ask questions to understand the problem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Create your own test cases.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Think about what da</a:t>
            </a:r>
            <a:r>
              <a:rPr lang="en" sz="2300"/>
              <a:t>Talk about your solution before coding.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 structures you’ve seen that can help.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a solution before optimizing.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about your solution before coding.</a:t>
            </a:r>
            <a:endParaRPr sz="2300"/>
          </a:p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19" name="Google Shape;219;p40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N intervals of the form of [l, r], the task is to find the intersection of all the intervals.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intersection is an interval that lies within all of the given intervals. If no such intersection exists then print -1.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</a:t>
            </a:r>
            <a:r>
              <a:rPr b="1" lang="en" sz="2000"/>
              <a:t>{0, 1}</a:t>
            </a:r>
            <a:r>
              <a:rPr lang="en" sz="2000"/>
              <a:t>, {2, 8}, {3, 10}}   Output: -1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</a:t>
            </a:r>
            <a:r>
              <a:rPr b="1" lang="en" sz="2000"/>
              <a:t>{</a:t>
            </a:r>
            <a:r>
              <a:rPr b="1" lang="en" sz="2000"/>
              <a:t>7</a:t>
            </a:r>
            <a:r>
              <a:rPr b="1" lang="en" sz="2000"/>
              <a:t>, 18}</a:t>
            </a:r>
            <a:r>
              <a:rPr lang="en" sz="2000"/>
              <a:t>, {1, 7}}    Output: [7, 7]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test cases</a:t>
            </a:r>
            <a:endParaRPr/>
          </a:p>
        </p:txBody>
      </p:sp>
      <p:sp>
        <p:nvSpPr>
          <p:cNvPr id="226" name="Google Shape;226;p41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make sure you understand the problem.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Ask questions to understand the problem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your own test cases.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Think about what data structures you’ve seen that can help.</a:t>
            </a:r>
            <a:endParaRPr b="1"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a solution before optimizing.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about your solution before coding.</a:t>
            </a:r>
            <a:endParaRPr sz="2300"/>
          </a:p>
        </p:txBody>
      </p:sp>
      <p:sp>
        <p:nvSpPr>
          <p:cNvPr id="232" name="Google Shape;232;p42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33" name="Google Shape;233;p42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N intervals of the form of [l, r], the task is to find the intersection of all the intervals.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{{1, 6}, {2, 8}, {3, 10}, {5, 8}}   Output: [5, 6]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{{8, 18}, {1, 7}}    Output: -1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“Can I use Maps or Sets? Should I sort anything?”</a:t>
            </a:r>
            <a:endParaRPr i="1"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9" name="Google Shape;239;p43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40" name="Google Shape;240;p43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Ask questions to understand the problem.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your own test cases.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Think about what data structures you’ve seen that can help.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Find a solution before optimizing.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about your solution before coding.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46" name="Google Shape;246;p44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47" name="Google Shape;247;p44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N intervals of the form of [l, r], the task is to find the intersection of all the intervals.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{{1, 6}, {2, 8}, {3, 10}, {5, 8}}   Output: [5, 6]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{{8, 18}, {1, 7}}    Output: -1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“I can look at two intervals at a time.  Do I need to keep them in a certain order?”</a:t>
            </a:r>
            <a:endParaRPr i="1"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3" name="Google Shape;253;p45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54" name="Google Shape;254;p45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Ask questions to understand the problem.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your own test cases.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Think about what data structures you’ve seen that can help.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a solution before optimizing.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Talk about your solution before coding.</a:t>
            </a:r>
            <a:endParaRPr b="1"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60" name="Google Shape;260;p46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61" name="Google Shape;261;p46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 Class did really well on exam 2!</a:t>
            </a:r>
            <a:endParaRPr sz="2300"/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Average: 87</a:t>
            </a:r>
            <a:endParaRPr sz="2300"/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Std. Deviation: 21</a:t>
            </a:r>
            <a:endParaRPr sz="2300"/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Solutions are up on iLearn.  No Exam corrections for this test.</a:t>
            </a:r>
            <a:endParaRPr sz="2300"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2</a:t>
            </a:r>
            <a:endParaRPr/>
          </a:p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exam yet.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N intervals of the form of [l, r], the task is to find the intersection of all the intervals.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{{1, 6}, {2, 8}, {3, 10}, {5, 8}}   Output: [5, 6]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arr[] = {{8, 18}, {1, 7}}    Output: -1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“Sort intervals by l. Look at [l1,r1] and [l2, r2].  If l2 &lt; r1, the intersection is [max(l1, l2), min(r1, r2)]. Should I start coding?”</a:t>
            </a:r>
            <a:endParaRPr i="1"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7" name="Google Shape;267;p47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68" name="Google Shape;268;p47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about the other type of question?</a:t>
            </a:r>
            <a:endParaRPr sz="23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Which function do I write?</a:t>
            </a:r>
            <a:r>
              <a:rPr lang="en" sz="2300"/>
              <a:t> Given a situation X, write code to produce solution Y.</a:t>
            </a:r>
            <a:endParaRPr sz="2300"/>
          </a:p>
        </p:txBody>
      </p:sp>
      <p:sp>
        <p:nvSpPr>
          <p:cNvPr id="274" name="Google Shape;274;p48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75" name="Google Shape;275;p48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about the other type of question?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Can be scary because they lack no solid foundation…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But almost always there is a graph or tree problem lurking behind them.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81" name="Google Shape;281;p4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compiler can only compile a file if that file’s “#include&lt;&gt;” files have already been compiled.  Write code to determine if a set of files can be compiled.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8" name="Google Shape;288;p50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89" name="Google Shape;289;p50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571500" y="1809750"/>
            <a:ext cx="8276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compiler can only compile a file if that file’s “#include&lt;&gt;” files have already been compiled.  Write code to determine if a set of files can be compiled.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It’s just a topological sort problem!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5" name="Google Shape;295;p51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296" name="Google Shape;296;p51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Regardless what the question is, you should always: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Ask questions to understand the problem.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your own test cases.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Think about what data structures you’ve seen that can help.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a solution before optimizing.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about your solution before coding.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02" name="Google Shape;302;p52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coding portion</a:t>
            </a:r>
            <a:endParaRPr/>
          </a:p>
        </p:txBody>
      </p:sp>
      <p:sp>
        <p:nvSpPr>
          <p:cNvPr id="303" name="Google Shape;303;p52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30-40 min to understand how you think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You don’t have to code everything!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09" name="Google Shape;309;p53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10" name="Google Shape;310;p53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You don’t have to code everything!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Assume you can use your programming language’s standard library: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Vectors, Stacks, Queues, Heaps.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Maps, Sets.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Sorting.</a:t>
            </a:r>
            <a:endParaRPr sz="2300"/>
          </a:p>
        </p:txBody>
      </p:sp>
      <p:sp>
        <p:nvSpPr>
          <p:cNvPr id="316" name="Google Shape;316;p54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17" name="Google Shape;317;p54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You don’t have to code everything!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Ask if you can assume helper functions exist.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want to see you solve the problem you’re given.</a:t>
            </a:r>
            <a:endParaRPr sz="2300"/>
          </a:p>
        </p:txBody>
      </p:sp>
      <p:sp>
        <p:nvSpPr>
          <p:cNvPr id="323" name="Google Shape;323;p55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24" name="Google Shape;324;p55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You don’t have to code everything!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Ask if you can assume helper functions exist.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want to see you solve the problem you’re given.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You’re code doesn’t need perfectly compile. </a:t>
            </a:r>
            <a:endParaRPr sz="2300"/>
          </a:p>
        </p:txBody>
      </p:sp>
      <p:sp>
        <p:nvSpPr>
          <p:cNvPr id="330" name="Google Shape;330;p56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31" name="Google Shape;331;p56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Homework Averages:</a:t>
            </a:r>
            <a:endParaRPr sz="23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HW1: 60%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HW2: 71% (13 people with no submissions)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HW3: 64% (18 no submissions)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HW4: 66% (16 no submission)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HW5: ??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HW6: ??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did not see a big bump.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2"/>
            </a:pPr>
            <a:r>
              <a:rPr lang="en" sz="2300"/>
              <a:t>Talk out loud. Interviewers trying to see how you tackle hard problems.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37" name="Google Shape;337;p57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38" name="Google Shape;338;p57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2"/>
            </a:pPr>
            <a:r>
              <a:rPr lang="en" sz="2300"/>
              <a:t>Talk out loud. Interviewers trying to see how you tackle hard problems.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Draw diagrams, write down notes, etc...</a:t>
            </a:r>
            <a:endParaRPr sz="2300"/>
          </a:p>
        </p:txBody>
      </p:sp>
      <p:sp>
        <p:nvSpPr>
          <p:cNvPr id="344" name="Google Shape;344;p58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45" name="Google Shape;345;p58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3"/>
            </a:pPr>
            <a:r>
              <a:rPr lang="en" sz="2300"/>
              <a:t>Test your code! No one writes bug-free code on the first try.</a:t>
            </a:r>
            <a:endParaRPr sz="2300"/>
          </a:p>
        </p:txBody>
      </p:sp>
      <p:sp>
        <p:nvSpPr>
          <p:cNvPr id="351" name="Google Shape;351;p5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52" name="Google Shape;352;p59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3"/>
            </a:pPr>
            <a:r>
              <a:rPr lang="en" sz="2300"/>
              <a:t>Test your code! No one writes bug-free code on the first try.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Test your code on small examples </a:t>
            </a:r>
            <a:r>
              <a:rPr i="1" lang="en" sz="2300"/>
              <a:t>and</a:t>
            </a:r>
            <a:r>
              <a:rPr lang="en" sz="2300"/>
              <a:t> given test cases.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Catching a bug while testing is a good thing.</a:t>
            </a:r>
            <a:endParaRPr sz="2300"/>
          </a:p>
        </p:txBody>
      </p:sp>
      <p:sp>
        <p:nvSpPr>
          <p:cNvPr id="358" name="Google Shape;358;p60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59" name="Google Shape;359;p60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3"/>
            </a:pPr>
            <a:r>
              <a:rPr lang="en" sz="2300"/>
              <a:t>Test your code! No one writes bug-free code on the first try.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Test your code on small examples </a:t>
            </a:r>
            <a:r>
              <a:rPr i="1" lang="en" sz="2300"/>
              <a:t>and</a:t>
            </a:r>
            <a:r>
              <a:rPr lang="en" sz="2300"/>
              <a:t> given test cases.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Catching a bug while testing is a good thing.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Write notes / comments when testing code.</a:t>
            </a:r>
            <a:endParaRPr sz="2300"/>
          </a:p>
        </p:txBody>
      </p:sp>
      <p:sp>
        <p:nvSpPr>
          <p:cNvPr id="365" name="Google Shape;365;p61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66" name="Google Shape;366;p61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4"/>
            </a:pPr>
            <a:r>
              <a:rPr lang="en" sz="2300"/>
              <a:t>Switch between writing code and explaining the algorithm when stuck.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72" name="Google Shape;372;p62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73" name="Google Shape;373;p62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4"/>
            </a:pPr>
            <a:r>
              <a:rPr lang="en" sz="2300"/>
              <a:t>Switch between writing code and explaining the algorithm when stuck.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Stuck on the algorithm? “Let me start by writing the code for what I know while I think about &lt;talk about the issue&gt;. ”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79" name="Google Shape;379;p63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80" name="Google Shape;380;p63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 startAt="4"/>
            </a:pPr>
            <a:r>
              <a:rPr lang="en" sz="2300"/>
              <a:t>Switch between writing code and explaining the algorithm when stuck.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Stuck on the coding? “Let me look at my algorithm again since I’m unsure how to writhe &lt;talk about the issue&gt; in code”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86" name="Google Shape;386;p64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87" name="Google Shape;387;p64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You don’t have to code everything!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Talk out loud. Interviewers trying to see how you tackle hard problems.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Test your code! No one writes bug-free code on the first try.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Switch between writing code and explaining the algorithm when stuck.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93" name="Google Shape;393;p65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Advice</a:t>
            </a:r>
            <a:endParaRPr/>
          </a:p>
        </p:txBody>
      </p:sp>
      <p:sp>
        <p:nvSpPr>
          <p:cNvPr id="394" name="Google Shape;394;p65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typical tech interview is: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About 45-60 min long.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5-10 min of Introductions.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30-40 min of Technical coding problems.</a:t>
            </a:r>
            <a:endParaRPr sz="2300"/>
          </a:p>
          <a:p>
            <a:pPr indent="-3746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5-10 min Wind-down for you to ask questions about the company.</a:t>
            </a:r>
            <a:endParaRPr b="1" sz="2300"/>
          </a:p>
        </p:txBody>
      </p:sp>
      <p:sp>
        <p:nvSpPr>
          <p:cNvPr id="400" name="Google Shape;400;p66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Tech Interview?</a:t>
            </a:r>
            <a:endParaRPr/>
          </a:p>
        </p:txBody>
      </p:sp>
      <p:sp>
        <p:nvSpPr>
          <p:cNvPr id="401" name="Google Shape;401;p66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timeline.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class performs better in work done in the classroom. 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Good thing for HW5 &amp; HW6 we’re going to have more time in the classroom to work on them. 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Starting today!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5 &amp; 6</a:t>
            </a:r>
            <a:endParaRPr/>
          </a:p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Have 1 or 2 questions prepared for the interviewer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You are interviewing the company as well, is this somewhere you’d like to be?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Focus on what matters most to you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</a:t>
            </a:r>
            <a:r>
              <a:rPr lang="en" sz="2300"/>
              <a:t>Contact the recruiter with any questions or follow ups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Pat yourself on the back for a job well done!</a:t>
            </a:r>
            <a:endParaRPr sz="2300"/>
          </a:p>
        </p:txBody>
      </p:sp>
      <p:sp>
        <p:nvSpPr>
          <p:cNvPr id="407" name="Google Shape;407;p67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Wind down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idx="1" type="body"/>
          </p:nvPr>
        </p:nvSpPr>
        <p:spPr>
          <a:xfrm>
            <a:off x="571500" y="164740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Practice Practice Practice!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Cracking the coding interview book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Video from Facebook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Other articles: </a:t>
            </a:r>
            <a:endParaRPr sz="23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Get That Job at Google</a:t>
            </a:r>
            <a:r>
              <a:rPr lang="en" sz="1100">
                <a:solidFill>
                  <a:srgbClr val="000000"/>
                </a:solidFill>
              </a:rPr>
              <a:t>, Steve Yegge Blog ←</a:t>
            </a:r>
            <a:r>
              <a:rPr i="1" lang="en" sz="1100">
                <a:solidFill>
                  <a:srgbClr val="000000"/>
                </a:solidFill>
              </a:rPr>
              <a:t> if you only read one, read this one... it's strangely seen as a seminal text wrt interview prep ¯\_(ツ)_/¯</a:t>
            </a:r>
            <a:endParaRPr i="1" sz="11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Always Be Coding</a:t>
            </a:r>
            <a:r>
              <a:rPr lang="en" sz="1100">
                <a:solidFill>
                  <a:srgbClr val="000000"/>
                </a:solidFill>
              </a:rPr>
              <a:t>, The Muse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The Coding Interview</a:t>
            </a:r>
            <a:r>
              <a:rPr lang="en" sz="1100">
                <a:solidFill>
                  <a:srgbClr val="000000"/>
                </a:solidFill>
              </a:rPr>
              <a:t>, Palantir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How to Ace Your Technical Interview</a:t>
            </a:r>
            <a:r>
              <a:rPr lang="en" sz="1100">
                <a:solidFill>
                  <a:srgbClr val="000000"/>
                </a:solidFill>
              </a:rPr>
              <a:t>, Forbes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Ace the Coding Interview Every Time</a:t>
            </a:r>
            <a:r>
              <a:rPr lang="en" sz="1100">
                <a:solidFill>
                  <a:srgbClr val="000000"/>
                </a:solidFill>
              </a:rPr>
              <a:t>, Medium</a:t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The Ultimate Guide to Acing Your Technical Interview</a:t>
            </a:r>
            <a:endParaRPr sz="1100" u="sng">
              <a:solidFill>
                <a:schemeClr val="hlink"/>
              </a:solidFill>
              <a:hlinkClick r:id="rId1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13" name="Google Shape;413;p68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9"/>
          <p:cNvSpPr txBox="1"/>
          <p:nvPr>
            <p:ph idx="1" type="body"/>
          </p:nvPr>
        </p:nvSpPr>
        <p:spPr>
          <a:xfrm>
            <a:off x="571500" y="1809750"/>
            <a:ext cx="8276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Given an array of size N in which every number is between 1 and N, determine if there are any duplicates.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Input: [2,3,1] Output: false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Input: [1,2,2,4] Output: true</a:t>
            </a:r>
            <a:endParaRPr sz="2300"/>
          </a:p>
        </p:txBody>
      </p:sp>
      <p:sp>
        <p:nvSpPr>
          <p:cNvPr id="419" name="Google Shape;419;p6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Questions</a:t>
            </a:r>
            <a:endParaRPr/>
          </a:p>
        </p:txBody>
      </p:sp>
      <p:sp>
        <p:nvSpPr>
          <p:cNvPr id="420" name="Google Shape;420;p69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 to work on.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idx="1" type="body"/>
          </p:nvPr>
        </p:nvSpPr>
        <p:spPr>
          <a:xfrm>
            <a:off x="571500" y="1809750"/>
            <a:ext cx="82764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You are given a keyboard with fours keys: the letter a, select all, copy, and paste. What is the maximum number of letters you can produce with 17 keystrokes?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26" name="Google Shape;426;p70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Questions</a:t>
            </a:r>
            <a:endParaRPr/>
          </a:p>
        </p:txBody>
      </p:sp>
      <p:sp>
        <p:nvSpPr>
          <p:cNvPr id="427" name="Google Shape;427;p70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 to work 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345487" y="1943888"/>
            <a:ext cx="84876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Crush your Coding Interview</a:t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571500" y="1809750"/>
            <a:ext cx="73821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Explain what an interviewer is looking for in a tech interview.</a:t>
            </a:r>
            <a:endParaRPr sz="2100"/>
          </a:p>
          <a:p>
            <a:pPr indent="-3492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Identify the main sections of a tech interview and what you should do in each section.</a:t>
            </a:r>
            <a:endParaRPr sz="2100"/>
          </a:p>
          <a:p>
            <a:pPr indent="-3492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Identify a couple types of questions you might get in an interview.</a:t>
            </a:r>
            <a:endParaRPr sz="2100"/>
          </a:p>
          <a:p>
            <a:pPr indent="-3492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Explain </a:t>
            </a:r>
            <a:r>
              <a:rPr lang="en" sz="2100"/>
              <a:t>the</a:t>
            </a:r>
            <a:r>
              <a:rPr lang="en" sz="2100"/>
              <a:t> steps you should take when solving the problem.</a:t>
            </a:r>
            <a:endParaRPr sz="2100"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571500" y="1095375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There’s two example interview questions at the end of the slides that you can look at an attempt to solve.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You can also work on HW5 independently.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seen this before.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class is for you!</a:t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ASK LOTS OF QUESTIONS.</a:t>
            </a:r>
            <a:endParaRPr b="1"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Especially if you’re doing a mock interview tomorrow.</a:t>
            </a:r>
            <a:endParaRPr sz="2300"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never seen this before.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