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B6C57-81B9-4CDD-81A8-DBA6C6520A10}" v="3" dt="2022-03-28T03:02:3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ranjan sahoo" userId="a9f6f435bb322b3b" providerId="Windows Live" clId="Web-{D06B6C57-81B9-4CDD-81A8-DBA6C6520A10}"/>
    <pc:docChg chg="modSld">
      <pc:chgData name="soumyaranjan sahoo" userId="a9f6f435bb322b3b" providerId="Windows Live" clId="Web-{D06B6C57-81B9-4CDD-81A8-DBA6C6520A10}" dt="2022-03-28T03:02:35.955" v="2" actId="14100"/>
      <pc:docMkLst>
        <pc:docMk/>
      </pc:docMkLst>
      <pc:sldChg chg="delSp modSp">
        <pc:chgData name="soumyaranjan sahoo" userId="a9f6f435bb322b3b" providerId="Windows Live" clId="Web-{D06B6C57-81B9-4CDD-81A8-DBA6C6520A10}" dt="2022-03-28T03:02:35.955" v="2" actId="14100"/>
        <pc:sldMkLst>
          <pc:docMk/>
          <pc:sldMk cId="3022808391" sldId="261"/>
        </pc:sldMkLst>
        <pc:spChg chg="del">
          <ac:chgData name="soumyaranjan sahoo" userId="a9f6f435bb322b3b" providerId="Windows Live" clId="Web-{D06B6C57-81B9-4CDD-81A8-DBA6C6520A10}" dt="2022-03-28T03:02:22.846" v="0"/>
          <ac:spMkLst>
            <pc:docMk/>
            <pc:sldMk cId="3022808391" sldId="261"/>
            <ac:spMk id="2" creationId="{27A68517-91DE-FD4C-8C9A-650DD8F9B0EC}"/>
          </ac:spMkLst>
        </pc:spChg>
        <pc:spChg chg="mod">
          <ac:chgData name="soumyaranjan sahoo" userId="a9f6f435bb322b3b" providerId="Windows Live" clId="Web-{D06B6C57-81B9-4CDD-81A8-DBA6C6520A10}" dt="2022-03-28T03:02:35.955" v="2" actId="14100"/>
          <ac:spMkLst>
            <pc:docMk/>
            <pc:sldMk cId="3022808391" sldId="261"/>
            <ac:spMk id="3" creationId="{72D88E66-F2B4-F742-99D4-C7424E428BF8}"/>
          </ac:spMkLst>
        </pc:spChg>
      </pc:sldChg>
    </pc:docChg>
  </pc:docChgLst>
  <pc:docChgLst>
    <pc:chgData name="soumyaranjan sahoo" userId="a9f6f435bb322b3b" providerId="LiveId" clId="{7F315E88-41F7-5442-9F90-D79059F64297}"/>
    <pc:docChg chg="custSel mod addSld modSld addMainMaster delMainMaster">
      <pc:chgData name="soumyaranjan sahoo" userId="a9f6f435bb322b3b" providerId="LiveId" clId="{7F315E88-41F7-5442-9F90-D79059F64297}" dt="2022-03-03T11:33:10.068" v="471" actId="20577"/>
      <pc:docMkLst>
        <pc:docMk/>
      </pc:docMkLst>
      <pc:sldChg chg="addSp delSp modSp mod setBg modClrScheme chgLayout">
        <pc:chgData name="soumyaranjan sahoo" userId="a9f6f435bb322b3b" providerId="LiveId" clId="{7F315E88-41F7-5442-9F90-D79059F64297}" dt="2022-03-03T11:13:37.809" v="95" actId="115"/>
        <pc:sldMkLst>
          <pc:docMk/>
          <pc:sldMk cId="1409126562" sldId="256"/>
        </pc:sldMkLst>
        <pc:spChg chg="add mod">
          <ac:chgData name="soumyaranjan sahoo" userId="a9f6f435bb322b3b" providerId="LiveId" clId="{7F315E88-41F7-5442-9F90-D79059F64297}" dt="2022-03-03T11:03:57.707" v="3" actId="26606"/>
          <ac:spMkLst>
            <pc:docMk/>
            <pc:sldMk cId="1409126562" sldId="256"/>
            <ac:spMk id="2" creationId="{00000000-0000-0000-0000-000000000000}"/>
          </ac:spMkLst>
        </pc:spChg>
        <pc:spChg chg="del mod replId">
          <ac:chgData name="soumyaranjan sahoo" userId="a9f6f435bb322b3b" providerId="LiveId" clId="{7F315E88-41F7-5442-9F90-D79059F64297}" dt="2022-03-03T11:07:06.515" v="16" actId="14100"/>
          <ac:spMkLst>
            <pc:docMk/>
            <pc:sldMk cId="1409126562" sldId="256"/>
            <ac:spMk id="2" creationId="{51F9BB79-FC4C-C746-B8B5-B564A5E9BA9C}"/>
          </ac:spMkLst>
        </pc:spChg>
        <pc:spChg chg="del mod replId">
          <ac:chgData name="soumyaranjan sahoo" userId="a9f6f435bb322b3b" providerId="LiveId" clId="{7F315E88-41F7-5442-9F90-D79059F64297}" dt="2022-03-03T11:13:37.809" v="95" actId="115"/>
          <ac:spMkLst>
            <pc:docMk/>
            <pc:sldMk cId="1409126562" sldId="256"/>
            <ac:spMk id="3" creationId="{DA60227E-C66C-AF4D-8EEC-3DC249677342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1409126562" sldId="256"/>
            <ac:spMk id="9" creationId="{0E2F58BF-12E5-4B5A-AD25-4DAAA2742A7B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1409126562" sldId="256"/>
            <ac:spMk id="11" creationId="{AF2F604E-43BE-4DC3-B983-E071523364F8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1409126562" sldId="256"/>
            <ac:spMk id="13" creationId="{08C9B587-E65E-4B52-B37C-ABEBB6E87928}"/>
          </ac:spMkLst>
        </pc:spChg>
        <pc:picChg chg="add">
          <ac:chgData name="soumyaranjan sahoo" userId="a9f6f435bb322b3b" providerId="LiveId" clId="{7F315E88-41F7-5442-9F90-D79059F64297}" dt="2022-03-03T11:03:57.707" v="3" actId="26606"/>
          <ac:picMkLst>
            <pc:docMk/>
            <pc:sldMk cId="1409126562" sldId="256"/>
            <ac:picMk id="3" creationId="{31D809E4-6419-455C-849A-E23BDE46F3A9}"/>
          </ac:picMkLst>
        </pc:picChg>
      </pc:sldChg>
      <pc:sldChg chg="addSp delSp modSp new mod setBg modClrScheme chgLayout">
        <pc:chgData name="soumyaranjan sahoo" userId="a9f6f435bb322b3b" providerId="LiveId" clId="{7F315E88-41F7-5442-9F90-D79059F64297}" dt="2022-03-03T11:19:15.765" v="277" actId="27636"/>
        <pc:sldMkLst>
          <pc:docMk/>
          <pc:sldMk cId="858538655" sldId="257"/>
        </pc:sldMkLst>
        <pc:spChg chg="add mo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2" creationId="{00000000-0000-0000-0000-000000000000}"/>
          </ac:spMkLst>
        </pc:spChg>
        <pc:spChg chg="del mod replId">
          <ac:chgData name="soumyaranjan sahoo" userId="a9f6f435bb322b3b" providerId="LiveId" clId="{7F315E88-41F7-5442-9F90-D79059F64297}" dt="2022-03-03T11:14:24.345" v="99" actId="113"/>
          <ac:spMkLst>
            <pc:docMk/>
            <pc:sldMk cId="858538655" sldId="257"/>
            <ac:spMk id="2" creationId="{D87778D7-5996-CC45-B836-49EFB57DE55F}"/>
          </ac:spMkLst>
        </pc:spChg>
        <pc:spChg chg="add mo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3" creationId="{00000000-0000-0000-0000-000000000000}"/>
          </ac:spMkLst>
        </pc:spChg>
        <pc:spChg chg="del mod replId">
          <ac:chgData name="soumyaranjan sahoo" userId="a9f6f435bb322b3b" providerId="LiveId" clId="{7F315E88-41F7-5442-9F90-D79059F64297}" dt="2022-03-03T11:19:15.765" v="277" actId="27636"/>
          <ac:spMkLst>
            <pc:docMk/>
            <pc:sldMk cId="858538655" sldId="257"/>
            <ac:spMk id="3" creationId="{C5B145B5-DF95-904D-B6CC-B52E0F707A14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9" creationId="{DAF1966E-FD40-4A4A-B61B-C4DF7FA05F06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11" creationId="{047BFA19-D45E-416B-A404-7AF2F3F27017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13" creationId="{8E0105E7-23DB-4CF2-8258-FF47C7620F6E}"/>
          </ac:spMkLst>
        </pc:spChg>
        <pc:spChg chg="add">
          <ac:chgData name="soumyaranjan sahoo" userId="a9f6f435bb322b3b" providerId="LiveId" clId="{7F315E88-41F7-5442-9F90-D79059F64297}" dt="2022-03-03T11:03:57.707" v="3" actId="26606"/>
          <ac:spMkLst>
            <pc:docMk/>
            <pc:sldMk cId="858538655" sldId="257"/>
            <ac:spMk id="15" creationId="{074B4F7D-14B2-478B-8BF5-01E4E0C5D263}"/>
          </ac:spMkLst>
        </pc:spChg>
      </pc:sldChg>
      <pc:sldChg chg="modSp new">
        <pc:chgData name="soumyaranjan sahoo" userId="a9f6f435bb322b3b" providerId="LiveId" clId="{7F315E88-41F7-5442-9F90-D79059F64297}" dt="2022-03-03T11:20:37.656" v="287" actId="113"/>
        <pc:sldMkLst>
          <pc:docMk/>
          <pc:sldMk cId="463046422" sldId="258"/>
        </pc:sldMkLst>
        <pc:spChg chg="mod">
          <ac:chgData name="soumyaranjan sahoo" userId="a9f6f435bb322b3b" providerId="LiveId" clId="{7F315E88-41F7-5442-9F90-D79059F64297}" dt="2022-03-03T11:19:21.790" v="279" actId="14100"/>
          <ac:spMkLst>
            <pc:docMk/>
            <pc:sldMk cId="463046422" sldId="258"/>
            <ac:spMk id="2" creationId="{F15A8260-D45D-A54E-A3D8-6063A2275AAE}"/>
          </ac:spMkLst>
        </pc:spChg>
        <pc:spChg chg="mod">
          <ac:chgData name="soumyaranjan sahoo" userId="a9f6f435bb322b3b" providerId="LiveId" clId="{7F315E88-41F7-5442-9F90-D79059F64297}" dt="2022-03-03T11:20:37.656" v="287" actId="113"/>
          <ac:spMkLst>
            <pc:docMk/>
            <pc:sldMk cId="463046422" sldId="258"/>
            <ac:spMk id="3" creationId="{BA949E6D-B382-0741-939D-37EFC4BF24F4}"/>
          </ac:spMkLst>
        </pc:spChg>
      </pc:sldChg>
      <pc:sldChg chg="modSp new">
        <pc:chgData name="soumyaranjan sahoo" userId="a9f6f435bb322b3b" providerId="LiveId" clId="{7F315E88-41F7-5442-9F90-D79059F64297}" dt="2022-03-03T11:24:39.739" v="325" actId="20577"/>
        <pc:sldMkLst>
          <pc:docMk/>
          <pc:sldMk cId="715621433" sldId="259"/>
        </pc:sldMkLst>
        <pc:spChg chg="mod">
          <ac:chgData name="soumyaranjan sahoo" userId="a9f6f435bb322b3b" providerId="LiveId" clId="{7F315E88-41F7-5442-9F90-D79059F64297}" dt="2022-03-03T11:21:34.028" v="291" actId="113"/>
          <ac:spMkLst>
            <pc:docMk/>
            <pc:sldMk cId="715621433" sldId="259"/>
            <ac:spMk id="2" creationId="{E4232D7D-D046-0441-B593-211710523483}"/>
          </ac:spMkLst>
        </pc:spChg>
        <pc:spChg chg="mod">
          <ac:chgData name="soumyaranjan sahoo" userId="a9f6f435bb322b3b" providerId="LiveId" clId="{7F315E88-41F7-5442-9F90-D79059F64297}" dt="2022-03-03T11:24:39.739" v="325" actId="20577"/>
          <ac:spMkLst>
            <pc:docMk/>
            <pc:sldMk cId="715621433" sldId="259"/>
            <ac:spMk id="3" creationId="{86A6054D-43D4-4D46-AEDE-2DC96D301C68}"/>
          </ac:spMkLst>
        </pc:spChg>
      </pc:sldChg>
      <pc:sldChg chg="modSp new">
        <pc:chgData name="soumyaranjan sahoo" userId="a9f6f435bb322b3b" providerId="LiveId" clId="{7F315E88-41F7-5442-9F90-D79059F64297}" dt="2022-03-03T11:33:10.068" v="471" actId="20577"/>
        <pc:sldMkLst>
          <pc:docMk/>
          <pc:sldMk cId="1537287455" sldId="260"/>
        </pc:sldMkLst>
        <pc:spChg chg="mod">
          <ac:chgData name="soumyaranjan sahoo" userId="a9f6f435bb322b3b" providerId="LiveId" clId="{7F315E88-41F7-5442-9F90-D79059F64297}" dt="2022-03-03T11:25:20.437" v="331" actId="113"/>
          <ac:spMkLst>
            <pc:docMk/>
            <pc:sldMk cId="1537287455" sldId="260"/>
            <ac:spMk id="2" creationId="{E25B5437-F9CA-6344-B0A0-22881181A414}"/>
          </ac:spMkLst>
        </pc:spChg>
        <pc:spChg chg="mod">
          <ac:chgData name="soumyaranjan sahoo" userId="a9f6f435bb322b3b" providerId="LiveId" clId="{7F315E88-41F7-5442-9F90-D79059F64297}" dt="2022-03-03T11:33:10.068" v="471" actId="20577"/>
          <ac:spMkLst>
            <pc:docMk/>
            <pc:sldMk cId="1537287455" sldId="260"/>
            <ac:spMk id="3" creationId="{E629FEB3-1164-CA46-B460-7747A6BCDE0F}"/>
          </ac:spMkLst>
        </pc:spChg>
      </pc:sldChg>
      <pc:sldChg chg="new">
        <pc:chgData name="soumyaranjan sahoo" userId="a9f6f435bb322b3b" providerId="LiveId" clId="{7F315E88-41F7-5442-9F90-D79059F64297}" dt="2022-03-03T11:26:47.691" v="349" actId="680"/>
        <pc:sldMkLst>
          <pc:docMk/>
          <pc:sldMk cId="3022808391" sldId="261"/>
        </pc:sldMkLst>
      </pc:sldChg>
      <pc:sldChg chg="modSp new">
        <pc:chgData name="soumyaranjan sahoo" userId="a9f6f435bb322b3b" providerId="LiveId" clId="{7F315E88-41F7-5442-9F90-D79059F64297}" dt="2022-03-03T11:29:32.523" v="438" actId="20577"/>
        <pc:sldMkLst>
          <pc:docMk/>
          <pc:sldMk cId="1921896848" sldId="262"/>
        </pc:sldMkLst>
        <pc:spChg chg="mod">
          <ac:chgData name="soumyaranjan sahoo" userId="a9f6f435bb322b3b" providerId="LiveId" clId="{7F315E88-41F7-5442-9F90-D79059F64297}" dt="2022-03-03T11:27:04.247" v="357" actId="113"/>
          <ac:spMkLst>
            <pc:docMk/>
            <pc:sldMk cId="1921896848" sldId="262"/>
            <ac:spMk id="2" creationId="{50AA68C7-A4FC-7544-AAD2-2ACB88041FFE}"/>
          </ac:spMkLst>
        </pc:spChg>
        <pc:spChg chg="mod">
          <ac:chgData name="soumyaranjan sahoo" userId="a9f6f435bb322b3b" providerId="LiveId" clId="{7F315E88-41F7-5442-9F90-D79059F64297}" dt="2022-03-03T11:29:32.523" v="438" actId="20577"/>
          <ac:spMkLst>
            <pc:docMk/>
            <pc:sldMk cId="1921896848" sldId="262"/>
            <ac:spMk id="3" creationId="{EA4BCFA1-6C72-0645-9856-58953FE370AD}"/>
          </ac:spMkLst>
        </pc:spChg>
      </pc:sldChg>
      <pc:sldChg chg="modSp new">
        <pc:chgData name="soumyaranjan sahoo" userId="a9f6f435bb322b3b" providerId="LiveId" clId="{7F315E88-41F7-5442-9F90-D79059F64297}" dt="2022-03-03T11:30:48.038" v="451" actId="20577"/>
        <pc:sldMkLst>
          <pc:docMk/>
          <pc:sldMk cId="4023672036" sldId="263"/>
        </pc:sldMkLst>
        <pc:spChg chg="mod">
          <ac:chgData name="soumyaranjan sahoo" userId="a9f6f435bb322b3b" providerId="LiveId" clId="{7F315E88-41F7-5442-9F90-D79059F64297}" dt="2022-03-03T11:30:09.172" v="443" actId="113"/>
          <ac:spMkLst>
            <pc:docMk/>
            <pc:sldMk cId="4023672036" sldId="263"/>
            <ac:spMk id="2" creationId="{F570CE11-DD9C-4F47-A826-23A4E2B04535}"/>
          </ac:spMkLst>
        </pc:spChg>
        <pc:spChg chg="mod">
          <ac:chgData name="soumyaranjan sahoo" userId="a9f6f435bb322b3b" providerId="LiveId" clId="{7F315E88-41F7-5442-9F90-D79059F64297}" dt="2022-03-03T11:30:48.038" v="451" actId="20577"/>
          <ac:spMkLst>
            <pc:docMk/>
            <pc:sldMk cId="4023672036" sldId="263"/>
            <ac:spMk id="3" creationId="{1DCD7466-B44E-A541-B25A-9BAEA45D97AB}"/>
          </ac:spMkLst>
        </pc:spChg>
      </pc:sldChg>
      <pc:sldChg chg="delSp modSp new">
        <pc:chgData name="soumyaranjan sahoo" userId="a9f6f435bb322b3b" providerId="LiveId" clId="{7F315E88-41F7-5442-9F90-D79059F64297}" dt="2022-03-03T11:31:44.513" v="464" actId="113"/>
        <pc:sldMkLst>
          <pc:docMk/>
          <pc:sldMk cId="686938752" sldId="264"/>
        </pc:sldMkLst>
        <pc:spChg chg="del mod">
          <ac:chgData name="soumyaranjan sahoo" userId="a9f6f435bb322b3b" providerId="LiveId" clId="{7F315E88-41F7-5442-9F90-D79059F64297}" dt="2022-03-03T11:31:18.270" v="455" actId="478"/>
          <ac:spMkLst>
            <pc:docMk/>
            <pc:sldMk cId="686938752" sldId="264"/>
            <ac:spMk id="2" creationId="{76EA78A9-D3C8-A14A-9B2D-02D2AAF9DF0B}"/>
          </ac:spMkLst>
        </pc:spChg>
        <pc:spChg chg="mod">
          <ac:chgData name="soumyaranjan sahoo" userId="a9f6f435bb322b3b" providerId="LiveId" clId="{7F315E88-41F7-5442-9F90-D79059F64297}" dt="2022-03-03T11:31:44.513" v="464" actId="113"/>
          <ac:spMkLst>
            <pc:docMk/>
            <pc:sldMk cId="686938752" sldId="264"/>
            <ac:spMk id="3" creationId="{E1575766-4A47-D34D-BDE1-148CDE052C4F}"/>
          </ac:spMkLst>
        </pc:spChg>
      </pc:sldChg>
      <pc:sldMasterChg chg="del delSldLayout">
        <pc:chgData name="soumyaranjan sahoo" userId="a9f6f435bb322b3b" providerId="LiveId" clId="{7F315E88-41F7-5442-9F90-D79059F64297}" dt="2022-03-03T11:03:57.707" v="3" actId="26606"/>
        <pc:sldMasterMkLst>
          <pc:docMk/>
          <pc:sldMasterMk cId="3113240615" sldId="2147483648"/>
        </pc:sldMasterMkLst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2493778826" sldId="2147483649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4238783980" sldId="2147483650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1397347303" sldId="2147483651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750123495" sldId="2147483652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1173138576" sldId="2147483653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3048516815" sldId="2147483654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1354457219" sldId="2147483655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2732253341" sldId="2147483656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3321270174" sldId="2147483657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3181083042" sldId="2147483658"/>
          </pc:sldLayoutMkLst>
        </pc:sldLayoutChg>
        <pc:sldLayoutChg chg="del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3113240615" sldId="2147483648"/>
            <pc:sldLayoutMk cId="2401152134" sldId="2147483659"/>
          </pc:sldLayoutMkLst>
        </pc:sldLayoutChg>
      </pc:sldMasterChg>
      <pc:sldMasterChg chg="add addSldLayout">
        <pc:chgData name="soumyaranjan sahoo" userId="a9f6f435bb322b3b" providerId="LiveId" clId="{7F315E88-41F7-5442-9F90-D79059F64297}" dt="2022-03-03T11:03:57.707" v="3" actId="26606"/>
        <pc:sldMasterMkLst>
          <pc:docMk/>
          <pc:sldMasterMk cId="683139518" sldId="2147483660"/>
        </pc:sldMasterMkLst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1698864264" sldId="2147483661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2486318402" sldId="2147483662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531287756" sldId="2147483663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297097112" sldId="2147483664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3997862824" sldId="2147483665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316465106" sldId="2147483666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94085729" sldId="2147483667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4036176793" sldId="2147483668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3217666950" sldId="2147483669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378375568" sldId="2147483670"/>
          </pc:sldLayoutMkLst>
        </pc:sldLayoutChg>
        <pc:sldLayoutChg chg="add">
          <pc:chgData name="soumyaranjan sahoo" userId="a9f6f435bb322b3b" providerId="LiveId" clId="{7F315E88-41F7-5442-9F90-D79059F64297}" dt="2022-03-03T11:03:57.707" v="3" actId="26606"/>
          <pc:sldLayoutMkLst>
            <pc:docMk/>
            <pc:sldMasterMk cId="683139518" sldId="2147483660"/>
            <pc:sldLayoutMk cId="166603471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7379-EB9C-3845-8C0C-AB7DA5084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52B4F-1828-2043-A8D5-450DE370F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D36-1167-D247-ACC0-B1D0BE44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C0856-5D20-7E42-9352-1F2F1C21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D2A6-9C64-1440-B625-8285AD8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B21D-66AD-1141-BCD0-28590851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F0541-51CD-AA41-82A2-91BEB6BD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1579-5CEE-8143-BF25-BDC1C85A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EB6-DCF1-D046-B927-1C8A670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BC9F-4CC2-B142-BD53-539835DA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1F2E6-E7B2-804E-B016-7F338607D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8B2-61F7-5940-ACC7-0CCD36CB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64C-86DB-324B-A3C4-542FA59A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9B56-F404-494E-AC97-29C30B9B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6AF1-AC1E-4544-952A-6ECAD4AC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481C-6012-EE41-95CF-B437B44C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9F39-5146-AF45-B35C-C03D07D0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5CE9-4FEE-5847-ACF5-B606002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D23F-0766-764F-A11E-EF040A3D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EBE8-6DCD-974C-A9A3-C3C6EF91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5B68-B84E-6C45-8944-3BAC5172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A766-C071-5A4A-AA46-DA1EA84A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4E51-E7FC-134D-9BB2-43F47C3C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77A9-2444-974D-8628-82ADCD9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CC1A-9CD4-724E-8FFE-A6D0B8D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5D37-C560-0344-9A2A-813E662A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505C-7D45-8743-919C-AEB6FEC4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C3672-B4DD-7B41-8CBF-BAAD7903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476F-1265-E748-B534-651970BA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0686C-1DE3-9846-826E-B5491AE8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6561-1362-CE43-881E-FAB228ED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ECF-E5F1-7542-BF45-B306BFED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64F1-F58C-634B-9E84-D0C22812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1BEF-33B0-9143-9ED1-DB003591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68423-34F6-184C-8A32-7766F94F7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A7C3A-54A1-9446-82A3-FC398773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A13A0-641D-0A41-8A99-EA8C1DCF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ECF18-4CEC-5744-8CD4-2DCD3F6D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4A9BB-1824-8144-B85D-E955902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155B-F69D-CA4F-AAA3-D30A59E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8F15D-9066-974F-B75E-5E5FDCB0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142F7-6452-2B4F-9A85-019C6C28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0DD2C-2100-0B4F-A9D9-96E7246D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94A40-FA81-9649-B3AE-3F77C4C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ADE3F-6FD7-184B-903B-AF34B0B8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38ED-EF33-AA48-A4AC-03276DA0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A38-F94D-5E4E-8FF5-EB5A1998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F73C-BB28-3542-AAE0-1AF6A22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AF2C2-DC76-B94B-8B58-A39E3540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76D3-ADE8-7242-B384-86BB7BE0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39BFB-6EBB-8A43-8DF8-A05728E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16F1-FD63-6841-9EBD-73E42603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179D-7430-EE49-9FB3-259D2B7D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7A4F0-5D80-664D-831D-3607B69F1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A6A03-9917-6D41-B3D1-9FF3B44BF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B1F19-38E1-8849-A6BD-56E86F19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0EF-F05A-F54C-BB37-E534404A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7814C-2F8E-1242-864D-505632E0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76C48-E3CF-C647-AC75-E7F46398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8FA6-8EAD-D146-BE73-A8234103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49D2-B724-284D-9EC7-095D8DB01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26C5-0C31-364D-A1FA-C9BDFC0FBCAA}" type="datetimeFigureOut">
              <a:rPr lang="en-US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0CD0-D50B-E242-A486-1D4A27B47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A8F6-5394-514B-A424-7311FE590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F784-C5FB-EB41-8238-F8EF34B6AA1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BB79-FC4C-C746-B8B5-B564A5E9B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213"/>
            <a:ext cx="9144000" cy="1828799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TOURS AND TRAVEL 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0227E-C66C-AF4D-8EEC-3DC24967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3012"/>
            <a:ext cx="9144000" cy="2974788"/>
          </a:xfrm>
        </p:spPr>
        <p:txBody>
          <a:bodyPr>
            <a:normAutofit fontScale="77500" lnSpcReduction="20000"/>
          </a:bodyPr>
          <a:lstStyle/>
          <a:p>
            <a:r>
              <a:rPr lang="en-US" b="1" u="sng"/>
              <a:t>ACKNOWLEDGEMENT</a:t>
            </a:r>
          </a:p>
          <a:p>
            <a:r>
              <a:rPr lang="en-US"/>
              <a:t>We gratefully acknowledge for the assistance, cooperation, guidance and </a:t>
            </a:r>
          </a:p>
          <a:p>
            <a:r>
              <a:rPr lang="en-US"/>
              <a:t>clarification provided by </a:t>
            </a:r>
            <a:r>
              <a:rPr lang="en-US" b="1"/>
              <a:t>EDUBRIGE</a:t>
            </a:r>
            <a:r>
              <a:rPr lang="en-US"/>
              <a:t>  during the development of the website. Our </a:t>
            </a:r>
          </a:p>
          <a:p>
            <a:r>
              <a:rPr lang="en-US"/>
              <a:t>extreme gratitude to </a:t>
            </a:r>
            <a:r>
              <a:rPr lang="en-US" b="1"/>
              <a:t>Rohit Vithalrao Sutare </a:t>
            </a:r>
            <a:r>
              <a:rPr lang="en-US"/>
              <a:t>who guided us throughout the </a:t>
            </a:r>
          </a:p>
          <a:p>
            <a:r>
              <a:rPr lang="en-US"/>
              <a:t>project. Without his willing disposition, spirit of accommodation, frankness, </a:t>
            </a:r>
          </a:p>
          <a:p>
            <a:r>
              <a:rPr lang="en-US"/>
              <a:t>timely clarification and above all faith in us, this project could not have been </a:t>
            </a:r>
          </a:p>
          <a:p>
            <a:r>
              <a:rPr lang="en-US"/>
              <a:t>completed in due time.</a:t>
            </a:r>
          </a:p>
          <a:p>
            <a:r>
              <a:rPr lang="en-US"/>
              <a:t>His readiness to discuss all important matters at work deserves special </a:t>
            </a:r>
          </a:p>
          <a:p>
            <a:r>
              <a:rPr lang="en-US"/>
              <a:t>attention. We would also like to thanks  for their cooperation and important support.</a:t>
            </a:r>
          </a:p>
        </p:txBody>
      </p:sp>
    </p:spTree>
    <p:extLst>
      <p:ext uri="{BB962C8B-B14F-4D97-AF65-F5344CB8AC3E}">
        <p14:creationId xmlns:p14="http://schemas.microsoft.com/office/powerpoint/2010/main" val="14091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8D7-5996-CC45-B836-49EFB57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45B5-DF95-904D-B6CC-B52E0F70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690688"/>
            <a:ext cx="11898202" cy="4802187"/>
          </a:xfrm>
        </p:spPr>
        <p:txBody>
          <a:bodyPr>
            <a:normAutofit fontScale="70000" lnSpcReduction="20000"/>
          </a:bodyPr>
          <a:lstStyle/>
          <a:p>
            <a:r>
              <a:rPr lang="en-US" b="1"/>
              <a:t>S. No.       Headings</a:t>
            </a:r>
          </a:p>
          <a:p>
            <a:r>
              <a:rPr lang="en-US"/>
              <a:t>1.            Project Specification</a:t>
            </a:r>
          </a:p>
          <a:p>
            <a:r>
              <a:rPr lang="en-US"/>
              <a:t>1.1          Project Overview</a:t>
            </a:r>
          </a:p>
          <a:p>
            <a:r>
              <a:rPr lang="en-US"/>
              <a:t>1.2          Project Need</a:t>
            </a:r>
          </a:p>
          <a:p>
            <a:r>
              <a:rPr lang="en-US"/>
              <a:t>2.            Specific Requirements</a:t>
            </a:r>
          </a:p>
          <a:p>
            <a:r>
              <a:rPr lang="en-US"/>
              <a:t>2.1         External Interface Requirements</a:t>
            </a:r>
          </a:p>
          <a:p>
            <a:r>
              <a:rPr lang="en-US"/>
              <a:t>2.2         Hardware Interfaces</a:t>
            </a:r>
          </a:p>
          <a:p>
            <a:r>
              <a:rPr lang="en-US"/>
              <a:t>2.3         Software Interfaces</a:t>
            </a:r>
          </a:p>
          <a:p>
            <a:r>
              <a:rPr lang="en-US"/>
              <a:t>3.           Software Product Features  </a:t>
            </a:r>
          </a:p>
          <a:p>
            <a:r>
              <a:rPr lang="en-US"/>
              <a:t> 3.1        E-R Diagram</a:t>
            </a:r>
          </a:p>
          <a:p>
            <a:r>
              <a:rPr lang="en-US"/>
              <a:t>4.            Advantages</a:t>
            </a:r>
          </a:p>
          <a:p>
            <a:r>
              <a:rPr lang="en-US"/>
              <a:t>5.           Limitations</a:t>
            </a:r>
          </a:p>
          <a:p>
            <a:r>
              <a:rPr lang="en-US"/>
              <a:t>6.           Conclusion</a:t>
            </a:r>
          </a:p>
          <a:p>
            <a:r>
              <a:rPr lang="en-US"/>
              <a:t>7.           Bibliography</a:t>
            </a:r>
          </a:p>
        </p:txBody>
      </p:sp>
    </p:spTree>
    <p:extLst>
      <p:ext uri="{BB962C8B-B14F-4D97-AF65-F5344CB8AC3E}">
        <p14:creationId xmlns:p14="http://schemas.microsoft.com/office/powerpoint/2010/main" val="85853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8260-D45D-A54E-A3D8-6063A227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/>
              <a:t>1.Project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9E6D-B382-0741-939D-37EFC4BF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1. Project Overview: - </a:t>
            </a:r>
          </a:p>
          <a:p>
            <a:r>
              <a:rPr lang="en-US"/>
              <a:t>The Project is aimed at Tours And Travel Managment System</a:t>
            </a:r>
          </a:p>
          <a:p>
            <a:r>
              <a:rPr lang="en-US"/>
              <a:t>companies to handle the project is aimed to provide facilities to the people .</a:t>
            </a:r>
          </a:p>
          <a:p>
            <a:r>
              <a:rPr lang="en-US"/>
              <a:t>The goal of the project is to provide best facility to the customer who can </a:t>
            </a:r>
          </a:p>
          <a:p>
            <a:r>
              <a:rPr lang="en-US"/>
              <a:t>make reservation and can travel anywhere in country.</a:t>
            </a:r>
          </a:p>
          <a:p>
            <a:r>
              <a:rPr lang="en-US" b="1"/>
              <a:t>2. Project Need: -</a:t>
            </a:r>
          </a:p>
          <a:p>
            <a:r>
              <a:rPr lang="en-US"/>
              <a:t>The system displays the list of all issues that are open, closed, in progress. If </a:t>
            </a:r>
          </a:p>
          <a:p>
            <a:r>
              <a:rPr lang="en-US"/>
              <a:t>the user can get registered by clicking on the log on button and provide the </a:t>
            </a:r>
          </a:p>
          <a:p>
            <a:r>
              <a:rPr lang="en-US"/>
              <a:t>required information as specified. Each time the registered customer come </a:t>
            </a:r>
          </a:p>
          <a:p>
            <a:r>
              <a:rPr lang="en-US"/>
              <a:t>on to the site he can makes use of the user name and the password that is </a:t>
            </a:r>
          </a:p>
          <a:p>
            <a:r>
              <a:rPr lang="en-US"/>
              <a:t>allocated to him and get the details.</a:t>
            </a:r>
          </a:p>
        </p:txBody>
      </p:sp>
    </p:spTree>
    <p:extLst>
      <p:ext uri="{BB962C8B-B14F-4D97-AF65-F5344CB8AC3E}">
        <p14:creationId xmlns:p14="http://schemas.microsoft.com/office/powerpoint/2010/main" val="46304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2D7D-D046-0441-B593-21171052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2.) Specific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054D-43D4-4D46-AEDE-2DC96D30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2.1) External Interface Requirements: -</a:t>
            </a:r>
          </a:p>
          <a:p>
            <a:r>
              <a:rPr lang="en-US" b="1"/>
              <a:t>User Login Screen:</a:t>
            </a:r>
          </a:p>
          <a:p>
            <a:r>
              <a:rPr lang="en-US"/>
              <a:t>Various fields are:</a:t>
            </a:r>
          </a:p>
          <a:p>
            <a:r>
              <a:rPr lang="en-US"/>
              <a:t>User id</a:t>
            </a:r>
          </a:p>
          <a:p>
            <a:r>
              <a:rPr lang="en-US"/>
              <a:t> Password</a:t>
            </a:r>
          </a:p>
          <a:p>
            <a:r>
              <a:rPr lang="en-US" b="1"/>
              <a:t>2.2)</a:t>
            </a:r>
            <a:r>
              <a:rPr lang="en-US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b="1"/>
              <a:t>Hardware Interfaces: -</a:t>
            </a:r>
          </a:p>
          <a:p>
            <a:r>
              <a:rPr lang="en-US"/>
              <a:t>RAM Required-512MB or more</a:t>
            </a:r>
          </a:p>
          <a:p>
            <a:r>
              <a:rPr lang="en-US"/>
              <a:t>HARD DISK-1GB</a:t>
            </a:r>
          </a:p>
        </p:txBody>
      </p:sp>
    </p:spTree>
    <p:extLst>
      <p:ext uri="{BB962C8B-B14F-4D97-AF65-F5344CB8AC3E}">
        <p14:creationId xmlns:p14="http://schemas.microsoft.com/office/powerpoint/2010/main" val="7156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5437-F9CA-6344-B0A0-22881181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2.3) Software Interfaces: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FEB3-1164-CA46-B460-7747A6BCD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Back-end- CORE AND ADVANCE JAVA with Java Eclipse </a:t>
            </a:r>
          </a:p>
          <a:p>
            <a:r>
              <a:rPr lang="en-US"/>
              <a:t>,MYSQl</a:t>
            </a:r>
          </a:p>
          <a:p>
            <a:r>
              <a:rPr lang="en-US"/>
              <a:t>OPERATING SYSTEM-WINDOWS</a:t>
            </a:r>
          </a:p>
          <a:p>
            <a:r>
              <a:rPr lang="en-US"/>
              <a:t>Browsers- All Internet Browsers.</a:t>
            </a:r>
          </a:p>
          <a:p>
            <a:r>
              <a:rPr lang="en-US"/>
              <a:t>Database- My SQL</a:t>
            </a:r>
          </a:p>
        </p:txBody>
      </p:sp>
    </p:spTree>
    <p:extLst>
      <p:ext uri="{BB962C8B-B14F-4D97-AF65-F5344CB8AC3E}">
        <p14:creationId xmlns:p14="http://schemas.microsoft.com/office/powerpoint/2010/main" val="153728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8E66-F2B4-F742-99D4-C7424E42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287248"/>
            <a:ext cx="10515600" cy="6522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8C7-A4FC-7544-AAD2-2ACB880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06" y="365125"/>
            <a:ext cx="10515600" cy="1325563"/>
          </a:xfrm>
        </p:spPr>
        <p:txBody>
          <a:bodyPr/>
          <a:lstStyle/>
          <a:p>
            <a:r>
              <a:rPr lang="en-US" b="1"/>
              <a:t>4.) Advantages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CFA1-6C72-0645-9856-58953FE3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 User configurable grading system.</a:t>
            </a:r>
          </a:p>
          <a:p>
            <a:r>
              <a:rPr lang="en-US"/>
              <a:t> User configurable examination pattern.</a:t>
            </a:r>
          </a:p>
          <a:p>
            <a:r>
              <a:rPr lang="en-US"/>
              <a:t> Examinations-weight age handling.</a:t>
            </a:r>
          </a:p>
          <a:p>
            <a:r>
              <a:rPr lang="en-US"/>
              <a:t>Calculated / Average Column handling.</a:t>
            </a:r>
          </a:p>
          <a:p>
            <a:r>
              <a:rPr lang="en-US"/>
              <a:t> Grace marks handling.</a:t>
            </a:r>
          </a:p>
          <a:p>
            <a:r>
              <a:rPr lang="en-US"/>
              <a:t> Special Analysis section.</a:t>
            </a:r>
          </a:p>
          <a:p>
            <a:r>
              <a:rPr lang="en-US"/>
              <a:t> Sub-subjects marks entry handling.</a:t>
            </a:r>
          </a:p>
        </p:txBody>
      </p:sp>
    </p:spTree>
    <p:extLst>
      <p:ext uri="{BB962C8B-B14F-4D97-AF65-F5344CB8AC3E}">
        <p14:creationId xmlns:p14="http://schemas.microsoft.com/office/powerpoint/2010/main" val="19218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CE11-DD9C-4F47-A826-23A4E2B0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5.) 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7466-B44E-A541-B25A-9BAEA45D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47" y="1813672"/>
            <a:ext cx="10515600" cy="4351338"/>
          </a:xfrm>
        </p:spPr>
        <p:txBody>
          <a:bodyPr/>
          <a:lstStyle/>
          <a:p>
            <a:r>
              <a:rPr lang="en-US"/>
              <a:t>More data storage requirements.</a:t>
            </a:r>
          </a:p>
          <a:p>
            <a:r>
              <a:rPr lang="en-US"/>
              <a:t>Complexity.</a:t>
            </a:r>
          </a:p>
        </p:txBody>
      </p:sp>
    </p:spTree>
    <p:extLst>
      <p:ext uri="{BB962C8B-B14F-4D97-AF65-F5344CB8AC3E}">
        <p14:creationId xmlns:p14="http://schemas.microsoft.com/office/powerpoint/2010/main" val="40236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5766-4A47-D34D-BDE1-148CDE05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988"/>
            <a:ext cx="10515600" cy="5411975"/>
          </a:xfrm>
        </p:spPr>
        <p:txBody>
          <a:bodyPr>
            <a:normAutofit/>
          </a:bodyPr>
          <a:lstStyle/>
          <a:p>
            <a:r>
              <a:rPr lang="en-US" b="1"/>
              <a:t>6.) Conclusion: -</a:t>
            </a:r>
          </a:p>
          <a:p>
            <a:r>
              <a:rPr lang="en-US"/>
              <a:t>All this student information will be uploaded by the student and will be </a:t>
            </a:r>
          </a:p>
          <a:p>
            <a:r>
              <a:rPr lang="en-US"/>
              <a:t>made public after verification by the placement cell.</a:t>
            </a:r>
          </a:p>
          <a:p>
            <a:r>
              <a:rPr lang="en-US"/>
              <a:t>Companies will be able to share information regarding the job, payment and </a:t>
            </a:r>
          </a:p>
          <a:p>
            <a:r>
              <a:rPr lang="en-US"/>
              <a:t>selection procedure.</a:t>
            </a:r>
          </a:p>
          <a:p>
            <a:r>
              <a:rPr lang="en-US"/>
              <a:t>Students who meet the criteria will be able to apply and will then be </a:t>
            </a:r>
          </a:p>
          <a:p>
            <a:r>
              <a:rPr lang="en-US"/>
              <a:t>notified at each stage of the recruitment.</a:t>
            </a:r>
          </a:p>
          <a:p>
            <a:r>
              <a:rPr lang="en-US" b="1"/>
              <a:t>7.) Bibliography:</a:t>
            </a:r>
          </a:p>
        </p:txBody>
      </p:sp>
    </p:spTree>
    <p:extLst>
      <p:ext uri="{BB962C8B-B14F-4D97-AF65-F5344CB8AC3E}">
        <p14:creationId xmlns:p14="http://schemas.microsoft.com/office/powerpoint/2010/main" val="68693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TOURS AND TRAVEL  MANAGEMENT SYSTEM</vt:lpstr>
      <vt:lpstr>TABLE OF CONTENTS</vt:lpstr>
      <vt:lpstr>1.Project Specification:</vt:lpstr>
      <vt:lpstr>2.) Specific Requirements:</vt:lpstr>
      <vt:lpstr>2.3) Software Interfaces:</vt:lpstr>
      <vt:lpstr>PowerPoint Presentation</vt:lpstr>
      <vt:lpstr>4.) Advantages of Project:</vt:lpstr>
      <vt:lpstr>5.) Limitations: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TOURS AND TRAVEL  MANAGEMENT SYSTEM</dc:title>
  <dc:creator>Soumyaranjan Sahoo</dc:creator>
  <cp:revision>1</cp:revision>
  <dcterms:created xsi:type="dcterms:W3CDTF">2022-03-03T11:03:47Z</dcterms:created>
  <dcterms:modified xsi:type="dcterms:W3CDTF">2022-03-28T03:03:24Z</dcterms:modified>
</cp:coreProperties>
</file>