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8690B-9F53-78B4-360A-DD0698089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C95FEE-4F3C-2CB3-1BB0-27B473D0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0B462-D90E-8D41-D294-8D4AAACA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561D5-36D3-2F1D-2487-C79F436B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2EA07-52E4-CDA7-42DB-354CB5DF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463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9C80E-313A-1F58-E523-825B078B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D94E5-6091-BABB-8943-4CDB92088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B0209-5824-13E5-5DFC-2EC8A52A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902DF-9FE4-9253-57D4-C2504BBB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727A4-4A8A-2EA7-72FF-A3E0EFA8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207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DFBD5-C69C-FD9F-C93A-7C87D5733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059F9B-B625-A93F-584B-69F66D51E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0CB64-DEA9-B4AB-0068-F91A1739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803B3-208E-4005-2BCA-976D7DB9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B0D27-1A3D-7C05-481E-70ECCAA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502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2251F-B382-1993-AAEE-1EEBBB06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F6B38-AF26-6D40-60FF-7B2FD1FD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6DE9A-073C-9107-74BF-E8D19FF4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A6A99-DCA0-CA96-6D63-E76929EA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9E6C6-8630-35E5-DF3B-2F61CCBB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397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FB9B-44E7-9816-5B77-27672530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5887D-B977-7CA5-1E8E-3276C798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9CC07-CDE3-7FD6-61C4-C1CC76D4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A0799-697E-8468-DBEA-6DBD04DA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5F3A8-329B-0724-779F-9CC15B8F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789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B3A33-C92A-7F46-2793-B9BCC350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C6443-1BBB-0880-C5A4-AF57971E2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DF6A07-C8EC-2B51-5BC8-FA6BDD44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1A3F02-A332-A107-6A4A-BCEBADFD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825349-209A-63FA-25A0-93343A71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ABB9E6-0F7A-484B-AD1E-EE97205D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294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02993-3136-92A6-2334-ECD59C5E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591F7-4D65-965A-68DF-2206E2299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2C91F5-FBD9-49E9-894A-E2A1EC8CB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4AE2C-DA2A-A7E9-79FE-B8335EA94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E16C24-27D7-765C-4767-8D0D6AFCD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9F7B9-6CA2-4AF5-73E0-1AB10148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3CD2AC-B3A2-B818-DD39-EC9F1EDD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70178B-C5D8-7443-4C10-E6259922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352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32944-44B5-F167-064E-939868E0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6A466A-D90E-E438-A2E2-0E1640FB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BDC8BC-D199-0640-32ED-5FECFEED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11DF00-EB7B-1662-7300-CC1286AF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55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512D3A-EBAE-9265-6E92-9738B14D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C127DE-A8FE-064B-D387-52E9728B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7487D8-BD02-FBBC-094E-F11EFB05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901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80A45-BE8E-EF35-B04C-2C7A365E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0C196-6740-5D34-E727-80CDDB2C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FBC6C-9370-CC4A-2F86-54A516DC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C2EA2-4FC6-8D0F-AC98-812841D3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A76F4-5884-0771-78D9-C20E37DA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E8615-C7FA-7242-C224-DFC50BAD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520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0E3E5-B830-ACF7-7A64-0E3E9B9A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E0687A-88C4-7858-6311-488C73700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718DA-A330-B042-A403-A779E4B02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19F571-D104-C680-6018-CEE06CB9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00DFB6-4D63-448C-C1D4-C23F8CF3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FBA042-BE9F-E519-58F5-F134E3F2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975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94C892-5B07-062C-909D-BDF5887E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5EC7A0-09AE-894A-3086-A25751224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5AE37-0998-9339-BA44-B049F62A2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C0288-C4EA-E34E-CDE0-9CD837FCD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0C170-96B8-06C6-E829-BCD99E3CE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1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68B32-8A6C-75FD-4E92-8D040267A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092683"/>
            <a:ext cx="4129645" cy="2787805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도서관 관리</a:t>
            </a:r>
            <a:br>
              <a:rPr lang="en-US" altLang="ko-KR" sz="5400" dirty="0"/>
            </a:br>
            <a:r>
              <a:rPr lang="ko-KR" altLang="en-US" sz="5400" dirty="0"/>
              <a:t>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65139F-3D3A-F95D-CE7F-0F1C4FF66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991922"/>
            <a:ext cx="4114800" cy="1372137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2000" dirty="0"/>
              <a:t>OOP</a:t>
            </a:r>
          </a:p>
          <a:p>
            <a:pPr algn="l"/>
            <a:r>
              <a:rPr lang="en-US" altLang="ko-KR" sz="2000" dirty="0"/>
              <a:t>2021863030 </a:t>
            </a:r>
            <a:r>
              <a:rPr lang="ko-KR" altLang="en-US" sz="2000" dirty="0"/>
              <a:t>박세희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BD7725-97CB-760B-4BD9-56189DE76FC4}"/>
              </a:ext>
            </a:extLst>
          </p:cNvPr>
          <p:cNvSpPr/>
          <p:nvPr/>
        </p:nvSpPr>
        <p:spPr>
          <a:xfrm>
            <a:off x="6012611" y="-112143"/>
            <a:ext cx="6280029" cy="697014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서적, 도서관, 방, 학교, 공부하다, 지식, 교육, 선반, 빛, 구근">
            <a:extLst>
              <a:ext uri="{FF2B5EF4-FFF2-40B4-BE49-F238E27FC236}">
                <a16:creationId xmlns:a16="http://schemas.microsoft.com/office/drawing/2014/main" id="{A989852A-FFA0-AD1A-4D5E-D2727D5A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611" y="0"/>
            <a:ext cx="7419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93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B7D34B-7702-F748-7A86-FAAC7AEA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fORM1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C79364-430D-5FFA-BFC4-94F43F834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79" y="1805494"/>
            <a:ext cx="6443662" cy="44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BDD5EF9-2A18-B410-3107-55BC3B1A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991" y="1352720"/>
            <a:ext cx="4230537" cy="290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35BCB85-A2F7-6EAB-4513-1264DD08D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28" y="3721263"/>
            <a:ext cx="4235300" cy="287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F6F7CF-BEF6-24B8-EAE3-9E0659CA4FE9}"/>
              </a:ext>
            </a:extLst>
          </p:cNvPr>
          <p:cNvSpPr/>
          <p:nvPr/>
        </p:nvSpPr>
        <p:spPr>
          <a:xfrm>
            <a:off x="5124091" y="2536166"/>
            <a:ext cx="845388" cy="34505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5240A4F-D564-056B-201B-D33AC1AC47AE}"/>
              </a:ext>
            </a:extLst>
          </p:cNvPr>
          <p:cNvCxnSpPr>
            <a:stCxn id="4" idx="3"/>
          </p:cNvCxnSpPr>
          <p:nvPr/>
        </p:nvCxnSpPr>
        <p:spPr>
          <a:xfrm>
            <a:off x="5969479" y="2708695"/>
            <a:ext cx="3381555" cy="483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8E8180-4FC6-6C92-28AF-9A762203B2ED}"/>
              </a:ext>
            </a:extLst>
          </p:cNvPr>
          <p:cNvSpPr/>
          <p:nvPr/>
        </p:nvSpPr>
        <p:spPr>
          <a:xfrm>
            <a:off x="5124091" y="2901352"/>
            <a:ext cx="845388" cy="34505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006D92-E451-FAE7-104F-F71F3D59A742}"/>
              </a:ext>
            </a:extLst>
          </p:cNvPr>
          <p:cNvCxnSpPr>
            <a:cxnSpLocks/>
          </p:cNvCxnSpPr>
          <p:nvPr/>
        </p:nvCxnSpPr>
        <p:spPr>
          <a:xfrm>
            <a:off x="5969478" y="3073880"/>
            <a:ext cx="3631722" cy="2486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05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0967579-2910-4610-B4D3-A6CA07EB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31" y="210629"/>
            <a:ext cx="5842234" cy="201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6CA9AF9-252B-D480-A847-1AF973BAD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5" y="2129824"/>
            <a:ext cx="5460161" cy="372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3CF04F2-0742-0577-9B27-A5181676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31" y="2320416"/>
            <a:ext cx="6152093" cy="44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EC9D18-49D6-9A99-6E3A-358CB48B1BDF}"/>
              </a:ext>
            </a:extLst>
          </p:cNvPr>
          <p:cNvSpPr txBox="1"/>
          <p:nvPr/>
        </p:nvSpPr>
        <p:spPr>
          <a:xfrm>
            <a:off x="468735" y="546975"/>
            <a:ext cx="3761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FORM1</a:t>
            </a:r>
          </a:p>
          <a:p>
            <a:endParaRPr lang="en-US" altLang="ko-KR" dirty="0"/>
          </a:p>
          <a:p>
            <a:r>
              <a:rPr lang="ko-KR" altLang="en-US" dirty="0"/>
              <a:t>원본 소스</a:t>
            </a:r>
          </a:p>
        </p:txBody>
      </p:sp>
    </p:spTree>
    <p:extLst>
      <p:ext uri="{BB962C8B-B14F-4D97-AF65-F5344CB8AC3E}">
        <p14:creationId xmlns:p14="http://schemas.microsoft.com/office/powerpoint/2010/main" val="228332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C0CEC77-204F-6062-75C9-F42DA314D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1" y="1074258"/>
            <a:ext cx="4021697" cy="156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3082718-E28E-C63B-0320-2806266CDB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"/>
          <a:stretch/>
        </p:blipFill>
        <p:spPr bwMode="auto">
          <a:xfrm>
            <a:off x="190231" y="2823632"/>
            <a:ext cx="5063705" cy="390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BF728E6-5A0D-B282-667E-2F5F3D6A3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91" y="165160"/>
            <a:ext cx="6548078" cy="43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E74A37E7-9836-4091-CAF9-20E7C909E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04436"/>
            <a:ext cx="52863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BA76A7-4249-74BA-123B-964B790B2ECA}"/>
              </a:ext>
            </a:extLst>
          </p:cNvPr>
          <p:cNvSpPr txBox="1"/>
          <p:nvPr/>
        </p:nvSpPr>
        <p:spPr>
          <a:xfrm>
            <a:off x="468735" y="546975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DATA MANAGER</a:t>
            </a:r>
          </a:p>
        </p:txBody>
      </p:sp>
    </p:spTree>
    <p:extLst>
      <p:ext uri="{BB962C8B-B14F-4D97-AF65-F5344CB8AC3E}">
        <p14:creationId xmlns:p14="http://schemas.microsoft.com/office/powerpoint/2010/main" val="331465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B7D34B-7702-F748-7A86-FAAC7AEA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fORM2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2DFE45-667F-E29D-F937-52AA99874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989" y="2709038"/>
            <a:ext cx="3852520" cy="26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0239C09-1650-F194-8507-47D46BAA3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51" y="1690688"/>
            <a:ext cx="7091036" cy="466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D1B928B-04EC-1162-8FDE-ABE23708972C}"/>
              </a:ext>
            </a:extLst>
          </p:cNvPr>
          <p:cNvSpPr/>
          <p:nvPr/>
        </p:nvSpPr>
        <p:spPr>
          <a:xfrm>
            <a:off x="7953555" y="2840968"/>
            <a:ext cx="508958" cy="2077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7FB5C9E-9FE3-AF78-2412-5983285A0B64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6711351" y="2944837"/>
            <a:ext cx="1242204" cy="103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6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AFB708-FCCC-B1FB-E451-B4EAE7ED8274}"/>
              </a:ext>
            </a:extLst>
          </p:cNvPr>
          <p:cNvSpPr txBox="1"/>
          <p:nvPr/>
        </p:nvSpPr>
        <p:spPr>
          <a:xfrm>
            <a:off x="468735" y="546975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FORM2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60BDA80-6EF5-3FBB-A634-85F7D268A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35" y="1166473"/>
            <a:ext cx="3469021" cy="116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0B1B224-5158-7B18-D9A7-89113CB2C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35" y="2579298"/>
            <a:ext cx="4950214" cy="401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A937A8C-CF98-3C90-AB09-A4977A37B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753" y="916307"/>
            <a:ext cx="5646567" cy="283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398D1670-5F94-0913-9D43-4C76171B8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753" y="3842465"/>
            <a:ext cx="5534654" cy="267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34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61D986C-50D7-2331-0CF2-9B3222C28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5" y="1673375"/>
            <a:ext cx="7326014" cy="453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9704EEF-D769-90A6-FFB6-501A86B215FB}"/>
              </a:ext>
            </a:extLst>
          </p:cNvPr>
          <p:cNvSpPr txBox="1">
            <a:spLocks/>
          </p:cNvSpPr>
          <p:nvPr/>
        </p:nvSpPr>
        <p:spPr>
          <a:xfrm>
            <a:off x="838200" y="3795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fORM3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5FA8354-83FB-4D00-719C-1675AF1D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989" y="2709038"/>
            <a:ext cx="3852520" cy="26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086C661-3BE2-126E-964E-0F5B28BC8FD6}"/>
              </a:ext>
            </a:extLst>
          </p:cNvPr>
          <p:cNvSpPr/>
          <p:nvPr/>
        </p:nvSpPr>
        <p:spPr>
          <a:xfrm>
            <a:off x="8410755" y="2815088"/>
            <a:ext cx="508958" cy="2077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E313650-CEF3-F7AC-1CE6-F64CDB29657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168551" y="2918957"/>
            <a:ext cx="1242204" cy="103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34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E263FB-ED07-C899-8C43-30223D351C62}"/>
              </a:ext>
            </a:extLst>
          </p:cNvPr>
          <p:cNvSpPr txBox="1"/>
          <p:nvPr/>
        </p:nvSpPr>
        <p:spPr>
          <a:xfrm>
            <a:off x="468735" y="546975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FORM3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91413B8-E634-D6F5-784C-C2AD89D9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34" y="1280747"/>
            <a:ext cx="4732992" cy="15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2F840B7-E0F9-BE57-F761-9A0160B2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34" y="3093700"/>
            <a:ext cx="5517997" cy="333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206A46A9-3111-E859-481B-4F2F1296D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3190"/>
            <a:ext cx="5799826" cy="306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52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34CB500-99C9-57F0-C3BC-021F89E0E1A7}"/>
              </a:ext>
            </a:extLst>
          </p:cNvPr>
          <p:cNvSpPr/>
          <p:nvPr/>
        </p:nvSpPr>
        <p:spPr>
          <a:xfrm>
            <a:off x="-112143" y="0"/>
            <a:ext cx="12422037" cy="697877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21216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B1FF3151-C4D0-4D70-A621-7E668BFAAD81}" vid="{F3EFF755-1491-4105-8B7F-D721C3CC7D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61</TotalTime>
  <Words>21</Words>
  <Application>Microsoft Office PowerPoint</Application>
  <PresentationFormat>와이드스크린</PresentationFormat>
  <Paragraphs>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테마1</vt:lpstr>
      <vt:lpstr>도서관 관리 프로그램</vt:lpstr>
      <vt:lpstr>fORM1</vt:lpstr>
      <vt:lpstr>PowerPoint 프레젠테이션</vt:lpstr>
      <vt:lpstr>PowerPoint 프레젠테이션</vt:lpstr>
      <vt:lpstr>fORM2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 관리 프로그램</dc:title>
  <dc:creator>박 세희</dc:creator>
  <cp:lastModifiedBy>박 세희</cp:lastModifiedBy>
  <cp:revision>1</cp:revision>
  <dcterms:created xsi:type="dcterms:W3CDTF">2023-06-12T04:54:19Z</dcterms:created>
  <dcterms:modified xsi:type="dcterms:W3CDTF">2023-06-12T05:55:42Z</dcterms:modified>
</cp:coreProperties>
</file>