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8"/>
  </p:notesMasterIdLst>
  <p:handoutMasterIdLst>
    <p:handoutMasterId r:id="rId9"/>
  </p:handoutMasterIdLst>
  <p:sldIdLst>
    <p:sldId id="277" r:id="rId5"/>
    <p:sldId id="274" r:id="rId6"/>
    <p:sldId id="278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3725" autoAdjust="0"/>
  </p:normalViewPr>
  <p:slideViewPr>
    <p:cSldViewPr snapToGrid="0" showGuides="1">
      <p:cViewPr varScale="1">
        <p:scale>
          <a:sx n="91" d="100"/>
          <a:sy n="91" d="100"/>
        </p:scale>
        <p:origin x="1308" y="44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1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1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19272"/>
            <a:ext cx="10058400" cy="4453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3575303"/>
            <a:ext cx="2889504" cy="2883863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1B54BE4-E4FF-CB9D-4AA3-438520D04D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4791" y="3575303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13E0E94-05A3-AF4B-2D4B-AD8A4E2F8F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2003" y="3554097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4476" y="3331758"/>
            <a:ext cx="3360592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710" y="3329078"/>
            <a:ext cx="3360592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text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0"/>
            <a:ext cx="2895600" cy="653143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0" y="0"/>
            <a:ext cx="335520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4713694"/>
            <a:ext cx="2889504" cy="1770169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655C91-4C63-7435-25A3-BB5C8713D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82102"/>
            <a:ext cx="2894013" cy="166342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27622711-E5B3-A1BF-1F1D-7E5BD1EE63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76213" y="4521461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89036"/>
            <a:ext cx="2862734" cy="759499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2400" b="0" cap="none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29400" y="89036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 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61" y="2025709"/>
            <a:ext cx="10009539" cy="2883863"/>
          </a:xfrm>
        </p:spPr>
        <p:txBody>
          <a:bodyPr/>
          <a:lstStyle/>
          <a:p>
            <a:r>
              <a:rPr lang="en-US" sz="2400" b="1" dirty="0"/>
              <a:t>IMPLEMENT A MUSIC RECOMMENDATION SYSTEM WITH SPARK</a:t>
            </a:r>
            <a:br>
              <a:rPr lang="en-US" sz="2400" b="1" dirty="0"/>
            </a:br>
            <a:r>
              <a:rPr lang="en-US" sz="2400" b="1" dirty="0"/>
              <a:t>Store Preferences in a database and create a </a:t>
            </a:r>
            <a:r>
              <a:rPr lang="en-US" sz="2400" b="1" dirty="0" err="1"/>
              <a:t>tkinter</a:t>
            </a:r>
            <a:r>
              <a:rPr lang="en-US" sz="2400" b="1" dirty="0"/>
              <a:t> app for music enthusiasts</a:t>
            </a:r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>
          <a:xfrm>
            <a:off x="0" y="0"/>
            <a:ext cx="10058400" cy="331927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FD530-AA16-60D0-1ECC-70E2464006E7}"/>
              </a:ext>
            </a:extLst>
          </p:cNvPr>
          <p:cNvSpPr txBox="1"/>
          <p:nvPr/>
        </p:nvSpPr>
        <p:spPr>
          <a:xfrm>
            <a:off x="649155" y="5409619"/>
            <a:ext cx="4118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Lê Quốc Anh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Anh Dũng</a:t>
            </a:r>
          </a:p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Châu Xuân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Lộc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Quốc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Triệu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61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/>
          <a:lstStyle/>
          <a:p>
            <a:r>
              <a:rPr lang="en-US" dirty="0"/>
              <a:t>Spark Apache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1828" y="3886200"/>
            <a:ext cx="3172989" cy="653143"/>
          </a:xfrm>
        </p:spPr>
        <p:txBody>
          <a:bodyPr/>
          <a:lstStyle/>
          <a:p>
            <a:r>
              <a:rPr lang="en-US" b="1" dirty="0"/>
              <a:t>Convolutional neural network - CNN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90234" y="3886200"/>
            <a:ext cx="2887103" cy="3114839"/>
          </a:xfrm>
        </p:spPr>
        <p:txBody>
          <a:bodyPr/>
          <a:lstStyle/>
          <a:p>
            <a:r>
              <a:rPr lang="en-US" dirty="0"/>
              <a:t>TKINTER</a:t>
            </a:r>
          </a:p>
        </p:txBody>
      </p:sp>
      <p:pic>
        <p:nvPicPr>
          <p:cNvPr id="1028" name="Picture 4" descr="Apache Spark - Wikipedia">
            <a:extLst>
              <a:ext uri="{FF2B5EF4-FFF2-40B4-BE49-F238E27FC236}">
                <a16:creationId xmlns:a16="http://schemas.microsoft.com/office/drawing/2014/main" id="{EDCCBA0A-BF9C-A7E0-799F-FD756FEB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1" y="797265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convolutional neural network ...">
            <a:extLst>
              <a:ext uri="{FF2B5EF4-FFF2-40B4-BE49-F238E27FC236}">
                <a16:creationId xmlns:a16="http://schemas.microsoft.com/office/drawing/2014/main" id="{6CAF7FC0-8337-891B-3D9F-F2F88234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39" y="797265"/>
            <a:ext cx="2927122" cy="236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UI Library in Python - Tkinter | Board Infinity">
            <a:extLst>
              <a:ext uri="{FF2B5EF4-FFF2-40B4-BE49-F238E27FC236}">
                <a16:creationId xmlns:a16="http://schemas.microsoft.com/office/drawing/2014/main" id="{22FF9A21-7F80-CE95-6593-C877DE26F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508" y="937709"/>
            <a:ext cx="3386892" cy="190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cartoon of a person wearing headphones&#10;&#10;Description automatically generated">
            <a:extLst>
              <a:ext uri="{FF2B5EF4-FFF2-40B4-BE49-F238E27FC236}">
                <a16:creationId xmlns:a16="http://schemas.microsoft.com/office/drawing/2014/main" id="{8AAF0381-5BBF-0CB6-9DAF-433CAB456DE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9209" b="19209"/>
          <a:stretch>
            <a:fillRect/>
          </a:stretch>
        </p:blipFill>
        <p:spPr/>
      </p:pic>
      <p:pic>
        <p:nvPicPr>
          <p:cNvPr id="11" name="Picture 10" descr="A cartoon of a person wearing headphones&#10;&#10;Description automatically generated">
            <a:extLst>
              <a:ext uri="{FF2B5EF4-FFF2-40B4-BE49-F238E27FC236}">
                <a16:creationId xmlns:a16="http://schemas.microsoft.com/office/drawing/2014/main" id="{DD9C622A-5C1F-57AE-6850-0B42BC343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782" y="3319272"/>
            <a:ext cx="10135182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39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4074874_Tech brochure_wac_SL_V2" id="{B5A66E0F-9F65-4C21-87AC-7650413A74D1}" vid="{E67EEF08-3FBB-4E94-A110-8B91E3BCA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EF570-622C-457C-A082-118F5AB6A6B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E07359-304B-49D0-B70C-16B1E5D7F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673FB2-2387-40EB-9933-3FCF79E8C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8</TotalTime>
  <Words>47</Words>
  <Application>Microsoft Office PowerPoint</Application>
  <PresentationFormat>Custom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Gill Sans MT</vt:lpstr>
      <vt:lpstr>Custom </vt:lpstr>
      <vt:lpstr>IMPLEMENT A MUSIC RECOMMENDATION SYSTEM WITH SPARK Store Preferences in a database and create a tkinter app for music enthusiasts</vt:lpstr>
      <vt:lpstr>Spark Apache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A MUSIC RECOMMENDATION SYSTEM WITH SPARK Store Preferences in a database and create a tkinter app for music enthusiasts</dc:title>
  <dc:creator>Anh Quốc</dc:creator>
  <cp:lastModifiedBy>Anh Quốc</cp:lastModifiedBy>
  <cp:revision>3</cp:revision>
  <dcterms:created xsi:type="dcterms:W3CDTF">2024-04-11T02:55:55Z</dcterms:created>
  <dcterms:modified xsi:type="dcterms:W3CDTF">2024-04-11T03:04:07Z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