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F5574A2-15C6-4121-B3E3-15BA1F03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79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Workbook</dc:title>
  <dc:creator/>
  <cp:lastModifiedBy>R Surve, Vaishnavi</cp:lastModifiedBy>
  <cp:revision>2</cp:revision>
  <dcterms:created xsi:type="dcterms:W3CDTF">2023-09-16T18:36:28Z</dcterms:created>
  <dcterms:modified xsi:type="dcterms:W3CDTF">2023-09-17T06:04:45Z</dcterms:modified>
</cp:coreProperties>
</file>