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8A0D-3880-4A95-9046-D2AA3F42A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61D2F-C3F6-491D-92BE-1EE992FE0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B259B-0928-4E6F-A0C4-8FE60CF1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150-5412-4028-B198-C7AB0A66870C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60FCD-3590-4CA1-AA27-19E12079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98C0-7E6E-47C9-9FD9-CC627F84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BFB5-66F1-428A-A993-8F7A88557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67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4B5D-DC2C-4BD3-A61B-78391685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F102C-BB82-4FAD-84D0-6CD38B02E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A2CE-C902-471C-B4FC-44436903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150-5412-4028-B198-C7AB0A66870C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6E6FA-8889-42CE-A1FD-CF8F9D46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EB651-1A89-477E-BCF6-7E2A8352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BFB5-66F1-428A-A993-8F7A88557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74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BD73A-86AB-4347-9213-6B6A016CA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B3DBB-39C3-4ACD-A847-40C599B92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D2B0D-AF28-45EB-8F47-70D7D299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150-5412-4028-B198-C7AB0A66870C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EC31-46AC-4F90-B2A0-8528EC11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0B8F9-7AEE-43A1-80F1-C9527331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BFB5-66F1-428A-A993-8F7A88557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89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7036-A177-4474-B9A2-3BD15F96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94D85-ED65-46F0-9A37-CB789DEFD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2D9BE-EA58-4B75-A311-265E35E8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150-5412-4028-B198-C7AB0A66870C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1752B-D928-42AD-833E-3FBCF879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37B6D-C0DA-4CF6-AF41-083CD823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BFB5-66F1-428A-A993-8F7A88557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22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8ACC-3174-4945-9A96-9444A9FE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45154-175B-495D-B399-2091E6E36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FFDC9-8DB2-4ED2-891D-EE638DDD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150-5412-4028-B198-C7AB0A66870C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F408-3B75-4318-BBB8-E341274A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F7AE-1595-4BEA-BF27-9198B426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BFB5-66F1-428A-A993-8F7A88557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9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3C9A-B649-410C-93F1-AF5A2DED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FFD17-8FA0-46C0-A4BA-7C876418A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E332D-1DD6-4FD2-9F5F-FC7B6F86B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ED2DC-5855-4783-B8DA-59BE2969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150-5412-4028-B198-C7AB0A66870C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5D7D4-108C-47F2-80EA-62E7DC4E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B784D-111A-443D-A025-9CEA4B48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BFB5-66F1-428A-A993-8F7A88557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9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7B4F-6467-4196-8869-819174AE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362C7-485A-4F8E-88D2-AD08F9AC2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CF23D-0880-4CCA-B674-DD41D39E8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508D1-BED2-4CFD-9022-10D35E29E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2F9BA-3B84-4108-A9C2-64F6A9F23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0CA1D5-8AD4-4366-864D-151F8F6B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150-5412-4028-B198-C7AB0A66870C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345E0-3B30-4D41-9A37-BD76B3FC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39DD1-91AB-4BBB-9AB0-8B46B180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BFB5-66F1-428A-A993-8F7A88557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AEE0-1CAB-43A0-B265-0972118A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FBB45-86ED-4749-B1A4-1B33E176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150-5412-4028-B198-C7AB0A66870C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0B8DF-240C-4FFE-8D0F-4BACE24E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F7637-1E78-4A0B-B8B6-E3426BC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BFB5-66F1-428A-A993-8F7A88557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20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EE8D9-21BB-419F-A2C8-D1A827D4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150-5412-4028-B198-C7AB0A66870C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E5C41-9455-4A47-96E2-9941AFF4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9239D-F9E0-4571-9019-A786F118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BFB5-66F1-428A-A993-8F7A88557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58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01F7-18A4-4599-8855-924DE670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9403-D3E8-4F03-BD75-284DBC94F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9B990-DC9B-47E8-90A9-B6B9D60FE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EAA3A-27F0-4AFF-B43A-A0A3CF3C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150-5412-4028-B198-C7AB0A66870C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76A98-9CE4-448A-8837-8553C6E7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774D2-4777-437B-A25E-21D4BD86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BFB5-66F1-428A-A993-8F7A88557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72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051C-D7B0-47E1-9DD0-ACD1AD61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96C08-8F71-4665-9847-164A2C570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BCC0A-65FD-46DA-8FF8-A82908412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AC8E3-5A37-4588-B7E7-F45D0B38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150-5412-4028-B198-C7AB0A66870C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E626-3F86-44B7-ABAC-AC62D0A9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41EAF-DAC3-4DFD-91A4-273B8FE3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BFB5-66F1-428A-A993-8F7A88557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08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967BB-B91E-4FBF-974E-A79388DB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F4EB0-AC77-44EE-8360-D380E32E9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7FB90-4B1B-4190-9AFC-426827ABE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0F150-5412-4028-B198-C7AB0A66870C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9E9A3-A7A8-4CD4-AF93-6C0EB3FEF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F9489-052C-4615-897D-216EE3BD1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0BFB5-66F1-428A-A993-8F7A88557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06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BDB9-FBEA-49E8-9DDE-673D616B2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T-Level OSP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E057F-4A66-42C1-9596-651ACA3AD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Occupational Specialism</a:t>
            </a:r>
          </a:p>
        </p:txBody>
      </p:sp>
    </p:spTree>
    <p:extLst>
      <p:ext uri="{BB962C8B-B14F-4D97-AF65-F5344CB8AC3E}">
        <p14:creationId xmlns:p14="http://schemas.microsoft.com/office/powerpoint/2010/main" val="64047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3DE97-8911-4ADA-AF71-8AAEF409F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1" y="470648"/>
            <a:ext cx="11919605" cy="593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0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75BBF3-3BE6-44FC-B916-735AB88D1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71" y="-104636"/>
            <a:ext cx="9043941" cy="69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3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B14A-529E-4886-9ECD-81C0B699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A122-67CE-4FD9-B888-28217179D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59D8C-8FE5-4AC9-BB37-93AD96F02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966" y="0"/>
            <a:ext cx="9940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T-Level OSP Introduction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T-Level OSP Introduction</dc:title>
  <dc:creator>Adaeze Badipe</dc:creator>
  <cp:lastModifiedBy>Adaeze Badipe</cp:lastModifiedBy>
  <cp:revision>1</cp:revision>
  <dcterms:created xsi:type="dcterms:W3CDTF">2024-12-04T14:37:31Z</dcterms:created>
  <dcterms:modified xsi:type="dcterms:W3CDTF">2024-12-04T15:53:49Z</dcterms:modified>
</cp:coreProperties>
</file>