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629106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62912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6514" y="3632036"/>
            <a:ext cx="23081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cs typeface="Arial"/>
              </a:rPr>
              <a:t> </a:t>
            </a:r>
            <a:r>
              <a:rPr lang="en-US" sz="2000" b="1" dirty="0" err="1">
                <a:cs typeface="Arial"/>
              </a:rPr>
              <a:t>Yaswanth</a:t>
            </a:r>
            <a:r>
              <a:rPr lang="en-US" sz="2000" b="1" dirty="0">
                <a:cs typeface="Arial"/>
              </a:rPr>
              <a:t> Kumar B</a:t>
            </a:r>
          </a:p>
          <a:p>
            <a:pPr algn="ctr"/>
            <a:r>
              <a:rPr lang="en-US" sz="2000" b="1" dirty="0">
                <a:cs typeface="Arial"/>
              </a:rPr>
              <a:t>au2021502040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05" y="5239866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89" y="1123301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REFERENCE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9988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https://chat.openai.com/c/43484333-d13e-4801-b8c3-01cd9e481a13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225"/>
            <a:ext cx="2836825" cy="795426"/>
          </a:xfrm>
        </p:spPr>
        <p:txBody>
          <a:bodyPr lIns="91440" tIns="45720" rIns="91440" bIns="45720" anchor="t"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710" y="1757778"/>
            <a:ext cx="5553722" cy="37907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33" y="999014"/>
            <a:ext cx="5492692" cy="64335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875314"/>
            <a:ext cx="11152682" cy="4427832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Certainly, there's a problem in developing an AI </a:t>
            </a:r>
            <a:r>
              <a:rPr lang="en-GB" sz="2000" dirty="0" err="1"/>
              <a:t>chatbot</a:t>
            </a:r>
            <a:r>
              <a:rPr lang="en-GB" sz="2000" dirty="0"/>
              <a:t> that uses </a:t>
            </a:r>
            <a:r>
              <a:rPr lang="en-GB" sz="2000" dirty="0" err="1"/>
              <a:t>ChatGPT</a:t>
            </a:r>
            <a:r>
              <a:rPr lang="en-GB" sz="20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000" dirty="0" err="1"/>
              <a:t>chatbot</a:t>
            </a:r>
            <a:r>
              <a:rPr lang="en-GB" sz="2000" dirty="0"/>
              <a:t> capable of having meaningful natural conversations with users on any topic. </a:t>
            </a:r>
          </a:p>
          <a:p>
            <a:pPr algn="just"/>
            <a:r>
              <a:rPr lang="en-GB" sz="2000" dirty="0"/>
              <a:t>The Natural Language Processing (NLP) state-of-the-art techniques should be utilized in the process such as using </a:t>
            </a:r>
            <a:r>
              <a:rPr lang="en-GB" sz="2000" dirty="0" err="1"/>
              <a:t>ChatGPT</a:t>
            </a:r>
            <a:r>
              <a:rPr lang="en-GB" sz="20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0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000" dirty="0"/>
              <a:t>The GANs component can serve purposes such as response generation, improving creativity, or handling imitations that come with pre-trained language models.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68" y="963503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1627346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69" y="830338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22" y="865849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CODE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63615" y="1796705"/>
            <a:ext cx="7917214" cy="4319733"/>
          </a:xfrm>
        </p:spPr>
        <p:txBody>
          <a:bodyPr/>
          <a:lstStyle/>
          <a:p>
            <a:pPr algn="l"/>
            <a:r>
              <a:rPr lang="en-US" sz="1050" dirty="0"/>
              <a:t>from transformers import GPT2LMHeadModel, GPT2Tokenizer</a:t>
            </a:r>
            <a:endParaRPr lang="en-IN" sz="1050" dirty="0"/>
          </a:p>
          <a:p>
            <a:pPr algn="l"/>
            <a:r>
              <a:rPr lang="en-US" sz="1050" dirty="0"/>
              <a:t># Load pre-trained model and tokenizer</a:t>
            </a:r>
            <a:endParaRPr lang="en-IN" sz="1050" dirty="0"/>
          </a:p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23" y="963503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PROJECT DEMO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" b="5528"/>
          <a:stretch/>
        </p:blipFill>
        <p:spPr>
          <a:xfrm>
            <a:off x="1995119" y="1917576"/>
            <a:ext cx="8201762" cy="42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35" y="999014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459" y="2092398"/>
            <a:ext cx="10693081" cy="1511936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Combining </a:t>
            </a:r>
            <a:r>
              <a:rPr lang="en-GB" sz="2000" dirty="0" err="1"/>
              <a:t>ChatGPT</a:t>
            </a:r>
            <a:r>
              <a:rPr lang="en-GB" sz="2000" dirty="0"/>
              <a:t> with GANs offers a powerful framework for building advanced AI </a:t>
            </a:r>
            <a:r>
              <a:rPr lang="en-GB" sz="2000" dirty="0" err="1"/>
              <a:t>chatbots</a:t>
            </a:r>
            <a:r>
              <a:rPr lang="en-GB" sz="20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000" dirty="0" err="1"/>
              <a:t>chatbot</a:t>
            </a:r>
            <a:r>
              <a:rPr lang="en-GB" sz="2000" dirty="0"/>
              <a:t> technology, leading to more sophisticated and human-like conversational experiences.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99" y="963503"/>
            <a:ext cx="9144000" cy="8230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FUTURE SCOPE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3762007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endParaRPr lang="en-GB" sz="2000" dirty="0"/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AI </a:t>
            </a:r>
            <a:r>
              <a:rPr lang="en-GB" sz="2000" dirty="0" err="1"/>
              <a:t>chatbots</a:t>
            </a:r>
            <a:r>
              <a:rPr lang="en-GB" sz="2000" dirty="0"/>
              <a:t> powered by LLM technology like </a:t>
            </a:r>
            <a:r>
              <a:rPr lang="en-GB" sz="2000" dirty="0" err="1"/>
              <a:t>ChatGPT</a:t>
            </a:r>
            <a:r>
              <a:rPr lang="en-GB" sz="20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Customer service: </a:t>
            </a:r>
            <a:r>
              <a:rPr lang="en-GB" sz="2000" dirty="0" err="1"/>
              <a:t>Chatbots</a:t>
            </a:r>
            <a:r>
              <a:rPr lang="en-GB" sz="20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Education: </a:t>
            </a:r>
            <a:r>
              <a:rPr lang="en-GB" sz="2000" dirty="0" err="1"/>
              <a:t>Chatbots</a:t>
            </a:r>
            <a:r>
              <a:rPr lang="en-GB" sz="20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Healthcare: </a:t>
            </a:r>
            <a:r>
              <a:rPr lang="en-GB" sz="2000" dirty="0" err="1"/>
              <a:t>Chatbots</a:t>
            </a:r>
            <a:r>
              <a:rPr lang="en-GB" sz="20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Entertainment: </a:t>
            </a:r>
            <a:r>
              <a:rPr lang="en-GB" sz="2000" dirty="0" err="1"/>
              <a:t>Chatbots</a:t>
            </a:r>
            <a:r>
              <a:rPr lang="en-GB" sz="20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000" dirty="0"/>
              <a:t>Information assistants: </a:t>
            </a:r>
            <a:r>
              <a:rPr lang="en-GB" sz="2000" dirty="0" err="1"/>
              <a:t>Chatbots</a:t>
            </a:r>
            <a:r>
              <a:rPr lang="en-GB" sz="2000" dirty="0"/>
              <a:t> can be integrated into various devices and platforms to provide users with information and complete tasks.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1027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HP</cp:lastModifiedBy>
  <cp:revision>88</cp:revision>
  <dcterms:created xsi:type="dcterms:W3CDTF">2021-04-26T07:43:48Z</dcterms:created>
  <dcterms:modified xsi:type="dcterms:W3CDTF">2024-04-11T14:39:48Z</dcterms:modified>
</cp:coreProperties>
</file>