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57" r:id="rId4"/>
    <p:sldId id="281" r:id="rId5"/>
    <p:sldId id="282" r:id="rId6"/>
    <p:sldId id="258" r:id="rId7"/>
    <p:sldId id="279" r:id="rId8"/>
    <p:sldId id="280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63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8396318" cy="1785950"/>
          </a:xfrm>
        </p:spPr>
        <p:txBody>
          <a:bodyPr/>
          <a:lstStyle/>
          <a:p>
            <a:r>
              <a:rPr lang="zh-CN" altLang="en-US" sz="4800" dirty="0" smtClean="0"/>
              <a:t>负载均衡之</a:t>
            </a:r>
            <a:r>
              <a:rPr lang="en-US" altLang="zh-CN" sz="4800" dirty="0" smtClean="0"/>
              <a:t>(LVS+KEEPALIVED)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3584" y="5176862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演讲者</a:t>
            </a:r>
            <a:r>
              <a:rPr lang="en-US" altLang="zh-CN" dirty="0" smtClean="0"/>
              <a:t>:</a:t>
            </a:r>
            <a:r>
              <a:rPr lang="zh-CN" altLang="en-US" dirty="0" smtClean="0"/>
              <a:t>张浩成</a:t>
            </a:r>
            <a:endParaRPr lang="en-US" altLang="zh-CN" dirty="0" smtClean="0"/>
          </a:p>
          <a:p>
            <a:r>
              <a:rPr lang="zh-CN" altLang="en-US" dirty="0" smtClean="0"/>
              <a:t>部门</a:t>
            </a:r>
            <a:r>
              <a:rPr lang="en-US" altLang="zh-CN" dirty="0" smtClean="0"/>
              <a:t>: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网络拓扑图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5553091" cy="393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LVS</a:t>
            </a:r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LVS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 Virtual Server</a:t>
            </a:r>
            <a:r>
              <a:rPr lang="zh-CN" altLang="en-US" dirty="0" smtClean="0"/>
              <a:t>的缩写，是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虚拟服务器集群系统。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本来需要额外安装</a:t>
            </a:r>
            <a:r>
              <a:rPr lang="en-US" altLang="zh-CN" dirty="0" err="1" smtClean="0"/>
              <a:t>lvs</a:t>
            </a:r>
            <a:r>
              <a:rPr lang="zh-CN" altLang="en-US" dirty="0" smtClean="0"/>
              <a:t>，并且单独配置的，但是现在用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组建直接整合了</a:t>
            </a:r>
            <a:r>
              <a:rPr lang="en-US" altLang="zh-CN" dirty="0" err="1" smtClean="0"/>
              <a:t>lvs</a:t>
            </a:r>
            <a:r>
              <a:rPr lang="zh-CN" altLang="en-US" dirty="0" smtClean="0"/>
              <a:t>的配置，并且可实现</a:t>
            </a:r>
            <a:r>
              <a:rPr lang="en-US" altLang="zh-CN" dirty="0" err="1" smtClean="0"/>
              <a:t>RealServer</a:t>
            </a:r>
            <a:r>
              <a:rPr lang="zh-CN" altLang="en-US" dirty="0" smtClean="0"/>
              <a:t>的健康状态检查，和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服务本身的异常切换。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LVS</a:t>
            </a:r>
            <a:r>
              <a:rPr lang="zh-CN" altLang="en-US" dirty="0" smtClean="0"/>
              <a:t>做负载均衡需要有一定的网络经验。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网络七层协议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042147" cy="411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网络七层协议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第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:【</a:t>
            </a:r>
            <a:r>
              <a:rPr lang="zh-CN" altLang="en-US" sz="1800" dirty="0" smtClean="0"/>
              <a:t>应用层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，实际的程序应用层面，包括</a:t>
            </a:r>
            <a:r>
              <a:rPr lang="en-US" altLang="zh-CN" sz="1800" dirty="0" err="1" smtClean="0"/>
              <a:t>http,ftp,smtp</a:t>
            </a:r>
            <a:r>
              <a:rPr lang="zh-CN" altLang="en-US" sz="1800" dirty="0" smtClean="0"/>
              <a:t>等。</a:t>
            </a:r>
            <a:endParaRPr lang="en-US" altLang="zh-CN" sz="1800" dirty="0" smtClean="0"/>
          </a:p>
          <a:p>
            <a:r>
              <a:rPr lang="zh-CN" altLang="en-US" sz="1800" dirty="0" smtClean="0"/>
              <a:t>第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:【</a:t>
            </a:r>
            <a:r>
              <a:rPr lang="zh-CN" altLang="en-US" sz="1800" dirty="0" smtClean="0"/>
              <a:t>表示层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，这一层定义数据的传输格式及加密。比如数据传输是用二进制还是用</a:t>
            </a:r>
            <a:r>
              <a:rPr lang="en-US" altLang="zh-CN" sz="1800" dirty="0" err="1" smtClean="0"/>
              <a:t>ASCⅡ</a:t>
            </a:r>
            <a:r>
              <a:rPr lang="zh-CN" altLang="en-US" sz="1800" dirty="0" smtClean="0"/>
              <a:t>的格式传输。</a:t>
            </a:r>
            <a:endParaRPr lang="en-US" altLang="zh-CN" sz="1800" dirty="0" smtClean="0"/>
          </a:p>
          <a:p>
            <a:r>
              <a:rPr lang="zh-CN" altLang="en-US" sz="1800" dirty="0" smtClean="0"/>
              <a:t>第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:【</a:t>
            </a:r>
            <a:r>
              <a:rPr lang="zh-CN" altLang="en-US" sz="1800" dirty="0" smtClean="0"/>
              <a:t>会话层</a:t>
            </a:r>
            <a:r>
              <a:rPr lang="en-US" altLang="zh-CN" sz="1800" dirty="0" smtClean="0"/>
              <a:t>】</a:t>
            </a:r>
            <a:r>
              <a:rPr lang="zh-CN" altLang="en-US" sz="1800" smtClean="0"/>
              <a:t>，包括多个双向消息的控制和管理。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实验基本配置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仅仅需要</a:t>
            </a:r>
            <a:r>
              <a:rPr lang="en-US" altLang="zh-CN" dirty="0" err="1" smtClean="0"/>
              <a:t>keepalived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 smtClean="0"/>
              <a:t>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服务器就是我们这里的</a:t>
            </a:r>
            <a:r>
              <a:rPr lang="en-US" altLang="zh-CN" dirty="0" err="1" smtClean="0"/>
              <a:t>RealServer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这里使用</a:t>
            </a:r>
            <a:r>
              <a:rPr lang="en-US" altLang="zh-CN" dirty="0" smtClean="0"/>
              <a:t>VS/DR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负载均衡技术，这种技术就是抽象一个</a:t>
            </a:r>
            <a:r>
              <a:rPr lang="en-US" altLang="zh-CN" dirty="0" smtClean="0"/>
              <a:t>VIP(</a:t>
            </a:r>
            <a:r>
              <a:rPr lang="zh-CN" altLang="en-US" dirty="0" smtClean="0"/>
              <a:t>虚拟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)</a:t>
            </a:r>
            <a:r>
              <a:rPr lang="zh-CN" altLang="en-US" dirty="0" smtClean="0"/>
              <a:t>出来。每个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服务器都是使用这个</a:t>
            </a:r>
            <a:r>
              <a:rPr lang="en-US" altLang="zh-CN" dirty="0" smtClean="0"/>
              <a:t>VIP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LVS</a:t>
            </a:r>
            <a:r>
              <a:rPr lang="zh-CN" altLang="en-US" dirty="0" smtClean="0"/>
              <a:t>负责具体执行请求的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虽然虚拟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服务器里面设置的，但是负载均衡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不启动，这个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就不生效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VIP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43116"/>
            <a:ext cx="4848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6286520"/>
            <a:ext cx="742955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VIP</a:t>
            </a:r>
            <a:r>
              <a:rPr lang="zh-CN" altLang="en-US" dirty="0" smtClean="0"/>
              <a:t>配置都一样，因为它们都要在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上做负载均衡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857364"/>
            <a:ext cx="3143272" cy="467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负载均衡服务器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2071678"/>
            <a:ext cx="2786082" cy="6429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1(带强调线) 5"/>
          <p:cNvSpPr/>
          <p:nvPr/>
        </p:nvSpPr>
        <p:spPr>
          <a:xfrm>
            <a:off x="6357950" y="1928802"/>
            <a:ext cx="1785950" cy="642942"/>
          </a:xfrm>
          <a:prstGeom prst="accentCallout1">
            <a:avLst>
              <a:gd name="adj1" fmla="val 50733"/>
              <a:gd name="adj2" fmla="val -5272"/>
              <a:gd name="adj3" fmla="val 72303"/>
              <a:gd name="adj4" fmla="val -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主要</a:t>
            </a:r>
            <a:r>
              <a:rPr lang="en-US" altLang="zh-CN" sz="1500" dirty="0" err="1" smtClean="0"/>
              <a:t>keepalived</a:t>
            </a:r>
            <a:r>
              <a:rPr lang="zh-CN" altLang="en-US" sz="1500" dirty="0" smtClean="0"/>
              <a:t>的邮件通知，没邮件服务不必理会</a:t>
            </a:r>
            <a:endParaRPr lang="zh-CN" altLang="en-US" sz="1500" dirty="0"/>
          </a:p>
        </p:txBody>
      </p:sp>
      <p:sp>
        <p:nvSpPr>
          <p:cNvPr id="11" name="圆角矩形 10"/>
          <p:cNvSpPr/>
          <p:nvPr/>
        </p:nvSpPr>
        <p:spPr>
          <a:xfrm>
            <a:off x="2928926" y="2857496"/>
            <a:ext cx="2714644" cy="1428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带强调线) 11"/>
          <p:cNvSpPr/>
          <p:nvPr/>
        </p:nvSpPr>
        <p:spPr>
          <a:xfrm>
            <a:off x="6357950" y="2643182"/>
            <a:ext cx="1785950" cy="642942"/>
          </a:xfrm>
          <a:prstGeom prst="accentCallout1">
            <a:avLst>
              <a:gd name="adj1" fmla="val 50733"/>
              <a:gd name="adj2" fmla="val -5272"/>
              <a:gd name="adj3" fmla="val 42674"/>
              <a:gd name="adj4" fmla="val -38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负载均衡备机的话这里要设置成</a:t>
            </a:r>
            <a:r>
              <a:rPr lang="en-US" altLang="zh-CN" sz="1500" dirty="0" smtClean="0"/>
              <a:t>BACKUP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完毕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CCE8C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514</TotalTime>
  <Words>295</Words>
  <PresentationFormat>全屏显示(4:3)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负载均衡之(LVS+KEEPALIVED)</vt:lpstr>
      <vt:lpstr>网络拓扑图</vt:lpstr>
      <vt:lpstr>LVS前世今生</vt:lpstr>
      <vt:lpstr>网络七层协议</vt:lpstr>
      <vt:lpstr>网络七层协议</vt:lpstr>
      <vt:lpstr>实验基本配置</vt:lpstr>
      <vt:lpstr>Web服务器的VIP设置</vt:lpstr>
      <vt:lpstr>负载均衡服务器keepalived设置</vt:lpstr>
      <vt:lpstr>完毕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 Elasticsearch</dc:title>
  <dc:creator>zhang.hc</dc:creator>
  <cp:lastModifiedBy>as</cp:lastModifiedBy>
  <cp:revision>149</cp:revision>
  <dcterms:created xsi:type="dcterms:W3CDTF">2016-04-27T01:15:01Z</dcterms:created>
  <dcterms:modified xsi:type="dcterms:W3CDTF">2016-05-30T10:39:24Z</dcterms:modified>
</cp:coreProperties>
</file>