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9200/_plugin/he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9200/index/fulltext/_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828800"/>
          </a:xfrm>
        </p:spPr>
        <p:txBody>
          <a:bodyPr/>
          <a:lstStyle/>
          <a:p>
            <a:r>
              <a:rPr lang="zh-CN" altLang="en-US" dirty="0" smtClean="0"/>
              <a:t>搜索引擎 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3584" y="5176862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演讲者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张浩成</a:t>
            </a:r>
            <a:endParaRPr lang="en-US" altLang="zh-CN" dirty="0" smtClean="0"/>
          </a:p>
          <a:p>
            <a:r>
              <a:rPr lang="zh-CN" altLang="en-US" dirty="0" smtClean="0"/>
              <a:t>部门</a:t>
            </a:r>
            <a:r>
              <a:rPr lang="en-US" altLang="zh-CN" dirty="0" smtClean="0"/>
              <a:t>: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ElasticSearch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底层也就是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的索引，是对逻辑数据的逻辑存储。</a:t>
            </a:r>
            <a:r>
              <a:rPr lang="en-US" altLang="zh-CN" dirty="0" smtClean="0"/>
              <a:t>ES</a:t>
            </a:r>
            <a:r>
              <a:rPr lang="zh-CN" altLang="en-US" dirty="0" smtClean="0"/>
              <a:t>可以将索引放在一台服务器上面，或者是分布在多台服务器上面，每个索引有一个或多个分片，分片可以有多个副本。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:ES</a:t>
            </a:r>
            <a:r>
              <a:rPr lang="zh-CN" altLang="en-US" dirty="0" smtClean="0"/>
              <a:t>的数据实体，一个文档相当于数据库表里面的一行记录，文档由多个段组成。</a:t>
            </a:r>
            <a:endParaRPr lang="en-US" altLang="zh-CN" dirty="0" smtClean="0"/>
          </a:p>
          <a:p>
            <a:r>
              <a:rPr lang="zh-CN" altLang="en-US" dirty="0" smtClean="0"/>
              <a:t>文档类型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这是</a:t>
            </a:r>
            <a:r>
              <a:rPr lang="en-US" altLang="zh-CN" dirty="0" smtClean="0"/>
              <a:t>ES</a:t>
            </a:r>
            <a:r>
              <a:rPr lang="zh-CN" altLang="en-US" dirty="0" smtClean="0"/>
              <a:t>比较有特点的地方，同一个索引可以有不同的类型，以用户为纬度的话，可以将用户分为黑名单用户，白名单用户等等类型</a:t>
            </a:r>
            <a:endParaRPr lang="en-US" altLang="zh-CN" dirty="0" smtClean="0"/>
          </a:p>
          <a:p>
            <a:r>
              <a:rPr lang="zh-CN" altLang="en-US" dirty="0" smtClean="0"/>
              <a:t>映射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文档在索引前可以设置文档各个字段的类型属性等等。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集群方式很简单，可以将一个节点放置在一台服务器上，另一个节点放置在另一台服务器上，只要他们的集群名称是相同的，在同网段内</a:t>
            </a:r>
            <a:r>
              <a:rPr lang="en-US" altLang="zh-CN" dirty="0" smtClean="0"/>
              <a:t>ES</a:t>
            </a:r>
            <a:r>
              <a:rPr lang="zh-CN" altLang="en-US" dirty="0" smtClean="0"/>
              <a:t>可以自动识别并组成一个集群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9890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r>
              <a:rPr lang="en-US" altLang="zh-CN" dirty="0" smtClean="0"/>
              <a:t> 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4402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7476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70550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Node(N)</a:t>
            </a:r>
            <a:endParaRPr lang="zh-CN" altLang="en-US" dirty="0"/>
          </a:p>
        </p:txBody>
      </p:sp>
      <p:sp>
        <p:nvSpPr>
          <p:cNvPr id="9" name="左中括号 8"/>
          <p:cNvSpPr/>
          <p:nvPr/>
        </p:nvSpPr>
        <p:spPr>
          <a:xfrm>
            <a:off x="926948" y="4643446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中括号 9"/>
          <p:cNvSpPr/>
          <p:nvPr/>
        </p:nvSpPr>
        <p:spPr>
          <a:xfrm>
            <a:off x="8213624" y="4572008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70088" y="42148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集群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myCluster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官网下载所需版本的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，并且解压缩到本地，本次演讲使用最新当前</a:t>
            </a:r>
            <a:r>
              <a:rPr lang="en-US" altLang="zh-CN" dirty="0" smtClean="0"/>
              <a:t>ES</a:t>
            </a:r>
            <a:r>
              <a:rPr lang="zh-CN" altLang="en-US" dirty="0" smtClean="0"/>
              <a:t>最高版本</a:t>
            </a:r>
            <a:r>
              <a:rPr lang="en-US" altLang="zh-CN" dirty="0" smtClean="0"/>
              <a:t>2.3.2</a:t>
            </a:r>
          </a:p>
          <a:p>
            <a:r>
              <a:rPr lang="zh-CN" altLang="en-US" dirty="0" smtClean="0"/>
              <a:t>官网地址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https://www.elastic.co</a:t>
            </a:r>
            <a:endParaRPr lang="en-US" altLang="zh-CN" dirty="0" smtClean="0"/>
          </a:p>
          <a:p>
            <a:r>
              <a:rPr lang="zh-CN" altLang="en-US" dirty="0" smtClean="0"/>
              <a:t>插件准备</a:t>
            </a:r>
            <a:r>
              <a:rPr lang="en-US" altLang="zh-CN" dirty="0" smtClean="0"/>
              <a:t>:ES</a:t>
            </a:r>
            <a:r>
              <a:rPr lang="zh-CN" altLang="en-US" dirty="0" smtClean="0"/>
              <a:t>提供了若干相关的插件辅助开发与运维。如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监控等工具，详情请直接到官网插件下载处了解。本次演示使用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辅助开发和监控，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分词器进行分词。</a:t>
            </a:r>
            <a:endParaRPr lang="en-US" altLang="zh-CN" dirty="0" smtClean="0"/>
          </a:p>
          <a:p>
            <a:r>
              <a:rPr lang="zh-CN" altLang="en-US" dirty="0" smtClean="0"/>
              <a:t>节点的启动</a:t>
            </a:r>
            <a:r>
              <a:rPr lang="en-US" altLang="zh-CN" dirty="0" smtClean="0"/>
              <a:t>:</a:t>
            </a:r>
            <a:r>
              <a:rPr lang="zh-CN" altLang="en-US" dirty="0" smtClean="0"/>
              <a:t>直接到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目录下执行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zh-CN" altLang="en-US" dirty="0" smtClean="0"/>
              <a:t>插件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 bin</a:t>
            </a:r>
            <a:r>
              <a:rPr lang="zh-CN" altLang="en-US" dirty="0" smtClean="0"/>
              <a:t>目录下执行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mobz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-head</a:t>
            </a:r>
          </a:p>
          <a:p>
            <a:r>
              <a:rPr lang="en-US" altLang="zh-CN" dirty="0" err="1" smtClean="0"/>
              <a:t>Ik</a:t>
            </a:r>
            <a:r>
              <a:rPr lang="zh-CN" altLang="en-US" dirty="0" smtClean="0"/>
              <a:t>分词器插件安装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不一样的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对应不一样版本的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分词器，且分词器插件的</a:t>
            </a:r>
            <a:r>
              <a:rPr lang="zh-CN" altLang="en-US" dirty="0" smtClean="0"/>
              <a:t>安装步骤也</a:t>
            </a:r>
            <a:r>
              <a:rPr lang="zh-CN" altLang="en-US" dirty="0" smtClean="0"/>
              <a:t>不太一致，具体看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的说明。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300288"/>
            <a:ext cx="58007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标注 4"/>
          <p:cNvSpPr/>
          <p:nvPr/>
        </p:nvSpPr>
        <p:spPr>
          <a:xfrm>
            <a:off x="5857884" y="1643050"/>
            <a:ext cx="1571636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根目录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143116"/>
            <a:ext cx="5695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标注 7"/>
          <p:cNvSpPr/>
          <p:nvPr/>
        </p:nvSpPr>
        <p:spPr>
          <a:xfrm>
            <a:off x="4071934" y="1428736"/>
            <a:ext cx="1214446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714620"/>
            <a:ext cx="5543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标注 9"/>
          <p:cNvSpPr/>
          <p:nvPr/>
        </p:nvSpPr>
        <p:spPr>
          <a:xfrm>
            <a:off x="4572000" y="2000240"/>
            <a:ext cx="1500198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节点运行起来后，浏览器访问：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http://localhost:9200/_plugin/head/</a:t>
            </a:r>
            <a:endParaRPr lang="en-US" altLang="zh-CN" dirty="0" smtClean="0"/>
          </a:p>
          <a:p>
            <a:r>
              <a:rPr lang="zh-CN" altLang="en-US" dirty="0" smtClean="0"/>
              <a:t>此界面可以查看节点所属集群的索引信息，并且可以执行文档增删改查等相关操作。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54148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357290" y="2857496"/>
            <a:ext cx="50006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>
          <a:xfrm>
            <a:off x="6500826" y="2143116"/>
            <a:ext cx="914400" cy="612648"/>
          </a:xfrm>
          <a:prstGeom prst="borderCallout1">
            <a:avLst>
              <a:gd name="adj1" fmla="val 50733"/>
              <a:gd name="adj2" fmla="val -2211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集群中的索引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00430" y="2928934"/>
            <a:ext cx="9286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4714876" y="2214554"/>
            <a:ext cx="1785950" cy="612648"/>
          </a:xfrm>
          <a:prstGeom prst="borderCallout1">
            <a:avLst>
              <a:gd name="adj1" fmla="val 49210"/>
              <a:gd name="adj2" fmla="val 851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索引在节点中对应的分片信息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10" y="3214686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1571604" y="2500306"/>
            <a:ext cx="914400" cy="612648"/>
          </a:xfrm>
          <a:prstGeom prst="borderCallout1">
            <a:avLst>
              <a:gd name="adj1" fmla="val 47687"/>
              <a:gd name="adj2" fmla="val -1190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集群中的节点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添加索引</a:t>
            </a:r>
            <a:endParaRPr lang="en-US" altLang="zh-CN" dirty="0" smtClean="0"/>
          </a:p>
          <a:p>
            <a:r>
              <a:rPr lang="zh-CN" altLang="en-US" dirty="0" smtClean="0"/>
              <a:t>因为搜索引擎中已经添加过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分词插件，顺带观察分词效果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7529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2571744"/>
            <a:ext cx="100013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5000628" y="2000240"/>
            <a:ext cx="2643206" cy="428628"/>
          </a:xfrm>
          <a:prstGeom prst="borderCallout1">
            <a:avLst>
              <a:gd name="adj1" fmla="val 49210"/>
              <a:gd name="adj2" fmla="val -1190"/>
              <a:gd name="adj3" fmla="val 127738"/>
              <a:gd name="adj4" fmla="val -205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分别对应</a:t>
            </a:r>
            <a:r>
              <a:rPr lang="en-US" altLang="zh-CN" sz="1200" dirty="0" smtClean="0"/>
              <a:t>[</a:t>
            </a:r>
            <a:r>
              <a:rPr lang="zh-CN" altLang="en-US" sz="1200" dirty="0" smtClean="0"/>
              <a:t>索引名称</a:t>
            </a:r>
            <a:r>
              <a:rPr lang="en-US" altLang="zh-CN" sz="1200" dirty="0" smtClean="0"/>
              <a:t>]/[</a:t>
            </a:r>
            <a:r>
              <a:rPr lang="zh-CN" altLang="en-US" sz="1200" dirty="0" smtClean="0"/>
              <a:t>类别</a:t>
            </a:r>
            <a:r>
              <a:rPr lang="en-US" altLang="zh-CN" sz="1200" dirty="0" smtClean="0"/>
              <a:t>]/</a:t>
            </a:r>
            <a:r>
              <a:rPr lang="zh-CN" altLang="en-US" sz="1200" dirty="0" smtClean="0"/>
              <a:t>索引</a:t>
            </a:r>
            <a:r>
              <a:rPr lang="en-US" altLang="zh-CN" sz="1200" dirty="0" smtClean="0"/>
              <a:t>id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571736" y="4500570"/>
            <a:ext cx="257176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14942" y="278605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72132" y="3643314"/>
            <a:ext cx="1857388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往服务器提交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0"/>
            <a:endCxn id="8" idx="2"/>
          </p:cNvCxnSpPr>
          <p:nvPr/>
        </p:nvCxnSpPr>
        <p:spPr>
          <a:xfrm rot="16200000" flipV="1">
            <a:off x="5822165" y="2964653"/>
            <a:ext cx="50006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 rot="5400000">
            <a:off x="5322099" y="3321843"/>
            <a:ext cx="357190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25" y="2586038"/>
            <a:ext cx="5619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因为已经安装了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分词插件，所以在之前的演示当中已经对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内容进行了分词。</a:t>
            </a:r>
            <a:endParaRPr lang="en-US" altLang="zh-CN" dirty="0" smtClean="0"/>
          </a:p>
          <a:p>
            <a:r>
              <a:rPr lang="zh-CN" altLang="en-US" dirty="0" smtClean="0"/>
              <a:t>现在看一下刚才的文本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分词是怎么分成什么粒度的。</a:t>
            </a:r>
            <a:endParaRPr lang="en-US" altLang="zh-CN" dirty="0" smtClean="0"/>
          </a:p>
          <a:p>
            <a:r>
              <a:rPr lang="en-US" altLang="zh-CN" dirty="0" smtClean="0"/>
              <a:t>http://localhost:9200/_analyze?analyzer=ik_smart&amp;text=</a:t>
            </a:r>
            <a:r>
              <a:rPr lang="zh-CN" altLang="en-US" dirty="0" smtClean="0"/>
              <a:t>美国留给伊拉克的是个烂摊子吗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050" y="776288"/>
            <a:ext cx="30099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流程图: 过程 5"/>
          <p:cNvSpPr/>
          <p:nvPr/>
        </p:nvSpPr>
        <p:spPr>
          <a:xfrm>
            <a:off x="3571868" y="3357562"/>
            <a:ext cx="942988" cy="21431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4872046" y="2643182"/>
            <a:ext cx="914400" cy="612648"/>
          </a:xfrm>
          <a:prstGeom prst="borderCallout1">
            <a:avLst>
              <a:gd name="adj1" fmla="val 43118"/>
              <a:gd name="adj2" fmla="val -1190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00430" y="3571876"/>
            <a:ext cx="107157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4929190" y="3643314"/>
            <a:ext cx="914400" cy="612648"/>
          </a:xfrm>
          <a:prstGeom prst="borderCallout1">
            <a:avLst>
              <a:gd name="adj1" fmla="val 47687"/>
              <a:gd name="adj2" fmla="val -1190"/>
              <a:gd name="adj3" fmla="val 28735"/>
              <a:gd name="adj4" fmla="val -373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偏移量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38318" y="3071810"/>
            <a:ext cx="1214446" cy="1643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09954" y="3071810"/>
            <a:ext cx="1214446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</a:p>
          <a:p>
            <a:pPr algn="ctr"/>
            <a:r>
              <a:rPr lang="en-US" altLang="zh-CN" dirty="0" smtClean="0"/>
              <a:t>Content</a:t>
            </a:r>
          </a:p>
          <a:p>
            <a:pPr algn="ctr"/>
            <a:r>
              <a:rPr lang="zh-CN" altLang="en-US" sz="1000" dirty="0" smtClean="0"/>
              <a:t>美国留给伊拉克的是个烂摊子吗</a:t>
            </a:r>
            <a:endParaRPr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6296036" y="2143116"/>
            <a:ext cx="85725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美国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96036" y="2714620"/>
            <a:ext cx="85725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留给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96036" y="3367086"/>
            <a:ext cx="1062046" cy="419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伊拉克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96036" y="4000504"/>
            <a:ext cx="500066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96036" y="4581532"/>
            <a:ext cx="1062046" cy="419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烂摊子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296036" y="5286388"/>
            <a:ext cx="500066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143240" y="3857628"/>
            <a:ext cx="357190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981865" flipV="1">
            <a:off x="4676679" y="2783157"/>
            <a:ext cx="1679792" cy="1362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0601940">
            <a:off x="4765878" y="3187983"/>
            <a:ext cx="1547141" cy="1075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95838" y="3571876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95838" y="4143380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76537">
            <a:off x="4795838" y="4500570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58398">
            <a:off x="4640205" y="5031886"/>
            <a:ext cx="1717291" cy="1505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00232" y="57028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文本被解析成若干个索引，并且这些索引可以导向到文档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获取文本</a:t>
            </a:r>
            <a:r>
              <a:rPr lang="en-US" altLang="zh-CN" dirty="0" smtClean="0">
                <a:sym typeface="Wingdings" pitchFamily="2" charset="2"/>
              </a:rPr>
              <a:t>: [get] http://localhost:9200/index/fulltext/1?pretty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071810"/>
            <a:ext cx="30289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7702"/>
          </a:xfrm>
        </p:spPr>
        <p:txBody>
          <a:bodyPr/>
          <a:lstStyle/>
          <a:p>
            <a:r>
              <a:rPr lang="zh-CN" altLang="en-US" dirty="0" smtClean="0"/>
              <a:t>根据分词搜索文档，并且设置高亮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571744"/>
            <a:ext cx="4674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</a:t>
            </a:r>
          </a:p>
          <a:p>
            <a:r>
              <a:rPr lang="en-US" altLang="zh-CN" dirty="0" smtClean="0">
                <a:hlinkClick r:id="rId2"/>
              </a:rPr>
              <a:t>http://localhost:9200/index/fulltext/_search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"query" : { "term" : { "content" : "</a:t>
            </a:r>
            <a:r>
              <a:rPr lang="zh-CN" altLang="en-US" dirty="0" smtClean="0"/>
              <a:t>伊拉克</a:t>
            </a:r>
            <a:r>
              <a:rPr lang="en-US" altLang="zh-CN" dirty="0" smtClean="0"/>
              <a:t>" }},</a:t>
            </a:r>
          </a:p>
          <a:p>
            <a:r>
              <a:rPr lang="en-US" altLang="zh-CN" dirty="0" smtClean="0"/>
              <a:t>    "highlight" : {</a:t>
            </a:r>
          </a:p>
          <a:p>
            <a:r>
              <a:rPr lang="en-US" altLang="zh-CN" dirty="0" smtClean="0"/>
              <a:t>        "</a:t>
            </a:r>
            <a:r>
              <a:rPr lang="en-US" altLang="zh-CN" dirty="0" err="1" smtClean="0"/>
              <a:t>pre_tags</a:t>
            </a:r>
            <a:r>
              <a:rPr lang="en-US" altLang="zh-CN" dirty="0" smtClean="0"/>
              <a:t>" : ["&lt;tag1&gt;", "&lt;tag2&gt;"],</a:t>
            </a:r>
          </a:p>
          <a:p>
            <a:r>
              <a:rPr lang="en-US" altLang="zh-CN" dirty="0" smtClean="0"/>
              <a:t>        "</a:t>
            </a:r>
            <a:r>
              <a:rPr lang="en-US" altLang="zh-CN" dirty="0" err="1" smtClean="0"/>
              <a:t>post_tags</a:t>
            </a:r>
            <a:r>
              <a:rPr lang="en-US" altLang="zh-CN" dirty="0" smtClean="0"/>
              <a:t>" : ["&lt;/tag1&gt;", "&lt;/tag2&gt;"],</a:t>
            </a:r>
          </a:p>
          <a:p>
            <a:r>
              <a:rPr lang="en-US" altLang="zh-CN" dirty="0" smtClean="0"/>
              <a:t>        "fields" : {</a:t>
            </a:r>
          </a:p>
          <a:p>
            <a:r>
              <a:rPr lang="en-US" altLang="zh-CN" dirty="0" smtClean="0"/>
              <a:t>            "content" : {}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714488"/>
            <a:ext cx="39338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搜索引擎历史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人工时代，一个简单的分类网站，比较典型的是</a:t>
            </a:r>
            <a:r>
              <a:rPr lang="en-US" altLang="zh-CN" dirty="0" smtClean="0"/>
              <a:t>hao123</a:t>
            </a:r>
            <a:r>
              <a:rPr lang="zh-CN" altLang="en-US" dirty="0" smtClean="0"/>
              <a:t>。里面罗列</a:t>
            </a:r>
            <a:r>
              <a:rPr lang="zh-CN" altLang="en-US" dirty="0" smtClean="0"/>
              <a:t>了各类网站</a:t>
            </a:r>
            <a:r>
              <a:rPr lang="zh-CN" altLang="en-US" dirty="0" smtClean="0"/>
              <a:t>信息的导航。</a:t>
            </a:r>
            <a:endParaRPr lang="en-US" altLang="zh-CN" dirty="0" smtClean="0"/>
          </a:p>
          <a:p>
            <a:r>
              <a:rPr lang="zh-CN" altLang="en-US" dirty="0" smtClean="0"/>
              <a:t>第二代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文本检索，是目前</a:t>
            </a:r>
            <a:r>
              <a:rPr lang="zh-CN" altLang="en-US" dirty="0" smtClean="0"/>
              <a:t>广泛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的搜索引擎雏形</a:t>
            </a:r>
            <a:r>
              <a:rPr lang="zh-CN" altLang="en-US" dirty="0" smtClean="0"/>
              <a:t>，通过用户输入，在文本中进行匹配，并将匹配的结果返回给用户。</a:t>
            </a:r>
            <a:endParaRPr lang="en-US" altLang="zh-CN" dirty="0" smtClean="0"/>
          </a:p>
          <a:p>
            <a:r>
              <a:rPr lang="zh-CN" altLang="en-US" dirty="0" smtClean="0"/>
              <a:t>第三代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整合分析时代，通过一系列算法对连接进行分析计算，并归类。相对于第二代不仅仅是进行文本的匹配，还融合了连接分析等技术，返回更贴近用户检索的结果。</a:t>
            </a:r>
            <a:endParaRPr lang="en-US" altLang="zh-CN" dirty="0" smtClean="0"/>
          </a:p>
          <a:p>
            <a:r>
              <a:rPr lang="zh-CN" altLang="en-US" dirty="0" smtClean="0"/>
              <a:t>第四代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用户中心时代，主要是实现个性化检索，针对不同的用户对同一个关键词的搜索得出不一样的内容。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ES</a:t>
            </a:r>
            <a:r>
              <a:rPr lang="zh-CN" altLang="en-US" dirty="0" smtClean="0"/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代码较多，直接演示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完毕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部分搜索引擎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85992"/>
            <a:ext cx="3924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500306"/>
            <a:ext cx="4400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Step1: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上申请成为站长并使用站长工具，前提，你得有个网站，还有域名。</a:t>
            </a:r>
            <a:endParaRPr lang="en-US" altLang="zh-CN" dirty="0" smtClean="0"/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在自己的网站上开发站点地图的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收录了一些网站上的连接以及一系列描述信息。并将此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的连接地址通过站长工具提供给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抓取此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，访问具体的页面信息，抓取页面上的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等信息对网站进行索引并收录。</a:t>
            </a:r>
            <a:endParaRPr lang="en-US" altLang="zh-CN" dirty="0" smtClean="0"/>
          </a:p>
          <a:p>
            <a:r>
              <a:rPr lang="en-US" altLang="zh-CN" dirty="0" smtClean="0"/>
              <a:t>Step3:google</a:t>
            </a:r>
            <a:r>
              <a:rPr lang="zh-CN" altLang="en-US" dirty="0" smtClean="0"/>
              <a:t>同时抓取网页中的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，并进行爬虫式的访问收录，所以对于网站推广来说，内链也是提高搜索引擎收录的一个方法。很多</a:t>
            </a:r>
            <a:r>
              <a:rPr lang="en-US" altLang="zh-CN" dirty="0" err="1" smtClean="0"/>
              <a:t>bbs</a:t>
            </a:r>
            <a:r>
              <a:rPr lang="zh-CN" altLang="en-US" dirty="0" smtClean="0"/>
              <a:t>也有友情连接，提高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对网站权重的比例设置。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Google</a:t>
            </a:r>
            <a:r>
              <a:rPr lang="zh-CN" altLang="en-US" dirty="0" smtClean="0"/>
              <a:t>网页收录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上面说了那么多，其实最重要的是索引，索引简单说就是一些关键词向量，通过关键词可以导向到具体所需要的资源当中。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429000"/>
            <a:ext cx="41434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天猫魔盒 </a:t>
            </a:r>
            <a:r>
              <a:rPr lang="en-US" altLang="zh-CN" b="1" dirty="0" smtClean="0">
                <a:solidFill>
                  <a:schemeClr val="tx1"/>
                </a:solidFill>
              </a:rPr>
              <a:t>M13</a:t>
            </a:r>
            <a:r>
              <a:rPr lang="zh-CN" altLang="en-US" b="1" dirty="0" smtClean="0">
                <a:solidFill>
                  <a:schemeClr val="tx1"/>
                </a:solidFill>
              </a:rPr>
              <a:t>高清无线网络机顶盒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8926" y="4357694"/>
            <a:ext cx="214314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分词器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rot="5400000">
            <a:off x="3821901" y="417909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6072198" y="371475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42976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00298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魔盒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86182" y="5357826"/>
            <a:ext cx="1428760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天猫魔盒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29256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5" idx="2"/>
            <a:endCxn id="13" idx="0"/>
          </p:cNvCxnSpPr>
          <p:nvPr/>
        </p:nvCxnSpPr>
        <p:spPr>
          <a:xfrm rot="5400000">
            <a:off x="2571736" y="3929066"/>
            <a:ext cx="500066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4" idx="0"/>
          </p:cNvCxnSpPr>
          <p:nvPr/>
        </p:nvCxnSpPr>
        <p:spPr>
          <a:xfrm rot="5400000">
            <a:off x="3250397" y="4607727"/>
            <a:ext cx="50006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5" idx="0"/>
          </p:cNvCxnSpPr>
          <p:nvPr/>
        </p:nvCxnSpPr>
        <p:spPr>
          <a:xfrm rot="16200000" flipH="1">
            <a:off x="4000496" y="4857760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6" idx="0"/>
          </p:cNvCxnSpPr>
          <p:nvPr/>
        </p:nvCxnSpPr>
        <p:spPr>
          <a:xfrm rot="16200000" flipH="1">
            <a:off x="4714876" y="4143380"/>
            <a:ext cx="50006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中括号 24"/>
          <p:cNvSpPr/>
          <p:nvPr/>
        </p:nvSpPr>
        <p:spPr>
          <a:xfrm>
            <a:off x="857224" y="5072074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6786578" y="5072074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14546" y="585789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这些都是能导向到资源的索引信息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857496"/>
            <a:ext cx="1300155" cy="202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搜索引擎的诞生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我们大多情况下都是使用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数据库执行数据检索的操作，他在大部分场合是不会有什么问题。当然也有一定的局限，比如缺乏扩展性、不够灵活、缺乏语言分析等，于是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就应运而生了，他的目标是提供一个全文检索的功能库，特点是检索速度相当快，可扩展，并提供不同自然语言的分析能力。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Lucene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68904"/>
            <a:ext cx="8229600" cy="4389120"/>
          </a:xfrm>
        </p:spPr>
        <p:txBody>
          <a:bodyPr/>
          <a:lstStyle/>
          <a:p>
            <a:r>
              <a:rPr lang="en-US" altLang="zh-CN" dirty="0" err="1" smtClean="0"/>
              <a:t>Lucence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软件基金会</a:t>
            </a:r>
            <a:r>
              <a:rPr lang="en-US" altLang="zh-CN" dirty="0" err="1" smtClean="0"/>
              <a:t>jakarta</a:t>
            </a:r>
            <a:r>
              <a:rPr lang="zh-CN" altLang="en-US" dirty="0" smtClean="0"/>
              <a:t>项目组的一个子项目。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年开放第一个开源版本，至今已有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年。</a:t>
            </a:r>
            <a:endParaRPr lang="en-US" altLang="zh-CN" dirty="0" smtClean="0"/>
          </a:p>
          <a:p>
            <a:r>
              <a:rPr lang="zh-CN" altLang="en-US" dirty="0" smtClean="0"/>
              <a:t>原理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将数据以文本</a:t>
            </a:r>
            <a:r>
              <a:rPr lang="en-US" altLang="zh-CN" dirty="0" smtClean="0"/>
              <a:t>(Document)</a:t>
            </a:r>
            <a:r>
              <a:rPr lang="zh-CN" altLang="en-US" dirty="0" smtClean="0"/>
              <a:t>的形式存储到服务器当中，使用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接口对文档进行数据的操作。其中包含各种查询的过滤，权重设置，高亮设置等操作。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检索数据速度快，减轻数据库的检索压力。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需要考虑索引数据与数据库的数据同步；文档不能直接更新，处理机制是先删除后新增的方式，好在这是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内部解决的，</a:t>
            </a:r>
            <a:r>
              <a:rPr lang="zh-CN" altLang="en-US" dirty="0" smtClean="0"/>
              <a:t>我们不需要特殊处理。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两大开源框架博弈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目前基于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做了二次封装的开源组件有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是</a:t>
            </a:r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zh-CN" altLang="en-US" dirty="0" smtClean="0"/>
              <a:t>项目的开源企业搜索平台。因为是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的开源项目，所以用户量较高。定位为分布式的搜索引擎，支持多种格式的文本进行索引。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是一家专门提供大数据分析服务的公司，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格式进行数据的索引，底层开启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服务，可以通过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请求对数据进行调试开发。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性能对比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57430"/>
            <a:ext cx="59245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00240"/>
            <a:ext cx="67992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928802"/>
            <a:ext cx="66278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</TotalTime>
  <Words>1315</Words>
  <PresentationFormat>全屏显示(4:3)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流畅</vt:lpstr>
      <vt:lpstr>搜索引擎 Elasticsearch</vt:lpstr>
      <vt:lpstr>搜索引擎历史</vt:lpstr>
      <vt:lpstr>部分搜索引擎</vt:lpstr>
      <vt:lpstr>Google网页收录</vt:lpstr>
      <vt:lpstr>索引</vt:lpstr>
      <vt:lpstr>搜索引擎的诞生</vt:lpstr>
      <vt:lpstr>Lucene</vt:lpstr>
      <vt:lpstr>两大开源框架博弈</vt:lpstr>
      <vt:lpstr>性能对比</vt:lpstr>
      <vt:lpstr>ElasticSearch基本概念</vt:lpstr>
      <vt:lpstr>ES集群</vt:lpstr>
      <vt:lpstr>ES搭建</vt:lpstr>
      <vt:lpstr>目录结构</vt:lpstr>
      <vt:lpstr>初识head插件</vt:lpstr>
      <vt:lpstr>索引操作测试</vt:lpstr>
      <vt:lpstr>初识ik分词</vt:lpstr>
      <vt:lpstr>初识ik分词</vt:lpstr>
      <vt:lpstr>索引操作测试</vt:lpstr>
      <vt:lpstr>索引操作测试</vt:lpstr>
      <vt:lpstr>Spring与ES整合</vt:lpstr>
      <vt:lpstr>完毕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 Elasticsearch</dc:title>
  <dc:creator>zhang.hc</dc:creator>
  <cp:lastModifiedBy>as</cp:lastModifiedBy>
  <cp:revision>123</cp:revision>
  <dcterms:created xsi:type="dcterms:W3CDTF">2016-04-27T01:15:01Z</dcterms:created>
  <dcterms:modified xsi:type="dcterms:W3CDTF">2016-04-27T08:05:05Z</dcterms:modified>
</cp:coreProperties>
</file>