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27fd0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27fd0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27fd0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27fd0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27fd0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27fd0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27fd0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27fd0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27fd0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27fd0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27fd0b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27fd0b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27fd0b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27fd0b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0" y="995200"/>
            <a:ext cx="5090000" cy="28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17" y="45613"/>
            <a:ext cx="6430171" cy="5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75" y="233350"/>
            <a:ext cx="71342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50" y="0"/>
            <a:ext cx="5090250" cy="50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00" y="76200"/>
            <a:ext cx="606801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63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55" y="0"/>
            <a:ext cx="55602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0" y="418975"/>
            <a:ext cx="72961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