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8" r:id="rId3"/>
    <p:sldId id="287" r:id="rId4"/>
    <p:sldId id="262" r:id="rId5"/>
    <p:sldId id="263" r:id="rId6"/>
    <p:sldId id="265" r:id="rId7"/>
    <p:sldId id="260" r:id="rId8"/>
    <p:sldId id="264" r:id="rId9"/>
    <p:sldId id="292" r:id="rId10"/>
    <p:sldId id="296" r:id="rId11"/>
    <p:sldId id="297" r:id="rId12"/>
    <p:sldId id="300" r:id="rId13"/>
    <p:sldId id="301" r:id="rId14"/>
    <p:sldId id="299" r:id="rId15"/>
    <p:sldId id="272" r:id="rId16"/>
    <p:sldId id="277" r:id="rId17"/>
    <p:sldId id="274" r:id="rId18"/>
    <p:sldId id="275" r:id="rId19"/>
    <p:sldId id="279" r:id="rId20"/>
    <p:sldId id="273" r:id="rId21"/>
    <p:sldId id="280" r:id="rId22"/>
    <p:sldId id="281" r:id="rId23"/>
    <p:sldId id="283" r:id="rId24"/>
    <p:sldId id="288" r:id="rId25"/>
    <p:sldId id="289" r:id="rId26"/>
    <p:sldId id="290" r:id="rId27"/>
    <p:sldId id="291" r:id="rId28"/>
    <p:sldId id="285" r:id="rId29"/>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等线"/>
        <a:cs typeface="等线"/>
      </a:defRPr>
    </a:lvl1pPr>
    <a:lvl2pPr marL="457200" algn="l" rtl="0" fontAlgn="base">
      <a:spcBef>
        <a:spcPct val="0"/>
      </a:spcBef>
      <a:spcAft>
        <a:spcPct val="0"/>
      </a:spcAft>
      <a:defRPr kern="1200">
        <a:solidFill>
          <a:schemeClr val="tx1"/>
        </a:solidFill>
        <a:latin typeface="Arial" charset="0"/>
        <a:ea typeface="等线"/>
        <a:cs typeface="等线"/>
      </a:defRPr>
    </a:lvl2pPr>
    <a:lvl3pPr marL="914400" algn="l" rtl="0" fontAlgn="base">
      <a:spcBef>
        <a:spcPct val="0"/>
      </a:spcBef>
      <a:spcAft>
        <a:spcPct val="0"/>
      </a:spcAft>
      <a:defRPr kern="1200">
        <a:solidFill>
          <a:schemeClr val="tx1"/>
        </a:solidFill>
        <a:latin typeface="Arial" charset="0"/>
        <a:ea typeface="等线"/>
        <a:cs typeface="等线"/>
      </a:defRPr>
    </a:lvl3pPr>
    <a:lvl4pPr marL="1371600" algn="l" rtl="0" fontAlgn="base">
      <a:spcBef>
        <a:spcPct val="0"/>
      </a:spcBef>
      <a:spcAft>
        <a:spcPct val="0"/>
      </a:spcAft>
      <a:defRPr kern="1200">
        <a:solidFill>
          <a:schemeClr val="tx1"/>
        </a:solidFill>
        <a:latin typeface="Arial" charset="0"/>
        <a:ea typeface="等线"/>
        <a:cs typeface="等线"/>
      </a:defRPr>
    </a:lvl4pPr>
    <a:lvl5pPr marL="1828800" algn="l" rtl="0" fontAlgn="base">
      <a:spcBef>
        <a:spcPct val="0"/>
      </a:spcBef>
      <a:spcAft>
        <a:spcPct val="0"/>
      </a:spcAft>
      <a:defRPr kern="1200">
        <a:solidFill>
          <a:schemeClr val="tx1"/>
        </a:solidFill>
        <a:latin typeface="Arial" charset="0"/>
        <a:ea typeface="等线"/>
        <a:cs typeface="等线"/>
      </a:defRPr>
    </a:lvl5pPr>
    <a:lvl6pPr marL="2286000" algn="l" defTabSz="914400" rtl="0" eaLnBrk="1" latinLnBrk="0" hangingPunct="1">
      <a:defRPr kern="1200">
        <a:solidFill>
          <a:schemeClr val="tx1"/>
        </a:solidFill>
        <a:latin typeface="Arial" charset="0"/>
        <a:ea typeface="等线"/>
        <a:cs typeface="等线"/>
      </a:defRPr>
    </a:lvl6pPr>
    <a:lvl7pPr marL="2743200" algn="l" defTabSz="914400" rtl="0" eaLnBrk="1" latinLnBrk="0" hangingPunct="1">
      <a:defRPr kern="1200">
        <a:solidFill>
          <a:schemeClr val="tx1"/>
        </a:solidFill>
        <a:latin typeface="Arial" charset="0"/>
        <a:ea typeface="等线"/>
        <a:cs typeface="等线"/>
      </a:defRPr>
    </a:lvl7pPr>
    <a:lvl8pPr marL="3200400" algn="l" defTabSz="914400" rtl="0" eaLnBrk="1" latinLnBrk="0" hangingPunct="1">
      <a:defRPr kern="1200">
        <a:solidFill>
          <a:schemeClr val="tx1"/>
        </a:solidFill>
        <a:latin typeface="Arial" charset="0"/>
        <a:ea typeface="等线"/>
        <a:cs typeface="等线"/>
      </a:defRPr>
    </a:lvl8pPr>
    <a:lvl9pPr marL="3657600" algn="l" defTabSz="914400" rtl="0" eaLnBrk="1" latinLnBrk="0" hangingPunct="1">
      <a:defRPr kern="1200">
        <a:solidFill>
          <a:schemeClr val="tx1"/>
        </a:solidFill>
        <a:latin typeface="Arial" charset="0"/>
        <a:ea typeface="等线"/>
        <a:cs typeface="等线"/>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2D2C"/>
    <a:srgbClr val="E0B07E"/>
    <a:srgbClr val="090D0E"/>
    <a:srgbClr val="111516"/>
    <a:srgbClr val="232524"/>
    <a:srgbClr val="212226"/>
    <a:srgbClr val="2A2A2A"/>
    <a:srgbClr val="2C2C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48" autoAdjust="0"/>
    <p:restoredTop sz="93050" autoAdjust="0"/>
  </p:normalViewPr>
  <p:slideViewPr>
    <p:cSldViewPr snapToGrid="0">
      <p:cViewPr varScale="1">
        <p:scale>
          <a:sx n="92" d="100"/>
          <a:sy n="92" d="100"/>
        </p:scale>
        <p:origin x="269"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B2134F37-1570-4199-9EEB-845B17A9866B}" type="datetimeFigureOut">
              <a:rPr lang="zh-CN" altLang="en-US"/>
              <a:pPr>
                <a:defRPr/>
              </a:pPr>
              <a:t>2018/11/19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260C6F98-C01A-446B-9D65-399DD4F02FD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等线"/>
      </a:defRPr>
    </a:lvl1pPr>
    <a:lvl2pPr marL="457200" algn="l" rtl="0" eaLnBrk="0" fontAlgn="base" hangingPunct="0">
      <a:spcBef>
        <a:spcPct val="30000"/>
      </a:spcBef>
      <a:spcAft>
        <a:spcPct val="0"/>
      </a:spcAft>
      <a:defRPr sz="1200" kern="1200">
        <a:solidFill>
          <a:schemeClr val="tx1"/>
        </a:solidFill>
        <a:latin typeface="+mn-lt"/>
        <a:ea typeface="+mn-ea"/>
        <a:cs typeface="等线"/>
      </a:defRPr>
    </a:lvl2pPr>
    <a:lvl3pPr marL="914400" algn="l" rtl="0" eaLnBrk="0" fontAlgn="base" hangingPunct="0">
      <a:spcBef>
        <a:spcPct val="30000"/>
      </a:spcBef>
      <a:spcAft>
        <a:spcPct val="0"/>
      </a:spcAft>
      <a:defRPr sz="1200" kern="1200">
        <a:solidFill>
          <a:schemeClr val="tx1"/>
        </a:solidFill>
        <a:latin typeface="+mn-lt"/>
        <a:ea typeface="+mn-ea"/>
        <a:cs typeface="等线"/>
      </a:defRPr>
    </a:lvl3pPr>
    <a:lvl4pPr marL="1371600" algn="l" rtl="0" eaLnBrk="0" fontAlgn="base" hangingPunct="0">
      <a:spcBef>
        <a:spcPct val="30000"/>
      </a:spcBef>
      <a:spcAft>
        <a:spcPct val="0"/>
      </a:spcAft>
      <a:defRPr sz="1200" kern="1200">
        <a:solidFill>
          <a:schemeClr val="tx1"/>
        </a:solidFill>
        <a:latin typeface="+mn-lt"/>
        <a:ea typeface="+mn-ea"/>
        <a:cs typeface="等线"/>
      </a:defRPr>
    </a:lvl4pPr>
    <a:lvl5pPr marL="1828800" algn="l" rtl="0" eaLnBrk="0" fontAlgn="base" hangingPunct="0">
      <a:spcBef>
        <a:spcPct val="30000"/>
      </a:spcBef>
      <a:spcAft>
        <a:spcPct val="0"/>
      </a:spcAft>
      <a:defRPr sz="1200" kern="1200">
        <a:solidFill>
          <a:schemeClr val="tx1"/>
        </a:solidFill>
        <a:latin typeface="+mn-lt"/>
        <a:ea typeface="+mn-ea"/>
        <a:cs typeface="等线"/>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p:cNvSpPr>
          <p:nvPr>
            <p:ph type="sldImg"/>
          </p:nvPr>
        </p:nvSpPr>
        <p:spPr bwMode="auto">
          <a:noFill/>
          <a:ln>
            <a:solidFill>
              <a:srgbClr val="000000"/>
            </a:solidFill>
            <a:miter lim="800000"/>
            <a:headEnd/>
            <a:tailEnd/>
          </a:ln>
        </p:spPr>
      </p:sp>
      <p:sp>
        <p:nvSpPr>
          <p:cNvPr id="358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222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88E4947-7376-4673-AD2F-403B76913737}" type="slidenum">
              <a:rPr lang="zh-CN" altLang="en-US">
                <a:cs typeface="等线"/>
              </a:rPr>
              <a:pPr fontAlgn="base">
                <a:spcBef>
                  <a:spcPct val="0"/>
                </a:spcBef>
                <a:spcAft>
                  <a:spcPct val="0"/>
                </a:spcAft>
                <a:defRPr/>
              </a:pPr>
              <a:t>23</a:t>
            </a:fld>
            <a:endParaRPr lang="en-US" altLang="zh-CN">
              <a:cs typeface="等线"/>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p:spPr>
      </p:sp>
      <p:sp>
        <p:nvSpPr>
          <p:cNvPr id="3993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headEnd/>
            <a:tailEnd/>
          </a:ln>
        </p:spPr>
        <p:txBody>
          <a:bodyPr anchor="b"/>
          <a:lstStyle/>
          <a:p>
            <a:pPr algn="r">
              <a:defRPr/>
            </a:pPr>
            <a:fld id="{6C7C2B70-8D23-49D4-82CD-657D932FF507}" type="slidenum">
              <a:rPr lang="zh-CN" altLang="en-US" sz="1200">
                <a:latin typeface="+mn-lt"/>
                <a:ea typeface="+mn-ea"/>
              </a:rPr>
              <a:pPr algn="r">
                <a:defRPr/>
              </a:pPr>
              <a:t>24</a:t>
            </a:fld>
            <a:endParaRPr lang="en-US" altLang="zh-CN" sz="1200">
              <a:latin typeface="+mn-lt"/>
              <a:ea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p:spPr>
      </p:sp>
      <p:sp>
        <p:nvSpPr>
          <p:cNvPr id="4198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headEnd/>
            <a:tailEnd/>
          </a:ln>
        </p:spPr>
        <p:txBody>
          <a:bodyPr anchor="b"/>
          <a:lstStyle/>
          <a:p>
            <a:pPr algn="r">
              <a:defRPr/>
            </a:pPr>
            <a:fld id="{79E02007-CF1E-4292-BA73-B406B7B13EF7}" type="slidenum">
              <a:rPr lang="zh-CN" altLang="en-US" sz="1200">
                <a:latin typeface="+mn-lt"/>
                <a:ea typeface="+mn-ea"/>
              </a:rPr>
              <a:pPr algn="r">
                <a:defRPr/>
              </a:pPr>
              <a:t>25</a:t>
            </a:fld>
            <a:endParaRPr lang="en-US" altLang="zh-CN" sz="1200">
              <a:latin typeface="+mn-lt"/>
              <a:ea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p:spPr>
      </p:sp>
      <p:sp>
        <p:nvSpPr>
          <p:cNvPr id="4403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headEnd/>
            <a:tailEnd/>
          </a:ln>
        </p:spPr>
        <p:txBody>
          <a:bodyPr anchor="b"/>
          <a:lstStyle/>
          <a:p>
            <a:pPr algn="r">
              <a:defRPr/>
            </a:pPr>
            <a:fld id="{B1B99567-B63C-4F31-B0B7-1F4341EB35C0}" type="slidenum">
              <a:rPr lang="zh-CN" altLang="en-US" sz="1200">
                <a:latin typeface="+mn-lt"/>
                <a:ea typeface="+mn-ea"/>
              </a:rPr>
              <a:pPr algn="r">
                <a:defRPr/>
              </a:pPr>
              <a:t>26</a:t>
            </a:fld>
            <a:endParaRPr lang="en-US" altLang="zh-CN" sz="1200">
              <a:latin typeface="+mn-lt"/>
              <a:ea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p:spPr>
      </p:sp>
      <p:sp>
        <p:nvSpPr>
          <p:cNvPr id="4608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headEnd/>
            <a:tailEnd/>
          </a:ln>
        </p:spPr>
        <p:txBody>
          <a:bodyPr anchor="b"/>
          <a:lstStyle/>
          <a:p>
            <a:pPr algn="r">
              <a:defRPr/>
            </a:pPr>
            <a:fld id="{D327138E-6568-40C4-9B68-3EC759F21D8F}" type="slidenum">
              <a:rPr lang="zh-CN" altLang="en-US" sz="1200">
                <a:latin typeface="+mn-lt"/>
                <a:ea typeface="+mn-ea"/>
              </a:rPr>
              <a:pPr algn="r">
                <a:defRPr/>
              </a:pPr>
              <a:t>27</a:t>
            </a:fld>
            <a:endParaRPr lang="en-US" altLang="zh-CN" sz="1200">
              <a:latin typeface="+mn-lt"/>
              <a:ea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vl1pPr>
          </a:lstStyle>
          <a:p>
            <a:pPr>
              <a:defRPr/>
            </a:pPr>
            <a:fld id="{6F9ED34E-8BE2-4515-A320-00DD852D4E0C}" type="datetimeFigureOut">
              <a:rPr lang="zh-CN" altLang="en-US"/>
              <a:pPr>
                <a:defRPr/>
              </a:pPr>
              <a:t>2018/11/19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731A38B-28AF-40D9-A8EA-6C8D380EB166}" type="slidenum">
              <a:rPr lang="zh-CN" altLang="en-US"/>
              <a:pPr>
                <a:defRPr/>
              </a:pPr>
              <a:t>‹#›</a:t>
            </a:fld>
            <a:endParaRPr lang="zh-CN" altLang="en-US"/>
          </a:p>
        </p:txBody>
      </p:sp>
    </p:spTree>
  </p:cSld>
  <p:clrMapOvr>
    <a:masterClrMapping/>
  </p:clrMapOvr>
  <p:transition spd="slow" advClick="0" advTm="4000">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72CA784-A486-45F2-A24C-067C92675B32}" type="datetimeFigureOut">
              <a:rPr lang="zh-CN" altLang="en-US"/>
              <a:pPr>
                <a:defRPr/>
              </a:pPr>
              <a:t>2018/11/19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3EF54DD-49AF-4CD9-8955-2DD4F5CD26C4}" type="slidenum">
              <a:rPr lang="zh-CN" altLang="en-US"/>
              <a:pPr>
                <a:defRPr/>
              </a:pPr>
              <a:t>‹#›</a:t>
            </a:fld>
            <a:endParaRPr lang="zh-CN" altLang="en-US"/>
          </a:p>
        </p:txBody>
      </p:sp>
    </p:spTree>
  </p:cSld>
  <p:clrMapOvr>
    <a:masterClrMapping/>
  </p:clrMapOvr>
  <p:transition spd="slow" advClick="0" advTm="400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B750E23-8096-49A4-957E-695F0E9909AF}" type="datetimeFigureOut">
              <a:rPr lang="zh-CN" altLang="en-US"/>
              <a:pPr>
                <a:defRPr/>
              </a:pPr>
              <a:t>2018/11/19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9DFACAA-6D0F-40FF-9BBD-64D38512ACAF}" type="slidenum">
              <a:rPr lang="zh-CN" altLang="en-US"/>
              <a:pPr>
                <a:defRPr/>
              </a:pPr>
              <a:t>‹#›</a:t>
            </a:fld>
            <a:endParaRPr lang="zh-CN" altLang="en-US"/>
          </a:p>
        </p:txBody>
      </p:sp>
    </p:spTree>
  </p:cSld>
  <p:clrMapOvr>
    <a:masterClrMapping/>
  </p:clrMapOvr>
  <p:transition spd="slow" advClick="0" advTm="400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323FDF38-C529-437E-A9BF-406AB86C793A}" type="datetimeFigureOut">
              <a:rPr lang="zh-CN" altLang="en-US"/>
              <a:pPr>
                <a:defRPr/>
              </a:pPr>
              <a:t>2018/11/19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F097CBF-727E-417E-8EB4-43006789C60B}" type="slidenum">
              <a:rPr lang="zh-CN" altLang="en-US"/>
              <a:pPr>
                <a:defRPr/>
              </a:pPr>
              <a:t>‹#›</a:t>
            </a:fld>
            <a:endParaRPr lang="zh-CN" altLang="en-US"/>
          </a:p>
        </p:txBody>
      </p:sp>
    </p:spTree>
  </p:cSld>
  <p:clrMapOvr>
    <a:masterClrMapping/>
  </p:clrMapOvr>
  <p:transition spd="slow" advClick="0" advTm="400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fld id="{77056297-1111-4127-B975-940A63B1A8DB}" type="datetimeFigureOut">
              <a:rPr lang="zh-CN" altLang="en-US"/>
              <a:pPr>
                <a:defRPr/>
              </a:pPr>
              <a:t>2018/11/19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18FE5B1-51CC-41C3-8B2C-875EA1B9B5F2}" type="slidenum">
              <a:rPr lang="zh-CN" altLang="en-US"/>
              <a:pPr>
                <a:defRPr/>
              </a:pPr>
              <a:t>‹#›</a:t>
            </a:fld>
            <a:endParaRPr lang="zh-CN" altLang="en-US"/>
          </a:p>
        </p:txBody>
      </p:sp>
    </p:spTree>
  </p:cSld>
  <p:clrMapOvr>
    <a:masterClrMapping/>
  </p:clrMapOvr>
  <p:transition spd="slow" advClick="0" advTm="400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954A34C3-5DCE-4D80-BA6B-F5CA0263B584}" type="datetimeFigureOut">
              <a:rPr lang="zh-CN" altLang="en-US"/>
              <a:pPr>
                <a:defRPr/>
              </a:pPr>
              <a:t>2018/11/19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A4C485D-0AE3-423D-8D15-2AA07B2BBC77}" type="slidenum">
              <a:rPr lang="zh-CN" altLang="en-US"/>
              <a:pPr>
                <a:defRPr/>
              </a:pPr>
              <a:t>‹#›</a:t>
            </a:fld>
            <a:endParaRPr lang="zh-CN" altLang="en-US"/>
          </a:p>
        </p:txBody>
      </p:sp>
    </p:spTree>
  </p:cSld>
  <p:clrMapOvr>
    <a:masterClrMapping/>
  </p:clrMapOvr>
  <p:transition spd="slow" advClick="0" advTm="400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CEEA66AD-B35A-401C-9D09-40CEE7BFEF52}" type="datetimeFigureOut">
              <a:rPr lang="zh-CN" altLang="en-US"/>
              <a:pPr>
                <a:defRPr/>
              </a:pPr>
              <a:t>2018/11/19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065894A-68CC-476C-B493-A38AA4E6D3D2}" type="slidenum">
              <a:rPr lang="zh-CN" altLang="en-US"/>
              <a:pPr>
                <a:defRPr/>
              </a:pPr>
              <a:t>‹#›</a:t>
            </a:fld>
            <a:endParaRPr lang="zh-CN" altLang="en-US"/>
          </a:p>
        </p:txBody>
      </p:sp>
    </p:spTree>
  </p:cSld>
  <p:clrMapOvr>
    <a:masterClrMapping/>
  </p:clrMapOvr>
  <p:transition spd="slow" advClick="0" advTm="400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48020CCC-C180-4C3B-BFEA-1DBA5C734629}" type="datetimeFigureOut">
              <a:rPr lang="zh-CN" altLang="en-US"/>
              <a:pPr>
                <a:defRPr/>
              </a:pPr>
              <a:t>2018/11/19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398D76F-AA95-4FFC-B2A8-AE5E0FF7601D}" type="slidenum">
              <a:rPr lang="zh-CN" altLang="en-US"/>
              <a:pPr>
                <a:defRPr/>
              </a:pPr>
              <a:t>‹#›</a:t>
            </a:fld>
            <a:endParaRPr lang="zh-CN" altLang="en-US"/>
          </a:p>
        </p:txBody>
      </p:sp>
    </p:spTree>
  </p:cSld>
  <p:clrMapOvr>
    <a:masterClrMapping/>
  </p:clrMapOvr>
  <p:transition spd="slow" advClick="0" advTm="400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49325AD-AFDB-4010-AEB1-037F8281738C}" type="datetimeFigureOut">
              <a:rPr lang="zh-CN" altLang="en-US"/>
              <a:pPr>
                <a:defRPr/>
              </a:pPr>
              <a:t>2018/11/19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AAF4987C-D449-412B-BE34-0947AE8A0938}" type="slidenum">
              <a:rPr lang="zh-CN" altLang="en-US"/>
              <a:pPr>
                <a:defRPr/>
              </a:pPr>
              <a:t>‹#›</a:t>
            </a:fld>
            <a:endParaRPr lang="zh-CN" altLang="en-US"/>
          </a:p>
        </p:txBody>
      </p:sp>
    </p:spTree>
  </p:cSld>
  <p:clrMapOvr>
    <a:masterClrMapping/>
  </p:clrMapOvr>
  <p:transition spd="slow" advClick="0" advTm="400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3"/>
          <p:cNvSpPr>
            <a:spLocks noGrp="1"/>
          </p:cNvSpPr>
          <p:nvPr>
            <p:ph type="dt" sz="half" idx="10"/>
          </p:nvPr>
        </p:nvSpPr>
        <p:spPr/>
        <p:txBody>
          <a:bodyPr/>
          <a:lstStyle>
            <a:lvl1pPr>
              <a:defRPr/>
            </a:lvl1pPr>
          </a:lstStyle>
          <a:p>
            <a:pPr>
              <a:defRPr/>
            </a:pPr>
            <a:fld id="{FC937DE6-2D0D-4253-8FC4-C4ECA5E67F27}" type="datetimeFigureOut">
              <a:rPr lang="zh-CN" altLang="en-US"/>
              <a:pPr>
                <a:defRPr/>
              </a:pPr>
              <a:t>2018/11/19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709B84D-112A-4ACC-9153-0466FD58C41E}" type="slidenum">
              <a:rPr lang="zh-CN" altLang="en-US"/>
              <a:pPr>
                <a:defRPr/>
              </a:pPr>
              <a:t>‹#›</a:t>
            </a:fld>
            <a:endParaRPr lang="zh-CN" altLang="en-US"/>
          </a:p>
        </p:txBody>
      </p:sp>
    </p:spTree>
  </p:cSld>
  <p:clrMapOvr>
    <a:masterClrMapping/>
  </p:clrMapOvr>
  <p:transition spd="slow" advClick="0" advTm="400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3"/>
          <p:cNvSpPr>
            <a:spLocks noGrp="1"/>
          </p:cNvSpPr>
          <p:nvPr>
            <p:ph type="dt" sz="half" idx="10"/>
          </p:nvPr>
        </p:nvSpPr>
        <p:spPr/>
        <p:txBody>
          <a:bodyPr/>
          <a:lstStyle>
            <a:lvl1pPr>
              <a:defRPr/>
            </a:lvl1pPr>
          </a:lstStyle>
          <a:p>
            <a:pPr>
              <a:defRPr/>
            </a:pPr>
            <a:fld id="{560FB79A-6E54-41A7-9CE8-260004FDB02D}" type="datetimeFigureOut">
              <a:rPr lang="zh-CN" altLang="en-US"/>
              <a:pPr>
                <a:defRPr/>
              </a:pPr>
              <a:t>2018/11/19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8789790-5FD1-4B30-914C-CD91EA72D5E4}" type="slidenum">
              <a:rPr lang="zh-CN" altLang="en-US"/>
              <a:pPr>
                <a:defRPr/>
              </a:pPr>
              <a:t>‹#›</a:t>
            </a:fld>
            <a:endParaRPr lang="zh-CN" altLang="en-US"/>
          </a:p>
        </p:txBody>
      </p:sp>
    </p:spTree>
  </p:cSld>
  <p:clrMapOvr>
    <a:masterClrMapping/>
  </p:clrMapOvr>
  <p:transition spd="slow" advClick="0" advTm="400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图片 7"/>
          <p:cNvPicPr>
            <a:picLocks noChangeAspect="1"/>
          </p:cNvPicPr>
          <p:nvPr userDrawn="1"/>
        </p:nvPicPr>
        <p:blipFill>
          <a:blip r:embed="rId13"/>
          <a:srcRect/>
          <a:stretch>
            <a:fillRect/>
          </a:stretch>
        </p:blipFill>
        <p:spPr bwMode="auto">
          <a:xfrm>
            <a:off x="0" y="0"/>
            <a:ext cx="12192000" cy="6858000"/>
          </a:xfrm>
          <a:prstGeom prst="rect">
            <a:avLst/>
          </a:prstGeom>
          <a:noFill/>
          <a:ln w="9525">
            <a:noFill/>
            <a:miter lim="800000"/>
            <a:headEnd/>
            <a:tailEnd/>
          </a:ln>
        </p:spPr>
      </p:pic>
      <p:sp>
        <p:nvSpPr>
          <p:cNvPr id="1027" name="标题占位符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234F2380-FBAD-42A7-8C60-14D92A56F58F}" type="datetimeFigureOut">
              <a:rPr lang="zh-CN" altLang="en-US"/>
              <a:pPr>
                <a:defRPr/>
              </a:pPr>
              <a:t>2018/11/19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F3A5347A-33F4-4A2F-8C66-394C0487AC4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ransition spd="slow" advClick="0" advTm="4000">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等线 Light"/>
        </a:defRPr>
      </a:lvl1pPr>
      <a:lvl2pPr algn="l" rtl="0" eaLnBrk="0" fontAlgn="base" hangingPunct="0">
        <a:lnSpc>
          <a:spcPct val="90000"/>
        </a:lnSpc>
        <a:spcBef>
          <a:spcPct val="0"/>
        </a:spcBef>
        <a:spcAft>
          <a:spcPct val="0"/>
        </a:spcAft>
        <a:defRPr sz="4400">
          <a:solidFill>
            <a:schemeClr val="tx1"/>
          </a:solidFill>
          <a:latin typeface="等线 Light"/>
          <a:ea typeface="等线 Light"/>
          <a:cs typeface="等线 Light"/>
        </a:defRPr>
      </a:lvl2pPr>
      <a:lvl3pPr algn="l" rtl="0" eaLnBrk="0" fontAlgn="base" hangingPunct="0">
        <a:lnSpc>
          <a:spcPct val="90000"/>
        </a:lnSpc>
        <a:spcBef>
          <a:spcPct val="0"/>
        </a:spcBef>
        <a:spcAft>
          <a:spcPct val="0"/>
        </a:spcAft>
        <a:defRPr sz="4400">
          <a:solidFill>
            <a:schemeClr val="tx1"/>
          </a:solidFill>
          <a:latin typeface="等线 Light"/>
          <a:ea typeface="等线 Light"/>
          <a:cs typeface="等线 Light"/>
        </a:defRPr>
      </a:lvl3pPr>
      <a:lvl4pPr algn="l" rtl="0" eaLnBrk="0" fontAlgn="base" hangingPunct="0">
        <a:lnSpc>
          <a:spcPct val="90000"/>
        </a:lnSpc>
        <a:spcBef>
          <a:spcPct val="0"/>
        </a:spcBef>
        <a:spcAft>
          <a:spcPct val="0"/>
        </a:spcAft>
        <a:defRPr sz="4400">
          <a:solidFill>
            <a:schemeClr val="tx1"/>
          </a:solidFill>
          <a:latin typeface="等线 Light"/>
          <a:ea typeface="等线 Light"/>
          <a:cs typeface="等线 Light"/>
        </a:defRPr>
      </a:lvl4pPr>
      <a:lvl5pPr algn="l" rtl="0" eaLnBrk="0" fontAlgn="base" hangingPunct="0">
        <a:lnSpc>
          <a:spcPct val="90000"/>
        </a:lnSpc>
        <a:spcBef>
          <a:spcPct val="0"/>
        </a:spcBef>
        <a:spcAft>
          <a:spcPct val="0"/>
        </a:spcAft>
        <a:defRPr sz="4400">
          <a:solidFill>
            <a:schemeClr val="tx1"/>
          </a:solidFill>
          <a:latin typeface="等线 Light"/>
          <a:ea typeface="等线 Light"/>
          <a:cs typeface="等线 Light"/>
        </a:defRPr>
      </a:lvl5pPr>
      <a:lvl6pPr marL="457200" algn="l" rtl="0" fontAlgn="base">
        <a:lnSpc>
          <a:spcPct val="90000"/>
        </a:lnSpc>
        <a:spcBef>
          <a:spcPct val="0"/>
        </a:spcBef>
        <a:spcAft>
          <a:spcPct val="0"/>
        </a:spcAft>
        <a:defRPr sz="4400">
          <a:solidFill>
            <a:schemeClr val="tx1"/>
          </a:solidFill>
          <a:latin typeface="等线 Light"/>
          <a:ea typeface="等线 Light"/>
          <a:cs typeface="等线 Light"/>
        </a:defRPr>
      </a:lvl6pPr>
      <a:lvl7pPr marL="914400" algn="l" rtl="0" fontAlgn="base">
        <a:lnSpc>
          <a:spcPct val="90000"/>
        </a:lnSpc>
        <a:spcBef>
          <a:spcPct val="0"/>
        </a:spcBef>
        <a:spcAft>
          <a:spcPct val="0"/>
        </a:spcAft>
        <a:defRPr sz="4400">
          <a:solidFill>
            <a:schemeClr val="tx1"/>
          </a:solidFill>
          <a:latin typeface="等线 Light"/>
          <a:ea typeface="等线 Light"/>
          <a:cs typeface="等线 Light"/>
        </a:defRPr>
      </a:lvl7pPr>
      <a:lvl8pPr marL="1371600" algn="l" rtl="0" fontAlgn="base">
        <a:lnSpc>
          <a:spcPct val="90000"/>
        </a:lnSpc>
        <a:spcBef>
          <a:spcPct val="0"/>
        </a:spcBef>
        <a:spcAft>
          <a:spcPct val="0"/>
        </a:spcAft>
        <a:defRPr sz="4400">
          <a:solidFill>
            <a:schemeClr val="tx1"/>
          </a:solidFill>
          <a:latin typeface="等线 Light"/>
          <a:ea typeface="等线 Light"/>
          <a:cs typeface="等线 Light"/>
        </a:defRPr>
      </a:lvl8pPr>
      <a:lvl9pPr marL="1828800" algn="l" rtl="0" fontAlgn="base">
        <a:lnSpc>
          <a:spcPct val="90000"/>
        </a:lnSpc>
        <a:spcBef>
          <a:spcPct val="0"/>
        </a:spcBef>
        <a:spcAft>
          <a:spcPct val="0"/>
        </a:spcAft>
        <a:defRPr sz="4400">
          <a:solidFill>
            <a:schemeClr val="tx1"/>
          </a:solidFill>
          <a:latin typeface="等线 Light"/>
          <a:ea typeface="等线 Light"/>
          <a:cs typeface="等线 Light"/>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等线"/>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a:cxnSpLocks/>
          </p:cNvCxnSpPr>
          <p:nvPr/>
        </p:nvCxnSpPr>
        <p:spPr>
          <a:xfrm>
            <a:off x="9357360" y="5681663"/>
            <a:ext cx="2446018"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cxnSpLocks/>
          </p:cNvCxnSpPr>
          <p:nvPr/>
        </p:nvCxnSpPr>
        <p:spPr>
          <a:xfrm>
            <a:off x="6316499" y="5370513"/>
            <a:ext cx="5814058"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5" name="文本框 4"/>
          <p:cNvSpPr txBox="1">
            <a:spLocks noChangeArrowheads="1"/>
          </p:cNvSpPr>
          <p:nvPr/>
        </p:nvSpPr>
        <p:spPr bwMode="auto">
          <a:xfrm>
            <a:off x="2024063" y="2622550"/>
            <a:ext cx="3227387" cy="914400"/>
          </a:xfrm>
          <a:prstGeom prst="rect">
            <a:avLst/>
          </a:prstGeom>
          <a:noFill/>
          <a:ln w="9525">
            <a:noFill/>
            <a:miter lim="800000"/>
            <a:headEnd/>
            <a:tailEnd/>
          </a:ln>
        </p:spPr>
        <p:txBody>
          <a:bodyPr wrap="none">
            <a:spAutoFit/>
          </a:bodyPr>
          <a:lstStyle/>
          <a:p>
            <a:r>
              <a:rPr lang="en-US" altLang="zh-CN" sz="5400" dirty="0" err="1">
                <a:solidFill>
                  <a:srgbClr val="E0B07E"/>
                </a:solidFill>
                <a:latin typeface="Segoe UI" pitchFamily="34" charset="0"/>
                <a:cs typeface="Segoe UI" pitchFamily="34" charset="0"/>
              </a:rPr>
              <a:t>SideMenu</a:t>
            </a:r>
            <a:endParaRPr lang="en-US" altLang="zh-CN" sz="5400" dirty="0">
              <a:solidFill>
                <a:srgbClr val="E0B07E"/>
              </a:solidFill>
              <a:latin typeface="Segoe UI" pitchFamily="34" charset="0"/>
              <a:cs typeface="Segoe UI" pitchFamily="34" charset="0"/>
            </a:endParaRPr>
          </a:p>
        </p:txBody>
      </p:sp>
      <p:sp>
        <p:nvSpPr>
          <p:cNvPr id="6" name="矩形 5"/>
          <p:cNvSpPr>
            <a:spLocks noChangeArrowheads="1"/>
          </p:cNvSpPr>
          <p:nvPr/>
        </p:nvSpPr>
        <p:spPr bwMode="auto">
          <a:xfrm>
            <a:off x="2111375" y="3735388"/>
            <a:ext cx="7829550" cy="304800"/>
          </a:xfrm>
          <a:prstGeom prst="rect">
            <a:avLst/>
          </a:prstGeom>
          <a:noFill/>
          <a:ln w="9525">
            <a:noFill/>
            <a:miter lim="800000"/>
            <a:headEnd/>
            <a:tailEnd/>
          </a:ln>
        </p:spPr>
        <p:txBody>
          <a:bodyPr>
            <a:spAutoFit/>
          </a:bodyPr>
          <a:lstStyle/>
          <a:p>
            <a:r>
              <a:rPr lang="zh-CN" altLang="en-US" sz="1400">
                <a:solidFill>
                  <a:srgbClr val="D9D9D9"/>
                </a:solidFill>
                <a:latin typeface="Segoe UI" pitchFamily="34" charset="0"/>
                <a:cs typeface="Segoe UI" pitchFamily="34" charset="0"/>
              </a:rPr>
              <a:t>第</a:t>
            </a:r>
            <a:r>
              <a:rPr lang="en-US" altLang="zh-CN" sz="1400">
                <a:solidFill>
                  <a:srgbClr val="D9D9D9"/>
                </a:solidFill>
                <a:latin typeface="Segoe UI" pitchFamily="34" charset="0"/>
                <a:cs typeface="Segoe UI" pitchFamily="34" charset="0"/>
              </a:rPr>
              <a:t>11</a:t>
            </a:r>
            <a:r>
              <a:rPr lang="zh-CN" altLang="en-US" sz="1400">
                <a:solidFill>
                  <a:srgbClr val="D9D9D9"/>
                </a:solidFill>
                <a:latin typeface="Segoe UI" pitchFamily="34" charset="0"/>
                <a:cs typeface="Segoe UI" pitchFamily="34" charset="0"/>
              </a:rPr>
              <a:t>组</a:t>
            </a:r>
          </a:p>
        </p:txBody>
      </p:sp>
      <p:cxnSp>
        <p:nvCxnSpPr>
          <p:cNvPr id="23" name="直接连接符 22"/>
          <p:cNvCxnSpPr>
            <a:cxnSpLocks/>
          </p:cNvCxnSpPr>
          <p:nvPr/>
        </p:nvCxnSpPr>
        <p:spPr>
          <a:xfrm>
            <a:off x="1657350" y="1227369"/>
            <a:ext cx="0" cy="401584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090D0E"/>
                </a:gs>
                <a:gs pos="99000">
                  <a:srgbClr val="212226"/>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10" name="平行四边形 9"/>
          <p:cNvSpPr/>
          <p:nvPr/>
        </p:nvSpPr>
        <p:spPr>
          <a:xfrm>
            <a:off x="7756525" y="5264150"/>
            <a:ext cx="728663" cy="242888"/>
          </a:xfrm>
          <a:prstGeom prst="parallelogram">
            <a:avLst>
              <a:gd name="adj" fmla="val 69728"/>
            </a:avLst>
          </a:prstGeom>
          <a:solidFill>
            <a:srgbClr val="E0B07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平行四边形 10"/>
          <p:cNvSpPr/>
          <p:nvPr/>
        </p:nvSpPr>
        <p:spPr>
          <a:xfrm>
            <a:off x="10796588" y="5627688"/>
            <a:ext cx="403225" cy="134937"/>
          </a:xfrm>
          <a:prstGeom prst="parallelogram">
            <a:avLst>
              <a:gd name="adj" fmla="val 69728"/>
            </a:avLst>
          </a:prstGeom>
          <a:solidFill>
            <a:schemeClr val="bg1">
              <a:lumMod val="50000"/>
              <a:alpha val="8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平行四边形 11"/>
          <p:cNvSpPr/>
          <p:nvPr/>
        </p:nvSpPr>
        <p:spPr>
          <a:xfrm>
            <a:off x="9637713" y="4999038"/>
            <a:ext cx="593725" cy="196850"/>
          </a:xfrm>
          <a:prstGeom prst="parallelogram">
            <a:avLst>
              <a:gd name="adj" fmla="val 69728"/>
            </a:avLst>
          </a:prstGeom>
          <a:solidFill>
            <a:schemeClr val="bg1">
              <a:lumMod val="65000"/>
              <a:alpha val="8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平行四边形 27"/>
          <p:cNvSpPr/>
          <p:nvPr/>
        </p:nvSpPr>
        <p:spPr>
          <a:xfrm>
            <a:off x="11468100" y="4887913"/>
            <a:ext cx="334963" cy="111125"/>
          </a:xfrm>
          <a:prstGeom prst="parallelogram">
            <a:avLst>
              <a:gd name="adj" fmla="val 69728"/>
            </a:avLst>
          </a:prstGeom>
          <a:solidFill>
            <a:srgbClr val="E0B07E">
              <a:alpha val="43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ransition spd="slow" advClick="0" advTm="4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outHorizontal)">
                                      <p:cBhvr>
                                        <p:cTn id="7" dur="1000"/>
                                        <p:tgtEl>
                                          <p:spTgt spid="23"/>
                                        </p:tgtEl>
                                      </p:cBhvr>
                                    </p:animEffect>
                                  </p:childTnLst>
                                </p:cTn>
                              </p:par>
                              <p:par>
                                <p:cTn id="8" presetID="22" presetClass="entr" presetSubtype="8" fill="hold" grpId="0" nodeType="withEffect">
                                  <p:stCondLst>
                                    <p:cond delay="750"/>
                                  </p:stCondLst>
                                  <p:iterate type="lt">
                                    <p:tmPct val="10000"/>
                                  </p:iterate>
                                  <p:childTnLst>
                                    <p:set>
                                      <p:cBhvr>
                                        <p:cTn id="9" dur="1" fill="hold">
                                          <p:stCondLst>
                                            <p:cond delay="0"/>
                                          </p:stCondLst>
                                        </p:cTn>
                                        <p:tgtEl>
                                          <p:spTgt spid="5"/>
                                        </p:tgtEl>
                                        <p:attrNameLst>
                                          <p:attrName>style.visibility</p:attrName>
                                        </p:attrNameLst>
                                      </p:cBhvr>
                                      <p:to>
                                        <p:strVal val="visible"/>
                                      </p:to>
                                    </p:set>
                                    <p:animEffect transition="in" filter="wipe(left)">
                                      <p:cBhvr>
                                        <p:cTn id="10" dur="2000"/>
                                        <p:tgtEl>
                                          <p:spTgt spid="5"/>
                                        </p:tgtEl>
                                      </p:cBhvr>
                                    </p:animEffect>
                                  </p:childTnLst>
                                </p:cTn>
                              </p:par>
                              <p:par>
                                <p:cTn id="11" presetID="42" presetClass="entr" presetSubtype="0" fill="hold" grpId="0" nodeType="withEffect">
                                  <p:stCondLst>
                                    <p:cond delay="20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3000"/>
                                        <p:tgtEl>
                                          <p:spTgt spid="6"/>
                                        </p:tgtEl>
                                      </p:cBhvr>
                                    </p:animEffect>
                                    <p:anim calcmode="lin" valueType="num">
                                      <p:cBhvr>
                                        <p:cTn id="14" dur="3000" fill="hold"/>
                                        <p:tgtEl>
                                          <p:spTgt spid="6"/>
                                        </p:tgtEl>
                                        <p:attrNameLst>
                                          <p:attrName>ppt_x</p:attrName>
                                        </p:attrNameLst>
                                      </p:cBhvr>
                                      <p:tavLst>
                                        <p:tav tm="0">
                                          <p:val>
                                            <p:strVal val="#ppt_x"/>
                                          </p:val>
                                        </p:tav>
                                        <p:tav tm="100000">
                                          <p:val>
                                            <p:strVal val="#ppt_x"/>
                                          </p:val>
                                        </p:tav>
                                      </p:tavLst>
                                    </p:anim>
                                    <p:anim calcmode="lin" valueType="num">
                                      <p:cBhvr>
                                        <p:cTn id="15" dur="3000" fill="hold"/>
                                        <p:tgtEl>
                                          <p:spTgt spid="6"/>
                                        </p:tgtEl>
                                        <p:attrNameLst>
                                          <p:attrName>ppt_y</p:attrName>
                                        </p:attrNameLst>
                                      </p:cBhvr>
                                      <p:tavLst>
                                        <p:tav tm="0">
                                          <p:val>
                                            <p:strVal val="#ppt_y+.1"/>
                                          </p:val>
                                        </p:tav>
                                        <p:tav tm="100000">
                                          <p:val>
                                            <p:strVal val="#ppt_y"/>
                                          </p:val>
                                        </p:tav>
                                      </p:tavLst>
                                    </p:anim>
                                  </p:childTnLst>
                                </p:cTn>
                              </p:par>
                              <p:par>
                                <p:cTn id="16" presetID="22" presetClass="entr" presetSubtype="2" fill="hold" nodeType="withEffect">
                                  <p:stCondLst>
                                    <p:cond delay="2500"/>
                                  </p:stCondLst>
                                  <p:childTnLst>
                                    <p:set>
                                      <p:cBhvr>
                                        <p:cTn id="17" dur="1" fill="hold">
                                          <p:stCondLst>
                                            <p:cond delay="0"/>
                                          </p:stCondLst>
                                        </p:cTn>
                                        <p:tgtEl>
                                          <p:spTgt spid="22"/>
                                        </p:tgtEl>
                                        <p:attrNameLst>
                                          <p:attrName>style.visibility</p:attrName>
                                        </p:attrNameLst>
                                      </p:cBhvr>
                                      <p:to>
                                        <p:strVal val="visible"/>
                                      </p:to>
                                    </p:set>
                                    <p:animEffect transition="in" filter="wipe(right)">
                                      <p:cBhvr>
                                        <p:cTn id="18" dur="1000"/>
                                        <p:tgtEl>
                                          <p:spTgt spid="22"/>
                                        </p:tgtEl>
                                      </p:cBhvr>
                                    </p:animEffect>
                                  </p:childTnLst>
                                </p:cTn>
                              </p:par>
                              <p:par>
                                <p:cTn id="19" presetID="2" presetClass="entr" presetSubtype="2" decel="100000" fill="hold" grpId="0" nodeType="withEffect">
                                  <p:stCondLst>
                                    <p:cond delay="300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2000" fill="hold"/>
                                        <p:tgtEl>
                                          <p:spTgt spid="10"/>
                                        </p:tgtEl>
                                        <p:attrNameLst>
                                          <p:attrName>ppt_x</p:attrName>
                                        </p:attrNameLst>
                                      </p:cBhvr>
                                      <p:tavLst>
                                        <p:tav tm="0">
                                          <p:val>
                                            <p:strVal val="1+#ppt_w/2"/>
                                          </p:val>
                                        </p:tav>
                                        <p:tav tm="100000">
                                          <p:val>
                                            <p:strVal val="#ppt_x"/>
                                          </p:val>
                                        </p:tav>
                                      </p:tavLst>
                                    </p:anim>
                                    <p:anim calcmode="lin" valueType="num">
                                      <p:cBhvr additive="base">
                                        <p:cTn id="22" dur="2000" fill="hold"/>
                                        <p:tgtEl>
                                          <p:spTgt spid="10"/>
                                        </p:tgtEl>
                                        <p:attrNameLst>
                                          <p:attrName>ppt_y</p:attrName>
                                        </p:attrNameLst>
                                      </p:cBhvr>
                                      <p:tavLst>
                                        <p:tav tm="0">
                                          <p:val>
                                            <p:strVal val="#ppt_y"/>
                                          </p:val>
                                        </p:tav>
                                        <p:tav tm="100000">
                                          <p:val>
                                            <p:strVal val="#ppt_y"/>
                                          </p:val>
                                        </p:tav>
                                      </p:tavLst>
                                    </p:anim>
                                  </p:childTnLst>
                                </p:cTn>
                              </p:par>
                              <p:par>
                                <p:cTn id="23" presetID="63" presetClass="path" presetSubtype="0" accel="50000" decel="50000" fill="hold" grpId="1" nodeType="withEffect">
                                  <p:stCondLst>
                                    <p:cond delay="5000"/>
                                  </p:stCondLst>
                                  <p:childTnLst>
                                    <p:animMotion origin="layout" path="M 4.375E-6 4.81481E-6 L 0.05651 4.81481E-6 " pathEditMode="relative" rAng="0" ptsTypes="AA">
                                      <p:cBhvr>
                                        <p:cTn id="24" dur="2000" fill="hold"/>
                                        <p:tgtEl>
                                          <p:spTgt spid="10"/>
                                        </p:tgtEl>
                                        <p:attrNameLst>
                                          <p:attrName>ppt_x</p:attrName>
                                          <p:attrName>ppt_y</p:attrName>
                                        </p:attrNameLst>
                                      </p:cBhvr>
                                      <p:rCtr x="2826" y="0"/>
                                    </p:animMotion>
                                  </p:childTnLst>
                                </p:cTn>
                              </p:par>
                              <p:par>
                                <p:cTn id="25" presetID="22" presetClass="entr" presetSubtype="2" fill="hold" nodeType="withEffect">
                                  <p:stCondLst>
                                    <p:cond delay="3250"/>
                                  </p:stCondLst>
                                  <p:childTnLst>
                                    <p:set>
                                      <p:cBhvr>
                                        <p:cTn id="26" dur="1" fill="hold">
                                          <p:stCondLst>
                                            <p:cond delay="0"/>
                                          </p:stCondLst>
                                        </p:cTn>
                                        <p:tgtEl>
                                          <p:spTgt spid="24"/>
                                        </p:tgtEl>
                                        <p:attrNameLst>
                                          <p:attrName>style.visibility</p:attrName>
                                        </p:attrNameLst>
                                      </p:cBhvr>
                                      <p:to>
                                        <p:strVal val="visible"/>
                                      </p:to>
                                    </p:set>
                                    <p:animEffect transition="in" filter="wipe(right)">
                                      <p:cBhvr>
                                        <p:cTn id="27" dur="1000"/>
                                        <p:tgtEl>
                                          <p:spTgt spid="24"/>
                                        </p:tgtEl>
                                      </p:cBhvr>
                                    </p:animEffect>
                                  </p:childTnLst>
                                </p:cTn>
                              </p:par>
                              <p:par>
                                <p:cTn id="28" presetID="2" presetClass="entr" presetSubtype="2" decel="100000" fill="hold" grpId="0" nodeType="withEffect">
                                  <p:stCondLst>
                                    <p:cond delay="350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2000" fill="hold"/>
                                        <p:tgtEl>
                                          <p:spTgt spid="11"/>
                                        </p:tgtEl>
                                        <p:attrNameLst>
                                          <p:attrName>ppt_x</p:attrName>
                                        </p:attrNameLst>
                                      </p:cBhvr>
                                      <p:tavLst>
                                        <p:tav tm="0">
                                          <p:val>
                                            <p:strVal val="1+#ppt_w/2"/>
                                          </p:val>
                                        </p:tav>
                                        <p:tav tm="100000">
                                          <p:val>
                                            <p:strVal val="#ppt_x"/>
                                          </p:val>
                                        </p:tav>
                                      </p:tavLst>
                                    </p:anim>
                                    <p:anim calcmode="lin" valueType="num">
                                      <p:cBhvr additive="base">
                                        <p:cTn id="31" dur="2000" fill="hold"/>
                                        <p:tgtEl>
                                          <p:spTgt spid="11"/>
                                        </p:tgtEl>
                                        <p:attrNameLst>
                                          <p:attrName>ppt_y</p:attrName>
                                        </p:attrNameLst>
                                      </p:cBhvr>
                                      <p:tavLst>
                                        <p:tav tm="0">
                                          <p:val>
                                            <p:strVal val="#ppt_y"/>
                                          </p:val>
                                        </p:tav>
                                        <p:tav tm="100000">
                                          <p:val>
                                            <p:strVal val="#ppt_y"/>
                                          </p:val>
                                        </p:tav>
                                      </p:tavLst>
                                    </p:anim>
                                  </p:childTnLst>
                                </p:cTn>
                              </p:par>
                              <p:par>
                                <p:cTn id="32" presetID="63" presetClass="path" presetSubtype="0" accel="50000" decel="50000" fill="hold" grpId="1" nodeType="withEffect">
                                  <p:stCondLst>
                                    <p:cond delay="5750"/>
                                  </p:stCondLst>
                                  <p:childTnLst>
                                    <p:animMotion origin="layout" path="M 4.375E-6 4.81481E-6 L 0.05651 4.81481E-6 " pathEditMode="relative" rAng="0" ptsTypes="AA">
                                      <p:cBhvr>
                                        <p:cTn id="33" dur="2000" fill="hold"/>
                                        <p:tgtEl>
                                          <p:spTgt spid="11"/>
                                        </p:tgtEl>
                                        <p:attrNameLst>
                                          <p:attrName>ppt_x</p:attrName>
                                          <p:attrName>ppt_y</p:attrName>
                                        </p:attrNameLst>
                                      </p:cBhvr>
                                      <p:rCtr x="2826" y="0"/>
                                    </p:animMotion>
                                  </p:childTnLst>
                                </p:cTn>
                              </p:par>
                              <p:par>
                                <p:cTn id="34" presetID="2" presetClass="entr" presetSubtype="2" decel="100000" fill="hold" grpId="0" nodeType="withEffect">
                                  <p:stCondLst>
                                    <p:cond delay="375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2000" fill="hold"/>
                                        <p:tgtEl>
                                          <p:spTgt spid="12"/>
                                        </p:tgtEl>
                                        <p:attrNameLst>
                                          <p:attrName>ppt_x</p:attrName>
                                        </p:attrNameLst>
                                      </p:cBhvr>
                                      <p:tavLst>
                                        <p:tav tm="0">
                                          <p:val>
                                            <p:strVal val="1+#ppt_w/2"/>
                                          </p:val>
                                        </p:tav>
                                        <p:tav tm="100000">
                                          <p:val>
                                            <p:strVal val="#ppt_x"/>
                                          </p:val>
                                        </p:tav>
                                      </p:tavLst>
                                    </p:anim>
                                    <p:anim calcmode="lin" valueType="num">
                                      <p:cBhvr additive="base">
                                        <p:cTn id="37" dur="2000" fill="hold"/>
                                        <p:tgtEl>
                                          <p:spTgt spid="12"/>
                                        </p:tgtEl>
                                        <p:attrNameLst>
                                          <p:attrName>ppt_y</p:attrName>
                                        </p:attrNameLst>
                                      </p:cBhvr>
                                      <p:tavLst>
                                        <p:tav tm="0">
                                          <p:val>
                                            <p:strVal val="#ppt_y"/>
                                          </p:val>
                                        </p:tav>
                                        <p:tav tm="100000">
                                          <p:val>
                                            <p:strVal val="#ppt_y"/>
                                          </p:val>
                                        </p:tav>
                                      </p:tavLst>
                                    </p:anim>
                                  </p:childTnLst>
                                </p:cTn>
                              </p:par>
                              <p:par>
                                <p:cTn id="38" presetID="63" presetClass="path" presetSubtype="0" accel="50000" decel="50000" fill="hold" grpId="1" nodeType="withEffect">
                                  <p:stCondLst>
                                    <p:cond delay="6000"/>
                                  </p:stCondLst>
                                  <p:childTnLst>
                                    <p:animMotion origin="layout" path="M 4.375E-6 4.81481E-6 L 0.05651 4.81481E-6 " pathEditMode="relative" rAng="0" ptsTypes="AA">
                                      <p:cBhvr>
                                        <p:cTn id="39" dur="2000" fill="hold"/>
                                        <p:tgtEl>
                                          <p:spTgt spid="12"/>
                                        </p:tgtEl>
                                        <p:attrNameLst>
                                          <p:attrName>ppt_x</p:attrName>
                                          <p:attrName>ppt_y</p:attrName>
                                        </p:attrNameLst>
                                      </p:cBhvr>
                                      <p:rCtr x="2826" y="0"/>
                                    </p:animMotion>
                                  </p:childTnLst>
                                </p:cTn>
                              </p:par>
                              <p:par>
                                <p:cTn id="40" presetID="2" presetClass="entr" presetSubtype="2" decel="100000" fill="hold" grpId="0" nodeType="withEffect">
                                  <p:stCondLst>
                                    <p:cond delay="3750"/>
                                  </p:stCondLst>
                                  <p:childTnLst>
                                    <p:set>
                                      <p:cBhvr>
                                        <p:cTn id="41" dur="1" fill="hold">
                                          <p:stCondLst>
                                            <p:cond delay="0"/>
                                          </p:stCondLst>
                                        </p:cTn>
                                        <p:tgtEl>
                                          <p:spTgt spid="28"/>
                                        </p:tgtEl>
                                        <p:attrNameLst>
                                          <p:attrName>style.visibility</p:attrName>
                                        </p:attrNameLst>
                                      </p:cBhvr>
                                      <p:to>
                                        <p:strVal val="visible"/>
                                      </p:to>
                                    </p:set>
                                    <p:anim calcmode="lin" valueType="num">
                                      <p:cBhvr additive="base">
                                        <p:cTn id="42" dur="2000" fill="hold"/>
                                        <p:tgtEl>
                                          <p:spTgt spid="28"/>
                                        </p:tgtEl>
                                        <p:attrNameLst>
                                          <p:attrName>ppt_x</p:attrName>
                                        </p:attrNameLst>
                                      </p:cBhvr>
                                      <p:tavLst>
                                        <p:tav tm="0">
                                          <p:val>
                                            <p:strVal val="1+#ppt_w/2"/>
                                          </p:val>
                                        </p:tav>
                                        <p:tav tm="100000">
                                          <p:val>
                                            <p:strVal val="#ppt_x"/>
                                          </p:val>
                                        </p:tav>
                                      </p:tavLst>
                                    </p:anim>
                                    <p:anim calcmode="lin" valueType="num">
                                      <p:cBhvr additive="base">
                                        <p:cTn id="43" dur="2000" fill="hold"/>
                                        <p:tgtEl>
                                          <p:spTgt spid="28"/>
                                        </p:tgtEl>
                                        <p:attrNameLst>
                                          <p:attrName>ppt_y</p:attrName>
                                        </p:attrNameLst>
                                      </p:cBhvr>
                                      <p:tavLst>
                                        <p:tav tm="0">
                                          <p:val>
                                            <p:strVal val="#ppt_y"/>
                                          </p:val>
                                        </p:tav>
                                        <p:tav tm="100000">
                                          <p:val>
                                            <p:strVal val="#ppt_y"/>
                                          </p:val>
                                        </p:tav>
                                      </p:tavLst>
                                    </p:anim>
                                  </p:childTnLst>
                                </p:cTn>
                              </p:par>
                              <p:par>
                                <p:cTn id="44" presetID="63" presetClass="path" presetSubtype="0" accel="50000" decel="50000" fill="hold" grpId="1" nodeType="withEffect">
                                  <p:stCondLst>
                                    <p:cond delay="5750"/>
                                  </p:stCondLst>
                                  <p:childTnLst>
                                    <p:animMotion origin="layout" path="M 4.375E-6 4.81481E-6 L 0.05651 4.81481E-6 " pathEditMode="relative" rAng="0" ptsTypes="AA">
                                      <p:cBhvr>
                                        <p:cTn id="45" dur="2000" fill="hold"/>
                                        <p:tgtEl>
                                          <p:spTgt spid="28"/>
                                        </p:tgtEl>
                                        <p:attrNameLst>
                                          <p:attrName>ppt_x</p:attrName>
                                          <p:attrName>ppt_y</p:attrName>
                                        </p:attrNameLst>
                                      </p:cBhvr>
                                      <p:rCtr x="282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animBg="1"/>
      <p:bldP spid="10" grpId="1" animBg="1"/>
      <p:bldP spid="11" grpId="0" animBg="1"/>
      <p:bldP spid="11" grpId="1" animBg="1"/>
      <p:bldP spid="12" grpId="0" animBg="1"/>
      <p:bldP spid="12" grpId="1" animBg="1"/>
      <p:bldP spid="28" grpId="0" animBg="1"/>
      <p:bldP spid="28"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3"/>
          <p:cNvSpPr txBox="1">
            <a:spLocks noChangeArrowheads="1"/>
          </p:cNvSpPr>
          <p:nvPr/>
        </p:nvSpPr>
        <p:spPr bwMode="auto">
          <a:xfrm>
            <a:off x="654050" y="173038"/>
            <a:ext cx="2735263" cy="457200"/>
          </a:xfrm>
          <a:prstGeom prst="rect">
            <a:avLst/>
          </a:prstGeom>
          <a:noFill/>
          <a:ln w="9525">
            <a:noFill/>
            <a:miter lim="800000"/>
            <a:headEnd/>
            <a:tailEnd/>
          </a:ln>
        </p:spPr>
        <p:txBody>
          <a:bodyPr>
            <a:spAutoFit/>
          </a:bodyPr>
          <a:lstStyle/>
          <a:p>
            <a:pPr algn="ctr"/>
            <a:r>
              <a:rPr lang="en-US" altLang="zh-CN" sz="2400" dirty="0">
                <a:solidFill>
                  <a:srgbClr val="D9D9D9"/>
                </a:solidFill>
                <a:latin typeface="Segoe UI" pitchFamily="34" charset="0"/>
                <a:ea typeface="Segoe UI Symbol" pitchFamily="34" charset="0"/>
                <a:cs typeface="Segoe UI" pitchFamily="34" charset="0"/>
              </a:rPr>
              <a:t>02 </a:t>
            </a:r>
            <a:r>
              <a:rPr lang="en-US" altLang="zh-CN" dirty="0">
                <a:solidFill>
                  <a:srgbClr val="E0B07E"/>
                </a:solidFill>
                <a:ea typeface="Segoe UI Symbol" pitchFamily="34" charset="0"/>
                <a:cs typeface="Segoe UI" pitchFamily="34" charset="0"/>
              </a:rPr>
              <a:t>Development View</a:t>
            </a:r>
            <a:endParaRPr lang="zh-CN" altLang="en-US" dirty="0">
              <a:solidFill>
                <a:srgbClr val="E0B07E"/>
              </a:solidFill>
              <a:ea typeface="Segoe UI Symbol" pitchFamily="34" charset="0"/>
              <a:cs typeface="Segoe UI" pitchFamily="34" charset="0"/>
            </a:endParaRPr>
          </a:p>
        </p:txBody>
      </p:sp>
      <p:cxnSp>
        <p:nvCxnSpPr>
          <p:cNvPr id="5" name="直接连接符 4"/>
          <p:cNvCxnSpPr>
            <a:cxnSpLocks/>
          </p:cNvCxnSpPr>
          <p:nvPr/>
        </p:nvCxnSpPr>
        <p:spPr>
          <a:xfrm>
            <a:off x="314158" y="622300"/>
            <a:ext cx="2347762"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789708" y="710168"/>
            <a:ext cx="2666106" cy="369332"/>
          </a:xfrm>
          <a:prstGeom prst="rect">
            <a:avLst/>
          </a:prstGeom>
          <a:noFill/>
        </p:spPr>
        <p:txBody>
          <a:bodyPr wrap="square" rtlCol="0">
            <a:spAutoFit/>
          </a:bodyPr>
          <a:lstStyle/>
          <a:p>
            <a:r>
              <a:rPr lang="zh-CN" altLang="zh-CN" b="1" dirty="0">
                <a:solidFill>
                  <a:schemeClr val="bg1"/>
                </a:solidFill>
              </a:rPr>
              <a:t> </a:t>
            </a:r>
            <a:r>
              <a:rPr lang="en-US" altLang="zh-CN" b="1" dirty="0">
                <a:solidFill>
                  <a:schemeClr val="bg1"/>
                </a:solidFill>
              </a:rPr>
              <a:t>Design Discipline</a:t>
            </a:r>
            <a:endParaRPr lang="zh-CN" altLang="en-US" dirty="0">
              <a:solidFill>
                <a:schemeClr val="bg1"/>
              </a:solidFill>
            </a:endParaRPr>
          </a:p>
        </p:txBody>
      </p:sp>
      <p:sp>
        <p:nvSpPr>
          <p:cNvPr id="3" name="矩形 2"/>
          <p:cNvSpPr/>
          <p:nvPr/>
        </p:nvSpPr>
        <p:spPr>
          <a:xfrm>
            <a:off x="2801388" y="2425017"/>
            <a:ext cx="6096000" cy="1754326"/>
          </a:xfrm>
          <a:prstGeom prst="rect">
            <a:avLst/>
          </a:prstGeom>
        </p:spPr>
        <p:txBody>
          <a:bodyPr>
            <a:spAutoFit/>
          </a:bodyPr>
          <a:lstStyle/>
          <a:p>
            <a:r>
              <a:rPr lang="en-US" altLang="zh-CN" b="1" dirty="0">
                <a:solidFill>
                  <a:schemeClr val="bg1"/>
                </a:solidFill>
              </a:rPr>
              <a:t>Stability</a:t>
            </a:r>
            <a:endParaRPr lang="zh-CN" altLang="zh-CN" dirty="0">
              <a:solidFill>
                <a:schemeClr val="bg1"/>
              </a:solidFill>
            </a:endParaRPr>
          </a:p>
          <a:p>
            <a:r>
              <a:rPr lang="en-US" altLang="zh-CN" dirty="0">
                <a:solidFill>
                  <a:schemeClr val="bg1"/>
                </a:solidFill>
              </a:rPr>
              <a:t>You can follow the README.md to install and use by code-less storyboard or customize in </a:t>
            </a:r>
            <a:r>
              <a:rPr lang="en-US" altLang="zh-CN" dirty="0" err="1">
                <a:solidFill>
                  <a:schemeClr val="bg1"/>
                </a:solidFill>
              </a:rPr>
              <a:t>SideMenuManager</a:t>
            </a:r>
            <a:r>
              <a:rPr lang="en-US" altLang="zh-CN" dirty="0">
                <a:solidFill>
                  <a:schemeClr val="bg1"/>
                </a:solidFill>
              </a:rPr>
              <a:t>, </a:t>
            </a:r>
            <a:r>
              <a:rPr lang="en-US" altLang="zh-CN" dirty="0" err="1">
                <a:solidFill>
                  <a:schemeClr val="bg1"/>
                </a:solidFill>
              </a:rPr>
              <a:t>UISideMenuNavigationController</a:t>
            </a:r>
            <a:r>
              <a:rPr lang="en-US" altLang="zh-CN" dirty="0">
                <a:solidFill>
                  <a:schemeClr val="bg1"/>
                </a:solidFill>
              </a:rPr>
              <a:t> and </a:t>
            </a:r>
            <a:r>
              <a:rPr lang="en-US" altLang="zh-CN" dirty="0" err="1">
                <a:solidFill>
                  <a:schemeClr val="bg1"/>
                </a:solidFill>
              </a:rPr>
              <a:t>UISideMenuNavigationControllerDelegate</a:t>
            </a:r>
            <a:r>
              <a:rPr lang="en-US" altLang="zh-CN" dirty="0">
                <a:solidFill>
                  <a:schemeClr val="bg1"/>
                </a:solidFill>
              </a:rPr>
              <a:t>. If you follow the guide, it will not cause any instability.</a:t>
            </a:r>
            <a:endParaRPr lang="zh-CN" altLang="zh-CN" dirty="0">
              <a:solidFill>
                <a:schemeClr val="bg1"/>
              </a:solidFill>
            </a:endParaRPr>
          </a:p>
        </p:txBody>
      </p:sp>
    </p:spTree>
    <p:extLst>
      <p:ext uri="{BB962C8B-B14F-4D97-AF65-F5344CB8AC3E}">
        <p14:creationId xmlns:p14="http://schemas.microsoft.com/office/powerpoint/2010/main" val="2651634713"/>
      </p:ext>
    </p:extLst>
  </p:cSld>
  <p:clrMapOvr>
    <a:masterClrMapping/>
  </p:clrMapOvr>
  <p:transition spd="slow" advClick="0" advTm="4000">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3"/>
          <p:cNvSpPr txBox="1">
            <a:spLocks noChangeArrowheads="1"/>
          </p:cNvSpPr>
          <p:nvPr/>
        </p:nvSpPr>
        <p:spPr bwMode="auto">
          <a:xfrm>
            <a:off x="654050" y="173038"/>
            <a:ext cx="2735263" cy="457200"/>
          </a:xfrm>
          <a:prstGeom prst="rect">
            <a:avLst/>
          </a:prstGeom>
          <a:noFill/>
          <a:ln w="9525">
            <a:noFill/>
            <a:miter lim="800000"/>
            <a:headEnd/>
            <a:tailEnd/>
          </a:ln>
        </p:spPr>
        <p:txBody>
          <a:bodyPr>
            <a:spAutoFit/>
          </a:bodyPr>
          <a:lstStyle/>
          <a:p>
            <a:pPr algn="ctr"/>
            <a:r>
              <a:rPr lang="en-US" altLang="zh-CN" sz="2400" dirty="0">
                <a:solidFill>
                  <a:srgbClr val="D9D9D9"/>
                </a:solidFill>
                <a:latin typeface="Segoe UI" pitchFamily="34" charset="0"/>
                <a:ea typeface="Segoe UI Symbol" pitchFamily="34" charset="0"/>
                <a:cs typeface="Segoe UI" pitchFamily="34" charset="0"/>
              </a:rPr>
              <a:t>02 </a:t>
            </a:r>
            <a:r>
              <a:rPr lang="en-US" altLang="zh-CN" dirty="0">
                <a:solidFill>
                  <a:srgbClr val="E0B07E"/>
                </a:solidFill>
                <a:ea typeface="Segoe UI Symbol" pitchFamily="34" charset="0"/>
                <a:cs typeface="Segoe UI" pitchFamily="34" charset="0"/>
              </a:rPr>
              <a:t>Development View</a:t>
            </a:r>
            <a:endParaRPr lang="zh-CN" altLang="en-US" dirty="0">
              <a:solidFill>
                <a:srgbClr val="E0B07E"/>
              </a:solidFill>
              <a:ea typeface="Segoe UI Symbol" pitchFamily="34" charset="0"/>
              <a:cs typeface="Segoe UI" pitchFamily="34" charset="0"/>
            </a:endParaRPr>
          </a:p>
        </p:txBody>
      </p:sp>
      <p:cxnSp>
        <p:nvCxnSpPr>
          <p:cNvPr id="5" name="直接连接符 4"/>
          <p:cNvCxnSpPr>
            <a:cxnSpLocks/>
          </p:cNvCxnSpPr>
          <p:nvPr/>
        </p:nvCxnSpPr>
        <p:spPr>
          <a:xfrm>
            <a:off x="314158" y="622300"/>
            <a:ext cx="2347762"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789708" y="710168"/>
            <a:ext cx="2666106" cy="369332"/>
          </a:xfrm>
          <a:prstGeom prst="rect">
            <a:avLst/>
          </a:prstGeom>
          <a:noFill/>
        </p:spPr>
        <p:txBody>
          <a:bodyPr wrap="square" rtlCol="0">
            <a:spAutoFit/>
          </a:bodyPr>
          <a:lstStyle/>
          <a:p>
            <a:r>
              <a:rPr lang="zh-CN" altLang="zh-CN" b="1" dirty="0">
                <a:solidFill>
                  <a:schemeClr val="bg1"/>
                </a:solidFill>
              </a:rPr>
              <a:t> </a:t>
            </a:r>
            <a:r>
              <a:rPr lang="en-US" altLang="zh-CN" b="1" dirty="0">
                <a:solidFill>
                  <a:schemeClr val="bg1"/>
                </a:solidFill>
              </a:rPr>
              <a:t>Design Discipline</a:t>
            </a:r>
            <a:endParaRPr lang="zh-CN" altLang="en-US" dirty="0">
              <a:solidFill>
                <a:schemeClr val="bg1"/>
              </a:solidFill>
            </a:endParaRPr>
          </a:p>
        </p:txBody>
      </p:sp>
      <p:sp>
        <p:nvSpPr>
          <p:cNvPr id="3" name="矩形 2"/>
          <p:cNvSpPr/>
          <p:nvPr/>
        </p:nvSpPr>
        <p:spPr>
          <a:xfrm>
            <a:off x="2801388" y="2425017"/>
            <a:ext cx="6096000" cy="1477328"/>
          </a:xfrm>
          <a:prstGeom prst="rect">
            <a:avLst/>
          </a:prstGeom>
        </p:spPr>
        <p:txBody>
          <a:bodyPr>
            <a:spAutoFit/>
          </a:bodyPr>
          <a:lstStyle/>
          <a:p>
            <a:r>
              <a:rPr lang="en-US" altLang="zh-CN" b="1" dirty="0">
                <a:solidFill>
                  <a:schemeClr val="bg1"/>
                </a:solidFill>
              </a:rPr>
              <a:t>Interoperability</a:t>
            </a:r>
            <a:endParaRPr lang="zh-CN" altLang="zh-CN" dirty="0">
              <a:solidFill>
                <a:schemeClr val="bg1"/>
              </a:solidFill>
            </a:endParaRPr>
          </a:p>
          <a:p>
            <a:r>
              <a:rPr lang="en-US" altLang="zh-CN" dirty="0">
                <a:solidFill>
                  <a:schemeClr val="bg1"/>
                </a:solidFill>
              </a:rPr>
              <a:t>Anyone can install easily just to use </a:t>
            </a:r>
            <a:r>
              <a:rPr lang="en-US" altLang="zh-CN" dirty="0" err="1">
                <a:solidFill>
                  <a:schemeClr val="bg1"/>
                </a:solidFill>
              </a:rPr>
              <a:t>cocoapods</a:t>
            </a:r>
            <a:r>
              <a:rPr lang="en-US" altLang="zh-CN" dirty="0">
                <a:solidFill>
                  <a:schemeClr val="bg1"/>
                </a:solidFill>
              </a:rPr>
              <a:t> and </a:t>
            </a:r>
            <a:r>
              <a:rPr lang="en-US" altLang="zh-CN" dirty="0" err="1">
                <a:solidFill>
                  <a:schemeClr val="bg1"/>
                </a:solidFill>
              </a:rPr>
              <a:t>carthage</a:t>
            </a:r>
            <a:r>
              <a:rPr lang="en-US" altLang="zh-CN" dirty="0">
                <a:solidFill>
                  <a:schemeClr val="bg1"/>
                </a:solidFill>
              </a:rPr>
              <a:t>, and any IOS projects can use them by following the README.md, because of that it is just a small tool and it is flexible, so the interoperability is obvious.</a:t>
            </a:r>
            <a:endParaRPr lang="zh-CN" altLang="zh-CN" dirty="0">
              <a:solidFill>
                <a:schemeClr val="bg1"/>
              </a:solidFill>
            </a:endParaRPr>
          </a:p>
        </p:txBody>
      </p:sp>
    </p:spTree>
    <p:extLst>
      <p:ext uri="{BB962C8B-B14F-4D97-AF65-F5344CB8AC3E}">
        <p14:creationId xmlns:p14="http://schemas.microsoft.com/office/powerpoint/2010/main" val="2900933157"/>
      </p:ext>
    </p:extLst>
  </p:cSld>
  <p:clrMapOvr>
    <a:masterClrMapping/>
  </p:clrMapOvr>
  <p:transition spd="slow" advClick="0" advTm="4000">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3"/>
          <p:cNvSpPr txBox="1">
            <a:spLocks noChangeArrowheads="1"/>
          </p:cNvSpPr>
          <p:nvPr/>
        </p:nvSpPr>
        <p:spPr bwMode="auto">
          <a:xfrm>
            <a:off x="654050" y="173038"/>
            <a:ext cx="2735263" cy="457200"/>
          </a:xfrm>
          <a:prstGeom prst="rect">
            <a:avLst/>
          </a:prstGeom>
          <a:noFill/>
          <a:ln w="9525">
            <a:noFill/>
            <a:miter lim="800000"/>
            <a:headEnd/>
            <a:tailEnd/>
          </a:ln>
        </p:spPr>
        <p:txBody>
          <a:bodyPr>
            <a:spAutoFit/>
          </a:bodyPr>
          <a:lstStyle/>
          <a:p>
            <a:pPr algn="ctr"/>
            <a:r>
              <a:rPr lang="en-US" altLang="zh-CN" sz="2400" dirty="0">
                <a:solidFill>
                  <a:srgbClr val="D9D9D9"/>
                </a:solidFill>
                <a:latin typeface="Segoe UI" pitchFamily="34" charset="0"/>
                <a:ea typeface="Segoe UI Symbol" pitchFamily="34" charset="0"/>
                <a:cs typeface="Segoe UI" pitchFamily="34" charset="0"/>
              </a:rPr>
              <a:t>02 </a:t>
            </a:r>
            <a:r>
              <a:rPr lang="en-US" altLang="zh-CN" dirty="0">
                <a:solidFill>
                  <a:srgbClr val="E0B07E"/>
                </a:solidFill>
                <a:ea typeface="Segoe UI Symbol" pitchFamily="34" charset="0"/>
                <a:cs typeface="Segoe UI" pitchFamily="34" charset="0"/>
              </a:rPr>
              <a:t>Development View</a:t>
            </a:r>
            <a:endParaRPr lang="zh-CN" altLang="en-US" dirty="0">
              <a:solidFill>
                <a:srgbClr val="E0B07E"/>
              </a:solidFill>
              <a:ea typeface="Segoe UI Symbol" pitchFamily="34" charset="0"/>
              <a:cs typeface="Segoe UI" pitchFamily="34" charset="0"/>
            </a:endParaRPr>
          </a:p>
        </p:txBody>
      </p:sp>
      <p:cxnSp>
        <p:nvCxnSpPr>
          <p:cNvPr id="5" name="直接连接符 4"/>
          <p:cNvCxnSpPr>
            <a:cxnSpLocks/>
          </p:cNvCxnSpPr>
          <p:nvPr/>
        </p:nvCxnSpPr>
        <p:spPr>
          <a:xfrm>
            <a:off x="314158" y="622300"/>
            <a:ext cx="2347762"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789707" y="710168"/>
            <a:ext cx="3241965" cy="369332"/>
          </a:xfrm>
          <a:prstGeom prst="rect">
            <a:avLst/>
          </a:prstGeom>
          <a:noFill/>
        </p:spPr>
        <p:txBody>
          <a:bodyPr wrap="square" rtlCol="0">
            <a:spAutoFit/>
          </a:bodyPr>
          <a:lstStyle/>
          <a:p>
            <a:r>
              <a:rPr lang="en-US" altLang="zh-CN" b="1" dirty="0" smtClean="0">
                <a:solidFill>
                  <a:schemeClr val="bg1"/>
                </a:solidFill>
              </a:rPr>
              <a:t>Source Code Structure</a:t>
            </a:r>
            <a:endParaRPr lang="zh-CN" altLang="en-US" dirty="0">
              <a:solidFill>
                <a:schemeClr val="bg1"/>
              </a:solidFill>
            </a:endParaRPr>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8994369" y="297729"/>
            <a:ext cx="2826328" cy="6236608"/>
          </a:xfrm>
          <a:prstGeom prst="rect">
            <a:avLst/>
          </a:prstGeom>
          <a:noFill/>
          <a:ln>
            <a:noFill/>
          </a:ln>
        </p:spPr>
      </p:pic>
      <p:sp>
        <p:nvSpPr>
          <p:cNvPr id="3" name="文本框 2"/>
          <p:cNvSpPr txBox="1"/>
          <p:nvPr/>
        </p:nvSpPr>
        <p:spPr>
          <a:xfrm>
            <a:off x="789707" y="1071563"/>
            <a:ext cx="8063348" cy="5632311"/>
          </a:xfrm>
          <a:prstGeom prst="rect">
            <a:avLst/>
          </a:prstGeom>
          <a:noFill/>
        </p:spPr>
        <p:txBody>
          <a:bodyPr wrap="square" rtlCol="0">
            <a:spAutoFit/>
          </a:bodyPr>
          <a:lstStyle/>
          <a:p>
            <a:r>
              <a:rPr lang="en-US" altLang="zh-CN" b="1" dirty="0">
                <a:solidFill>
                  <a:schemeClr val="bg1"/>
                </a:solidFill>
              </a:rPr>
              <a:t>Functionality</a:t>
            </a:r>
            <a:endParaRPr lang="zh-CN" altLang="zh-CN" dirty="0">
              <a:solidFill>
                <a:schemeClr val="bg1"/>
              </a:solidFill>
            </a:endParaRPr>
          </a:p>
          <a:p>
            <a:r>
              <a:rPr lang="en-US" altLang="zh-CN" dirty="0">
                <a:solidFill>
                  <a:schemeClr val="bg1"/>
                </a:solidFill>
              </a:rPr>
              <a:t>Main functions are designed in the Pod/classes and where you can change the effects is in the folder.</a:t>
            </a:r>
            <a:endParaRPr lang="zh-CN" altLang="zh-CN" dirty="0">
              <a:solidFill>
                <a:schemeClr val="bg1"/>
              </a:solidFill>
            </a:endParaRPr>
          </a:p>
          <a:p>
            <a:r>
              <a:rPr lang="en-US" altLang="zh-CN" dirty="0">
                <a:solidFill>
                  <a:schemeClr val="bg1"/>
                </a:solidFill>
              </a:rPr>
              <a:t>In </a:t>
            </a:r>
            <a:r>
              <a:rPr lang="en-US" altLang="zh-CN" dirty="0" err="1">
                <a:solidFill>
                  <a:schemeClr val="bg1"/>
                </a:solidFill>
              </a:rPr>
              <a:t>SideMenuManager</a:t>
            </a:r>
            <a:r>
              <a:rPr lang="en-US" altLang="zh-CN" dirty="0">
                <a:solidFill>
                  <a:schemeClr val="bg1"/>
                </a:solidFill>
              </a:rPr>
              <a:t>, you can customize the effects. Just type </a:t>
            </a:r>
            <a:r>
              <a:rPr lang="en-US" altLang="zh-CN" dirty="0" err="1">
                <a:solidFill>
                  <a:schemeClr val="bg1"/>
                </a:solidFill>
              </a:rPr>
              <a:t>SideMenuManager.default.menu</a:t>
            </a:r>
            <a:r>
              <a:rPr lang="en-US" altLang="zh-CN" dirty="0">
                <a:solidFill>
                  <a:schemeClr val="bg1"/>
                </a:solidFill>
              </a:rPr>
              <a:t>... and code completion will show you everything you can customize (for Objective-C, use </a:t>
            </a:r>
            <a:r>
              <a:rPr lang="en-US" altLang="zh-CN" dirty="0" err="1">
                <a:solidFill>
                  <a:schemeClr val="bg1"/>
                </a:solidFill>
              </a:rPr>
              <a:t>SideMenuManager.defaultManager.menu</a:t>
            </a:r>
            <a:r>
              <a:rPr lang="en-US" altLang="zh-CN" dirty="0">
                <a:solidFill>
                  <a:schemeClr val="bg1"/>
                </a:solidFill>
              </a:rPr>
              <a:t>...). Defaults values are shown below for reference.</a:t>
            </a:r>
            <a:endParaRPr lang="zh-CN" altLang="zh-CN" dirty="0">
              <a:solidFill>
                <a:schemeClr val="bg1"/>
              </a:solidFill>
            </a:endParaRPr>
          </a:p>
          <a:p>
            <a:r>
              <a:rPr lang="en-US" altLang="zh-CN" dirty="0">
                <a:solidFill>
                  <a:schemeClr val="bg1"/>
                </a:solidFill>
              </a:rPr>
              <a:t>In </a:t>
            </a:r>
            <a:r>
              <a:rPr lang="en-US" altLang="zh-CN" dirty="0" err="1">
                <a:solidFill>
                  <a:schemeClr val="bg1"/>
                </a:solidFill>
              </a:rPr>
              <a:t>UISideMenuNavigationController</a:t>
            </a:r>
            <a:r>
              <a:rPr lang="en-US" altLang="zh-CN" dirty="0">
                <a:solidFill>
                  <a:schemeClr val="bg1"/>
                </a:solidFill>
              </a:rPr>
              <a:t>, it supports the following customizations and properties: </a:t>
            </a:r>
            <a:r>
              <a:rPr lang="en-US" altLang="zh-CN" dirty="0" err="1">
                <a:solidFill>
                  <a:schemeClr val="bg1"/>
                </a:solidFill>
              </a:rPr>
              <a:t>SideMenuManager</a:t>
            </a:r>
            <a:r>
              <a:rPr lang="en-US" altLang="zh-CN" dirty="0">
                <a:solidFill>
                  <a:schemeClr val="bg1"/>
                </a:solidFill>
              </a:rPr>
              <a:t> instance associated with this menu. Width of the menu when presented on screen, showing the existing view controller in the remaining space. Whether the menu appears on the right or left side of the screen. Right is the default. Indicates if the menu is anywhere in the view hierarchy.</a:t>
            </a:r>
            <a:endParaRPr lang="zh-CN" altLang="zh-CN" dirty="0">
              <a:solidFill>
                <a:schemeClr val="bg1"/>
              </a:solidFill>
            </a:endParaRPr>
          </a:p>
          <a:p>
            <a:r>
              <a:rPr lang="en-US" altLang="zh-CN" dirty="0">
                <a:solidFill>
                  <a:schemeClr val="bg1"/>
                </a:solidFill>
              </a:rPr>
              <a:t>In </a:t>
            </a:r>
            <a:r>
              <a:rPr lang="en-US" altLang="zh-CN" dirty="0" err="1">
                <a:solidFill>
                  <a:schemeClr val="bg1"/>
                </a:solidFill>
              </a:rPr>
              <a:t>UISideMenuNavigationControllerDelegate</a:t>
            </a:r>
            <a:r>
              <a:rPr lang="en-US" altLang="zh-CN" dirty="0">
                <a:solidFill>
                  <a:schemeClr val="bg1"/>
                </a:solidFill>
              </a:rPr>
              <a:t>, To receive notifications when a menu is displayed from a view controller, have it adhere to the </a:t>
            </a:r>
            <a:r>
              <a:rPr lang="en-US" altLang="zh-CN" dirty="0" err="1">
                <a:solidFill>
                  <a:schemeClr val="bg1"/>
                </a:solidFill>
              </a:rPr>
              <a:t>UISideMenuNavigationControllerDelegate</a:t>
            </a:r>
            <a:r>
              <a:rPr lang="en-US" altLang="zh-CN" dirty="0">
                <a:solidFill>
                  <a:schemeClr val="bg1"/>
                </a:solidFill>
              </a:rPr>
              <a:t> protocol.</a:t>
            </a:r>
            <a:endParaRPr lang="zh-CN" altLang="zh-CN" dirty="0">
              <a:solidFill>
                <a:schemeClr val="bg1"/>
              </a:solidFill>
            </a:endParaRPr>
          </a:p>
          <a:p>
            <a:r>
              <a:rPr lang="en-US" altLang="zh-CN" dirty="0">
                <a:solidFill>
                  <a:schemeClr val="bg1"/>
                </a:solidFill>
              </a:rPr>
              <a:t>Example and </a:t>
            </a:r>
            <a:r>
              <a:rPr lang="en-US" altLang="zh-CN" dirty="0" err="1">
                <a:solidFill>
                  <a:schemeClr val="bg1"/>
                </a:solidFill>
              </a:rPr>
              <a:t>ExampleTest</a:t>
            </a:r>
            <a:r>
              <a:rPr lang="en-US" altLang="zh-CN" dirty="0">
                <a:solidFill>
                  <a:schemeClr val="bg1"/>
                </a:solidFill>
              </a:rPr>
              <a:t> folders are designed to show the sample effects.</a:t>
            </a:r>
            <a:endParaRPr lang="zh-CN" altLang="zh-CN" dirty="0">
              <a:solidFill>
                <a:schemeClr val="bg1"/>
              </a:solidFill>
            </a:endParaRPr>
          </a:p>
          <a:p>
            <a:r>
              <a:rPr lang="en-US" altLang="zh-CN" dirty="0">
                <a:solidFill>
                  <a:schemeClr val="bg1"/>
                </a:solidFill>
              </a:rPr>
              <a:t>Pods are something get from </a:t>
            </a:r>
            <a:r>
              <a:rPr lang="en-US" altLang="zh-CN" dirty="0" err="1">
                <a:solidFill>
                  <a:schemeClr val="bg1"/>
                </a:solidFill>
              </a:rPr>
              <a:t>CocoaPods</a:t>
            </a:r>
            <a:r>
              <a:rPr lang="en-US" altLang="zh-CN" dirty="0">
                <a:solidFill>
                  <a:schemeClr val="bg1"/>
                </a:solidFill>
              </a:rPr>
              <a:t>.</a:t>
            </a:r>
            <a:endParaRPr lang="zh-CN" altLang="zh-CN" dirty="0">
              <a:solidFill>
                <a:schemeClr val="bg1"/>
              </a:solidFill>
            </a:endParaRPr>
          </a:p>
          <a:p>
            <a:r>
              <a:rPr lang="en-US" altLang="zh-CN" dirty="0" err="1">
                <a:solidFill>
                  <a:schemeClr val="bg1"/>
                </a:solidFill>
              </a:rPr>
              <a:t>ect</a:t>
            </a:r>
            <a:r>
              <a:rPr lang="en-US" altLang="zh-CN" dirty="0">
                <a:solidFill>
                  <a:schemeClr val="bg1"/>
                </a:solidFill>
              </a:rPr>
              <a:t> are the pictures to show the library</a:t>
            </a:r>
            <a:r>
              <a:rPr lang="en-US" altLang="zh-CN" dirty="0" smtClean="0">
                <a:solidFill>
                  <a:schemeClr val="bg1"/>
                </a:solidFill>
              </a:rPr>
              <a:t>.</a:t>
            </a:r>
            <a:endParaRPr lang="zh-CN" altLang="zh-CN" dirty="0">
              <a:solidFill>
                <a:schemeClr val="bg1"/>
              </a:solidFill>
            </a:endParaRPr>
          </a:p>
        </p:txBody>
      </p:sp>
    </p:spTree>
    <p:extLst>
      <p:ext uri="{BB962C8B-B14F-4D97-AF65-F5344CB8AC3E}">
        <p14:creationId xmlns:p14="http://schemas.microsoft.com/office/powerpoint/2010/main" val="3949240290"/>
      </p:ext>
    </p:extLst>
  </p:cSld>
  <p:clrMapOvr>
    <a:masterClrMapping/>
  </p:clrMapOvr>
  <p:transition spd="slow" advClick="0" advTm="4000">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3"/>
          <p:cNvSpPr txBox="1">
            <a:spLocks noChangeArrowheads="1"/>
          </p:cNvSpPr>
          <p:nvPr/>
        </p:nvSpPr>
        <p:spPr bwMode="auto">
          <a:xfrm>
            <a:off x="654050" y="173038"/>
            <a:ext cx="2735263" cy="457200"/>
          </a:xfrm>
          <a:prstGeom prst="rect">
            <a:avLst/>
          </a:prstGeom>
          <a:noFill/>
          <a:ln w="9525">
            <a:noFill/>
            <a:miter lim="800000"/>
            <a:headEnd/>
            <a:tailEnd/>
          </a:ln>
        </p:spPr>
        <p:txBody>
          <a:bodyPr>
            <a:spAutoFit/>
          </a:bodyPr>
          <a:lstStyle/>
          <a:p>
            <a:pPr algn="ctr"/>
            <a:r>
              <a:rPr lang="en-US" altLang="zh-CN" sz="2400" dirty="0">
                <a:solidFill>
                  <a:srgbClr val="D9D9D9"/>
                </a:solidFill>
                <a:latin typeface="Segoe UI" pitchFamily="34" charset="0"/>
                <a:ea typeface="Segoe UI Symbol" pitchFamily="34" charset="0"/>
                <a:cs typeface="Segoe UI" pitchFamily="34" charset="0"/>
              </a:rPr>
              <a:t>02 </a:t>
            </a:r>
            <a:r>
              <a:rPr lang="en-US" altLang="zh-CN" dirty="0">
                <a:solidFill>
                  <a:srgbClr val="E0B07E"/>
                </a:solidFill>
                <a:ea typeface="Segoe UI Symbol" pitchFamily="34" charset="0"/>
                <a:cs typeface="Segoe UI" pitchFamily="34" charset="0"/>
              </a:rPr>
              <a:t>Development View</a:t>
            </a:r>
            <a:endParaRPr lang="zh-CN" altLang="en-US" dirty="0">
              <a:solidFill>
                <a:srgbClr val="E0B07E"/>
              </a:solidFill>
              <a:ea typeface="Segoe UI Symbol" pitchFamily="34" charset="0"/>
              <a:cs typeface="Segoe UI" pitchFamily="34" charset="0"/>
            </a:endParaRPr>
          </a:p>
        </p:txBody>
      </p:sp>
      <p:cxnSp>
        <p:nvCxnSpPr>
          <p:cNvPr id="5" name="直接连接符 4"/>
          <p:cNvCxnSpPr>
            <a:cxnSpLocks/>
          </p:cNvCxnSpPr>
          <p:nvPr/>
        </p:nvCxnSpPr>
        <p:spPr>
          <a:xfrm>
            <a:off x="314158" y="622300"/>
            <a:ext cx="2347762"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789708" y="710168"/>
            <a:ext cx="2666106" cy="369332"/>
          </a:xfrm>
          <a:prstGeom prst="rect">
            <a:avLst/>
          </a:prstGeom>
          <a:noFill/>
        </p:spPr>
        <p:txBody>
          <a:bodyPr wrap="square" rtlCol="0">
            <a:spAutoFit/>
          </a:bodyPr>
          <a:lstStyle/>
          <a:p>
            <a:r>
              <a:rPr lang="zh-CN" altLang="zh-CN" b="1" dirty="0">
                <a:solidFill>
                  <a:schemeClr val="bg1"/>
                </a:solidFill>
              </a:rPr>
              <a:t> </a:t>
            </a:r>
            <a:r>
              <a:rPr lang="en-US" altLang="zh-CN" b="1" dirty="0">
                <a:solidFill>
                  <a:schemeClr val="bg1"/>
                </a:solidFill>
              </a:rPr>
              <a:t>Design </a:t>
            </a:r>
            <a:r>
              <a:rPr lang="en-US" altLang="zh-CN" b="1" dirty="0" smtClean="0">
                <a:solidFill>
                  <a:schemeClr val="bg1"/>
                </a:solidFill>
              </a:rPr>
              <a:t>Patterns</a:t>
            </a:r>
            <a:endParaRPr lang="zh-CN" altLang="en-US" dirty="0">
              <a:solidFill>
                <a:schemeClr val="bg1"/>
              </a:solidFill>
            </a:endParaRPr>
          </a:p>
        </p:txBody>
      </p:sp>
      <p:sp>
        <p:nvSpPr>
          <p:cNvPr id="3" name="文本框 2"/>
          <p:cNvSpPr txBox="1"/>
          <p:nvPr/>
        </p:nvSpPr>
        <p:spPr>
          <a:xfrm>
            <a:off x="789708" y="1383874"/>
            <a:ext cx="8819805" cy="4247317"/>
          </a:xfrm>
          <a:prstGeom prst="rect">
            <a:avLst/>
          </a:prstGeom>
          <a:noFill/>
        </p:spPr>
        <p:txBody>
          <a:bodyPr wrap="square" rtlCol="0">
            <a:spAutoFit/>
          </a:bodyPr>
          <a:lstStyle/>
          <a:p>
            <a:r>
              <a:rPr lang="en-US" altLang="zh-CN" dirty="0">
                <a:solidFill>
                  <a:schemeClr val="bg1"/>
                </a:solidFill>
              </a:rPr>
              <a:t>This section discusses some of the design patterns used in </a:t>
            </a:r>
            <a:r>
              <a:rPr lang="en-US" altLang="zh-CN" dirty="0" err="1">
                <a:solidFill>
                  <a:schemeClr val="bg1"/>
                </a:solidFill>
              </a:rPr>
              <a:t>SideMenu</a:t>
            </a:r>
            <a:r>
              <a:rPr lang="en-US" altLang="zh-CN" dirty="0" smtClean="0">
                <a:solidFill>
                  <a:schemeClr val="bg1"/>
                </a:solidFill>
              </a:rPr>
              <a:t>.</a:t>
            </a:r>
          </a:p>
          <a:p>
            <a:endParaRPr lang="en-US" altLang="zh-CN" dirty="0" smtClean="0">
              <a:solidFill>
                <a:schemeClr val="bg1"/>
              </a:solidFill>
            </a:endParaRPr>
          </a:p>
          <a:p>
            <a:r>
              <a:rPr lang="en-US" altLang="zh-CN" b="1" dirty="0">
                <a:solidFill>
                  <a:schemeClr val="bg1"/>
                </a:solidFill>
              </a:rPr>
              <a:t>·</a:t>
            </a:r>
            <a:r>
              <a:rPr lang="en-US" altLang="zh-CN" b="1" dirty="0" smtClean="0">
                <a:solidFill>
                  <a:schemeClr val="bg1"/>
                </a:solidFill>
              </a:rPr>
              <a:t>Singleton Pattern</a:t>
            </a:r>
          </a:p>
          <a:p>
            <a:r>
              <a:rPr lang="en-US" altLang="zh-CN" dirty="0" smtClean="0">
                <a:solidFill>
                  <a:schemeClr val="bg1"/>
                </a:solidFill>
              </a:rPr>
              <a:t>The </a:t>
            </a:r>
            <a:r>
              <a:rPr lang="en-US" altLang="zh-CN" dirty="0">
                <a:solidFill>
                  <a:schemeClr val="bg1"/>
                </a:solidFill>
              </a:rPr>
              <a:t>singleton pattern that you can use the </a:t>
            </a:r>
            <a:r>
              <a:rPr lang="en-US" altLang="zh-CN" dirty="0" err="1">
                <a:solidFill>
                  <a:schemeClr val="bg1"/>
                </a:solidFill>
              </a:rPr>
              <a:t>SideMenu</a:t>
            </a:r>
            <a:r>
              <a:rPr lang="en-US" altLang="zh-CN" dirty="0">
                <a:solidFill>
                  <a:schemeClr val="bg1"/>
                </a:solidFill>
              </a:rPr>
              <a:t>, and only one object. So that makes it easier to use the </a:t>
            </a:r>
            <a:r>
              <a:rPr lang="en-US" altLang="zh-CN" dirty="0" err="1">
                <a:solidFill>
                  <a:schemeClr val="bg1"/>
                </a:solidFill>
              </a:rPr>
              <a:t>SideMenu</a:t>
            </a:r>
            <a:r>
              <a:rPr lang="en-US" altLang="zh-CN" dirty="0">
                <a:solidFill>
                  <a:schemeClr val="bg1"/>
                </a:solidFill>
              </a:rPr>
              <a:t>.</a:t>
            </a:r>
          </a:p>
          <a:p>
            <a:endParaRPr lang="en-US" altLang="zh-CN" dirty="0">
              <a:solidFill>
                <a:schemeClr val="bg1"/>
              </a:solidFill>
            </a:endParaRPr>
          </a:p>
          <a:p>
            <a:r>
              <a:rPr lang="en-US" altLang="zh-CN" b="1" dirty="0">
                <a:solidFill>
                  <a:schemeClr val="bg1"/>
                </a:solidFill>
              </a:rPr>
              <a:t>·</a:t>
            </a:r>
            <a:r>
              <a:rPr lang="en-US" altLang="zh-CN" b="1" dirty="0" smtClean="0">
                <a:solidFill>
                  <a:schemeClr val="bg1"/>
                </a:solidFill>
              </a:rPr>
              <a:t>Least </a:t>
            </a:r>
            <a:r>
              <a:rPr lang="en-US" altLang="zh-CN" b="1" dirty="0">
                <a:solidFill>
                  <a:schemeClr val="bg1"/>
                </a:solidFill>
              </a:rPr>
              <a:t>Knowledge Principle(Law Of Demeter)</a:t>
            </a:r>
          </a:p>
          <a:p>
            <a:r>
              <a:rPr lang="en-US" altLang="zh-CN" dirty="0">
                <a:solidFill>
                  <a:schemeClr val="bg1"/>
                </a:solidFill>
              </a:rPr>
              <a:t>That means the </a:t>
            </a:r>
            <a:r>
              <a:rPr lang="en-US" altLang="zh-CN" dirty="0" err="1">
                <a:solidFill>
                  <a:schemeClr val="bg1"/>
                </a:solidFill>
              </a:rPr>
              <a:t>SideMenu</a:t>
            </a:r>
            <a:r>
              <a:rPr lang="en-US" altLang="zh-CN" dirty="0">
                <a:solidFill>
                  <a:schemeClr val="bg1"/>
                </a:solidFill>
              </a:rPr>
              <a:t> object just affect itself, like the activity to show, the effects, </a:t>
            </a:r>
            <a:r>
              <a:rPr lang="en-US" altLang="zh-CN" dirty="0" err="1">
                <a:solidFill>
                  <a:schemeClr val="bg1"/>
                </a:solidFill>
              </a:rPr>
              <a:t>ect</a:t>
            </a:r>
            <a:r>
              <a:rPr lang="en-US" altLang="zh-CN" dirty="0">
                <a:solidFill>
                  <a:schemeClr val="bg1"/>
                </a:solidFill>
              </a:rPr>
              <a:t>. And you can change it needless to consider about others.</a:t>
            </a:r>
          </a:p>
          <a:p>
            <a:endParaRPr lang="en-US" altLang="zh-CN" dirty="0">
              <a:solidFill>
                <a:schemeClr val="bg1"/>
              </a:solidFill>
            </a:endParaRPr>
          </a:p>
          <a:p>
            <a:r>
              <a:rPr lang="en-US" altLang="zh-CN" b="1" dirty="0" smtClean="0">
                <a:solidFill>
                  <a:schemeClr val="bg1"/>
                </a:solidFill>
              </a:rPr>
              <a:t>·Extensibility</a:t>
            </a:r>
            <a:endParaRPr lang="en-US" altLang="zh-CN" b="1" dirty="0">
              <a:solidFill>
                <a:schemeClr val="bg1"/>
              </a:solidFill>
            </a:endParaRPr>
          </a:p>
          <a:p>
            <a:r>
              <a:rPr lang="en-US" altLang="zh-CN" dirty="0">
                <a:solidFill>
                  <a:schemeClr val="bg1"/>
                </a:solidFill>
              </a:rPr>
              <a:t>The </a:t>
            </a:r>
            <a:r>
              <a:rPr lang="en-US" altLang="zh-CN" dirty="0" err="1">
                <a:solidFill>
                  <a:schemeClr val="bg1"/>
                </a:solidFill>
              </a:rPr>
              <a:t>SideMenu</a:t>
            </a:r>
            <a:r>
              <a:rPr lang="en-US" altLang="zh-CN" dirty="0">
                <a:solidFill>
                  <a:schemeClr val="bg1"/>
                </a:solidFill>
              </a:rPr>
              <a:t> is easily to change, you can customize it by modifying the classes like </a:t>
            </a:r>
            <a:r>
              <a:rPr lang="en-US" altLang="zh-CN" dirty="0" err="1">
                <a:solidFill>
                  <a:schemeClr val="bg1"/>
                </a:solidFill>
              </a:rPr>
              <a:t>UISideMenuNavigationController</a:t>
            </a:r>
            <a:r>
              <a:rPr lang="en-US" altLang="zh-CN" dirty="0">
                <a:solidFill>
                  <a:schemeClr val="bg1"/>
                </a:solidFill>
              </a:rPr>
              <a:t>, </a:t>
            </a:r>
            <a:r>
              <a:rPr lang="en-US" altLang="zh-CN" dirty="0" err="1">
                <a:solidFill>
                  <a:schemeClr val="bg1"/>
                </a:solidFill>
              </a:rPr>
              <a:t>SideMenuManager</a:t>
            </a:r>
            <a:r>
              <a:rPr lang="en-US" altLang="zh-CN" dirty="0">
                <a:solidFill>
                  <a:schemeClr val="bg1"/>
                </a:solidFill>
              </a:rPr>
              <a:t>, </a:t>
            </a:r>
            <a:r>
              <a:rPr lang="en-US" altLang="zh-CN" dirty="0" err="1">
                <a:solidFill>
                  <a:schemeClr val="bg1"/>
                </a:solidFill>
              </a:rPr>
              <a:t>UISideMenuNavigation-ControllerDelegate</a:t>
            </a:r>
            <a:r>
              <a:rPr lang="en-US" altLang="zh-CN" dirty="0">
                <a:solidFill>
                  <a:schemeClr val="bg1"/>
                </a:solidFill>
              </a:rPr>
              <a:t>, etc.</a:t>
            </a:r>
          </a:p>
          <a:p>
            <a:endParaRPr lang="zh-CN" altLang="en-US" dirty="0">
              <a:solidFill>
                <a:schemeClr val="bg1"/>
              </a:solidFill>
            </a:endParaRPr>
          </a:p>
        </p:txBody>
      </p:sp>
    </p:spTree>
    <p:extLst>
      <p:ext uri="{BB962C8B-B14F-4D97-AF65-F5344CB8AC3E}">
        <p14:creationId xmlns:p14="http://schemas.microsoft.com/office/powerpoint/2010/main" val="1480899671"/>
      </p:ext>
    </p:extLst>
  </p:cSld>
  <p:clrMapOvr>
    <a:masterClrMapping/>
  </p:clrMapOvr>
  <p:transition spd="slow" advClick="0" advTm="4000">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3"/>
          <p:cNvSpPr txBox="1">
            <a:spLocks noChangeArrowheads="1"/>
          </p:cNvSpPr>
          <p:nvPr/>
        </p:nvSpPr>
        <p:spPr bwMode="auto">
          <a:xfrm>
            <a:off x="654050" y="173038"/>
            <a:ext cx="2735263" cy="457200"/>
          </a:xfrm>
          <a:prstGeom prst="rect">
            <a:avLst/>
          </a:prstGeom>
          <a:noFill/>
          <a:ln w="9525">
            <a:noFill/>
            <a:miter lim="800000"/>
            <a:headEnd/>
            <a:tailEnd/>
          </a:ln>
        </p:spPr>
        <p:txBody>
          <a:bodyPr>
            <a:spAutoFit/>
          </a:bodyPr>
          <a:lstStyle/>
          <a:p>
            <a:pPr algn="ctr"/>
            <a:r>
              <a:rPr lang="en-US" altLang="zh-CN" sz="2400" dirty="0">
                <a:solidFill>
                  <a:srgbClr val="D9D9D9"/>
                </a:solidFill>
                <a:latin typeface="Segoe UI" pitchFamily="34" charset="0"/>
                <a:ea typeface="Segoe UI Symbol" pitchFamily="34" charset="0"/>
                <a:cs typeface="Segoe UI" pitchFamily="34" charset="0"/>
              </a:rPr>
              <a:t>02 </a:t>
            </a:r>
            <a:r>
              <a:rPr lang="en-US" altLang="zh-CN" dirty="0">
                <a:solidFill>
                  <a:srgbClr val="E0B07E"/>
                </a:solidFill>
                <a:ea typeface="Segoe UI Symbol" pitchFamily="34" charset="0"/>
                <a:cs typeface="Segoe UI" pitchFamily="34" charset="0"/>
              </a:rPr>
              <a:t>Development View</a:t>
            </a:r>
            <a:endParaRPr lang="zh-CN" altLang="en-US" dirty="0">
              <a:solidFill>
                <a:srgbClr val="E0B07E"/>
              </a:solidFill>
              <a:ea typeface="Segoe UI Symbol" pitchFamily="34" charset="0"/>
              <a:cs typeface="Segoe UI" pitchFamily="34" charset="0"/>
            </a:endParaRPr>
          </a:p>
        </p:txBody>
      </p:sp>
      <p:cxnSp>
        <p:nvCxnSpPr>
          <p:cNvPr id="5" name="直接连接符 4"/>
          <p:cNvCxnSpPr>
            <a:cxnSpLocks/>
          </p:cNvCxnSpPr>
          <p:nvPr/>
        </p:nvCxnSpPr>
        <p:spPr>
          <a:xfrm>
            <a:off x="314158" y="622300"/>
            <a:ext cx="2347762"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47896" y="710168"/>
            <a:ext cx="3241965" cy="369332"/>
          </a:xfrm>
          <a:prstGeom prst="rect">
            <a:avLst/>
          </a:prstGeom>
          <a:noFill/>
        </p:spPr>
        <p:txBody>
          <a:bodyPr wrap="square" rtlCol="0">
            <a:spAutoFit/>
          </a:bodyPr>
          <a:lstStyle/>
          <a:p>
            <a:r>
              <a:rPr lang="en-US" altLang="zh-CN" b="1" dirty="0">
                <a:solidFill>
                  <a:schemeClr val="bg1"/>
                </a:solidFill>
              </a:rPr>
              <a:t>Module Structure</a:t>
            </a:r>
            <a:endParaRPr lang="zh-CN" altLang="en-US" b="1" dirty="0">
              <a:solidFill>
                <a:schemeClr val="bg1"/>
              </a:solidFill>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6538" y="1159430"/>
            <a:ext cx="9130324" cy="5372529"/>
          </a:xfrm>
          <a:prstGeom prst="rect">
            <a:avLst/>
          </a:prstGeom>
        </p:spPr>
      </p:pic>
    </p:spTree>
    <p:extLst>
      <p:ext uri="{BB962C8B-B14F-4D97-AF65-F5344CB8AC3E}">
        <p14:creationId xmlns:p14="http://schemas.microsoft.com/office/powerpoint/2010/main" val="1366651264"/>
      </p:ext>
    </p:extLst>
  </p:cSld>
  <p:clrMapOvr>
    <a:masterClrMapping/>
  </p:clrMapOvr>
  <p:transition spd="slow" advClick="0" advTm="4000">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5" name="组合 2"/>
          <p:cNvGrpSpPr>
            <a:grpSpLocks/>
          </p:cNvGrpSpPr>
          <p:nvPr/>
        </p:nvGrpSpPr>
        <p:grpSpPr bwMode="auto">
          <a:xfrm>
            <a:off x="5245100" y="1689100"/>
            <a:ext cx="1933575" cy="2532063"/>
            <a:chOff x="5250180" y="1414796"/>
            <a:chExt cx="1933941" cy="2532448"/>
          </a:xfrm>
        </p:grpSpPr>
        <p:grpSp>
          <p:nvGrpSpPr>
            <p:cNvPr id="26629" name="组合 1"/>
            <p:cNvGrpSpPr>
              <a:grpSpLocks/>
            </p:cNvGrpSpPr>
            <p:nvPr/>
          </p:nvGrpSpPr>
          <p:grpSpPr bwMode="auto">
            <a:xfrm>
              <a:off x="5250180" y="1414796"/>
              <a:ext cx="1717287" cy="154021"/>
              <a:chOff x="5250180" y="1414796"/>
              <a:chExt cx="1717287" cy="154021"/>
            </a:xfrm>
          </p:grpSpPr>
          <p:cxnSp>
            <p:nvCxnSpPr>
              <p:cNvPr id="34" name="直接连接符 33"/>
              <p:cNvCxnSpPr>
                <a:cxnSpLocks/>
              </p:cNvCxnSpPr>
              <p:nvPr/>
            </p:nvCxnSpPr>
            <p:spPr>
              <a:xfrm>
                <a:off x="5250180" y="1402094"/>
                <a:ext cx="1717287"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cxnSpLocks/>
              </p:cNvCxnSpPr>
              <p:nvPr/>
            </p:nvCxnSpPr>
            <p:spPr>
              <a:xfrm>
                <a:off x="5328285" y="1438676"/>
                <a:ext cx="1591673"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cxnSpLocks/>
              </p:cNvCxnSpPr>
              <p:nvPr/>
            </p:nvCxnSpPr>
            <p:spPr>
              <a:xfrm>
                <a:off x="5373245" y="1481354"/>
                <a:ext cx="1499204"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cxnSpLocks/>
              </p:cNvCxnSpPr>
              <p:nvPr/>
            </p:nvCxnSpPr>
            <p:spPr>
              <a:xfrm>
                <a:off x="5450205" y="1517935"/>
                <a:ext cx="1374735"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cxnSpLocks/>
              </p:cNvCxnSpPr>
              <p:nvPr/>
            </p:nvCxnSpPr>
            <p:spPr>
              <a:xfrm>
                <a:off x="5508625" y="1554517"/>
                <a:ext cx="1268806"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grpSp>
        <p:grpSp>
          <p:nvGrpSpPr>
            <p:cNvPr id="26630" name="组合 46"/>
            <p:cNvGrpSpPr>
              <a:grpSpLocks/>
            </p:cNvGrpSpPr>
            <p:nvPr/>
          </p:nvGrpSpPr>
          <p:grpSpPr bwMode="auto">
            <a:xfrm rot="-3161271">
              <a:off x="6371313" y="1780502"/>
              <a:ext cx="1036332" cy="589282"/>
              <a:chOff x="4446771" y="2019138"/>
              <a:chExt cx="1036331" cy="589282"/>
            </a:xfrm>
          </p:grpSpPr>
          <p:cxnSp>
            <p:nvCxnSpPr>
              <p:cNvPr id="42" name="直接连接符 41"/>
              <p:cNvCxnSpPr>
                <a:cxnSpLocks/>
              </p:cNvCxnSpPr>
              <p:nvPr/>
            </p:nvCxnSpPr>
            <p:spPr>
              <a:xfrm flipV="1">
                <a:off x="4446771" y="2019138"/>
                <a:ext cx="781776" cy="589282"/>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cxnSpLocks/>
              </p:cNvCxnSpPr>
              <p:nvPr/>
            </p:nvCxnSpPr>
            <p:spPr>
              <a:xfrm flipV="1">
                <a:off x="4510411" y="2019138"/>
                <a:ext cx="781776" cy="589282"/>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cxnSpLocks/>
              </p:cNvCxnSpPr>
              <p:nvPr/>
            </p:nvCxnSpPr>
            <p:spPr>
              <a:xfrm flipV="1">
                <a:off x="4574050" y="2019138"/>
                <a:ext cx="781776" cy="589282"/>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cxnSpLocks/>
              </p:cNvCxnSpPr>
              <p:nvPr/>
            </p:nvCxnSpPr>
            <p:spPr>
              <a:xfrm flipV="1">
                <a:off x="4637688" y="2019138"/>
                <a:ext cx="781776" cy="589282"/>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cxnSpLocks/>
              </p:cNvCxnSpPr>
              <p:nvPr/>
            </p:nvCxnSpPr>
            <p:spPr>
              <a:xfrm flipV="1">
                <a:off x="4701326" y="2019138"/>
                <a:ext cx="781776" cy="589282"/>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grpSp>
        <p:grpSp>
          <p:nvGrpSpPr>
            <p:cNvPr id="26631" name="组合 30"/>
            <p:cNvGrpSpPr>
              <a:grpSpLocks/>
            </p:cNvGrpSpPr>
            <p:nvPr/>
          </p:nvGrpSpPr>
          <p:grpSpPr bwMode="auto">
            <a:xfrm flipH="1">
              <a:off x="5250180" y="2615246"/>
              <a:ext cx="1717287" cy="154021"/>
              <a:chOff x="5250180" y="1414796"/>
              <a:chExt cx="1717287" cy="154021"/>
            </a:xfrm>
          </p:grpSpPr>
          <p:cxnSp>
            <p:nvCxnSpPr>
              <p:cNvPr id="32" name="直接连接符 31"/>
              <p:cNvCxnSpPr>
                <a:cxnSpLocks/>
              </p:cNvCxnSpPr>
              <p:nvPr/>
            </p:nvCxnSpPr>
            <p:spPr>
              <a:xfrm>
                <a:off x="5250180" y="1402739"/>
                <a:ext cx="1717287"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cxnSpLocks/>
              </p:cNvCxnSpPr>
              <p:nvPr/>
            </p:nvCxnSpPr>
            <p:spPr>
              <a:xfrm>
                <a:off x="5328285" y="1439321"/>
                <a:ext cx="1591673"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cxnSpLocks/>
              </p:cNvCxnSpPr>
              <p:nvPr/>
            </p:nvCxnSpPr>
            <p:spPr>
              <a:xfrm>
                <a:off x="5373245" y="1481999"/>
                <a:ext cx="1499204"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cxnSpLocks/>
              </p:cNvCxnSpPr>
              <p:nvPr/>
            </p:nvCxnSpPr>
            <p:spPr>
              <a:xfrm>
                <a:off x="5450205" y="1518580"/>
                <a:ext cx="1374735"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cxnSpLocks/>
              </p:cNvCxnSpPr>
              <p:nvPr/>
            </p:nvCxnSpPr>
            <p:spPr>
              <a:xfrm>
                <a:off x="5508625" y="1555162"/>
                <a:ext cx="1268806"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grpSp>
        <p:grpSp>
          <p:nvGrpSpPr>
            <p:cNvPr id="26632" name="组合 48"/>
            <p:cNvGrpSpPr>
              <a:grpSpLocks/>
            </p:cNvGrpSpPr>
            <p:nvPr/>
          </p:nvGrpSpPr>
          <p:grpSpPr bwMode="auto">
            <a:xfrm rot="-3161271">
              <a:off x="6371314" y="2911324"/>
              <a:ext cx="1036332" cy="589282"/>
              <a:chOff x="4446771" y="2019138"/>
              <a:chExt cx="1036331" cy="589282"/>
            </a:xfrm>
          </p:grpSpPr>
          <p:cxnSp>
            <p:nvCxnSpPr>
              <p:cNvPr id="50" name="直接连接符 49"/>
              <p:cNvCxnSpPr>
                <a:cxnSpLocks/>
              </p:cNvCxnSpPr>
              <p:nvPr/>
            </p:nvCxnSpPr>
            <p:spPr>
              <a:xfrm flipV="1">
                <a:off x="4446771" y="2019138"/>
                <a:ext cx="781776" cy="589282"/>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cxnSpLocks/>
              </p:cNvCxnSpPr>
              <p:nvPr/>
            </p:nvCxnSpPr>
            <p:spPr>
              <a:xfrm flipV="1">
                <a:off x="4510411" y="2019138"/>
                <a:ext cx="781776" cy="589282"/>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cxnSpLocks/>
              </p:cNvCxnSpPr>
              <p:nvPr/>
            </p:nvCxnSpPr>
            <p:spPr>
              <a:xfrm flipV="1">
                <a:off x="4574050" y="2019138"/>
                <a:ext cx="781776" cy="589282"/>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cxnSpLocks/>
              </p:cNvCxnSpPr>
              <p:nvPr/>
            </p:nvCxnSpPr>
            <p:spPr>
              <a:xfrm flipV="1">
                <a:off x="4637688" y="2019138"/>
                <a:ext cx="781776" cy="589282"/>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cxnSpLocks/>
              </p:cNvCxnSpPr>
              <p:nvPr/>
            </p:nvCxnSpPr>
            <p:spPr>
              <a:xfrm flipV="1">
                <a:off x="4701326" y="2019138"/>
                <a:ext cx="781776" cy="589282"/>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grpSp>
        <p:grpSp>
          <p:nvGrpSpPr>
            <p:cNvPr id="26633" name="组合 54"/>
            <p:cNvGrpSpPr>
              <a:grpSpLocks/>
            </p:cNvGrpSpPr>
            <p:nvPr/>
          </p:nvGrpSpPr>
          <p:grpSpPr bwMode="auto">
            <a:xfrm flipH="1">
              <a:off x="5250180" y="3793223"/>
              <a:ext cx="1717287" cy="154021"/>
              <a:chOff x="5250180" y="1414796"/>
              <a:chExt cx="1717287" cy="154021"/>
            </a:xfrm>
          </p:grpSpPr>
          <p:cxnSp>
            <p:nvCxnSpPr>
              <p:cNvPr id="56" name="直接连接符 55"/>
              <p:cNvCxnSpPr>
                <a:cxnSpLocks/>
              </p:cNvCxnSpPr>
              <p:nvPr/>
            </p:nvCxnSpPr>
            <p:spPr>
              <a:xfrm>
                <a:off x="5250180" y="1401469"/>
                <a:ext cx="1717287"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cxnSpLocks/>
              </p:cNvCxnSpPr>
              <p:nvPr/>
            </p:nvCxnSpPr>
            <p:spPr>
              <a:xfrm>
                <a:off x="5328285" y="1444147"/>
                <a:ext cx="1591673"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cxnSpLocks/>
              </p:cNvCxnSpPr>
              <p:nvPr/>
            </p:nvCxnSpPr>
            <p:spPr>
              <a:xfrm>
                <a:off x="5373245" y="1480729"/>
                <a:ext cx="1499204"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cxnSpLocks/>
              </p:cNvCxnSpPr>
              <p:nvPr/>
            </p:nvCxnSpPr>
            <p:spPr>
              <a:xfrm>
                <a:off x="5450205" y="1517310"/>
                <a:ext cx="1374735"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cxnSpLocks/>
              </p:cNvCxnSpPr>
              <p:nvPr/>
            </p:nvCxnSpPr>
            <p:spPr>
              <a:xfrm>
                <a:off x="5508625" y="1559989"/>
                <a:ext cx="1268806"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grpSp>
      </p:grpSp>
      <p:sp>
        <p:nvSpPr>
          <p:cNvPr id="26626" name="文本框 60"/>
          <p:cNvSpPr txBox="1">
            <a:spLocks noChangeArrowheads="1"/>
          </p:cNvSpPr>
          <p:nvPr/>
        </p:nvSpPr>
        <p:spPr bwMode="auto">
          <a:xfrm>
            <a:off x="5157788" y="4991100"/>
            <a:ext cx="1876425" cy="460375"/>
          </a:xfrm>
          <a:prstGeom prst="rect">
            <a:avLst/>
          </a:prstGeom>
          <a:noFill/>
          <a:ln w="9525">
            <a:noFill/>
            <a:miter lim="800000"/>
            <a:headEnd/>
            <a:tailEnd/>
          </a:ln>
        </p:spPr>
        <p:txBody>
          <a:bodyPr>
            <a:spAutoFit/>
          </a:bodyPr>
          <a:lstStyle/>
          <a:p>
            <a:pPr algn="ctr"/>
            <a:r>
              <a:rPr lang="en-US" altLang="zh-CN" sz="2400">
                <a:solidFill>
                  <a:srgbClr val="E0B07E"/>
                </a:solidFill>
                <a:latin typeface="Segoe UI" pitchFamily="34" charset="0"/>
                <a:ea typeface="Segoe UI Symbol" pitchFamily="34" charset="0"/>
                <a:cs typeface="Segoe UI" pitchFamily="34" charset="0"/>
              </a:rPr>
              <a:t>PART THREE</a:t>
            </a:r>
            <a:endParaRPr lang="zh-CN" altLang="en-US" sz="2400">
              <a:solidFill>
                <a:srgbClr val="E0B07E"/>
              </a:solidFill>
              <a:latin typeface="Segoe UI" pitchFamily="34" charset="0"/>
              <a:ea typeface="Segoe UI Symbol" pitchFamily="34" charset="0"/>
              <a:cs typeface="Segoe UI" pitchFamily="34" charset="0"/>
            </a:endParaRPr>
          </a:p>
        </p:txBody>
      </p:sp>
      <p:cxnSp>
        <p:nvCxnSpPr>
          <p:cNvPr id="63" name="直接连接符 62"/>
          <p:cNvCxnSpPr>
            <a:cxnSpLocks/>
          </p:cNvCxnSpPr>
          <p:nvPr/>
        </p:nvCxnSpPr>
        <p:spPr>
          <a:xfrm>
            <a:off x="5009637" y="5551409"/>
            <a:ext cx="2172727" cy="10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26628" name="文本框 18"/>
          <p:cNvSpPr txBox="1">
            <a:spLocks noChangeArrowheads="1"/>
          </p:cNvSpPr>
          <p:nvPr/>
        </p:nvSpPr>
        <p:spPr bwMode="auto">
          <a:xfrm>
            <a:off x="4513263" y="5883275"/>
            <a:ext cx="3429000" cy="457200"/>
          </a:xfrm>
          <a:prstGeom prst="rect">
            <a:avLst/>
          </a:prstGeom>
          <a:noFill/>
          <a:ln w="9525">
            <a:noFill/>
            <a:miter lim="800000"/>
            <a:headEnd/>
            <a:tailEnd/>
          </a:ln>
        </p:spPr>
        <p:txBody>
          <a:bodyPr>
            <a:spAutoFit/>
          </a:bodyPr>
          <a:lstStyle/>
          <a:p>
            <a:r>
              <a:rPr lang="en-US" altLang="zh-CN" sz="2400">
                <a:solidFill>
                  <a:srgbClr val="E0B07E"/>
                </a:solidFill>
                <a:latin typeface="Neo Sans Intel"/>
                <a:ea typeface="Segoe UI Symbol" pitchFamily="34" charset="0"/>
                <a:cs typeface="Segoe UI" pitchFamily="34" charset="0"/>
              </a:rPr>
              <a:t>Evolution Perspective</a:t>
            </a:r>
          </a:p>
        </p:txBody>
      </p:sp>
    </p:spTree>
  </p:cSld>
  <p:clrMapOvr>
    <a:masterClrMapping/>
  </p:clrMapOvr>
  <p:transition spd="slow" advClick="0" advTm="4000">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文本框 3"/>
          <p:cNvSpPr txBox="1">
            <a:spLocks noChangeArrowheads="1"/>
          </p:cNvSpPr>
          <p:nvPr/>
        </p:nvSpPr>
        <p:spPr bwMode="auto">
          <a:xfrm>
            <a:off x="557213" y="146050"/>
            <a:ext cx="3692525" cy="457200"/>
          </a:xfrm>
          <a:prstGeom prst="rect">
            <a:avLst/>
          </a:prstGeom>
          <a:noFill/>
          <a:ln w="9525">
            <a:noFill/>
            <a:miter lim="800000"/>
            <a:headEnd/>
            <a:tailEnd/>
          </a:ln>
        </p:spPr>
        <p:txBody>
          <a:bodyPr>
            <a:spAutoFit/>
          </a:bodyPr>
          <a:lstStyle/>
          <a:p>
            <a:pPr algn="ctr"/>
            <a:r>
              <a:rPr lang="en-US" altLang="zh-CN" sz="2400">
                <a:solidFill>
                  <a:srgbClr val="D9D9D9"/>
                </a:solidFill>
                <a:latin typeface="Segoe UI" pitchFamily="34" charset="0"/>
                <a:ea typeface="Segoe UI Symbol" pitchFamily="34" charset="0"/>
                <a:cs typeface="Segoe UI" pitchFamily="34" charset="0"/>
              </a:rPr>
              <a:t>03 </a:t>
            </a:r>
            <a:r>
              <a:rPr lang="en-US" altLang="zh-CN" sz="2400">
                <a:solidFill>
                  <a:srgbClr val="E0B07E"/>
                </a:solidFill>
                <a:latin typeface="Segoe UI" pitchFamily="34" charset="0"/>
                <a:ea typeface="Segoe UI Symbol" pitchFamily="34" charset="0"/>
                <a:cs typeface="Segoe UI" pitchFamily="34" charset="0"/>
              </a:rPr>
              <a:t>  Evolution Perspective</a:t>
            </a:r>
            <a:endParaRPr lang="zh-CN" altLang="en-US" sz="2400">
              <a:solidFill>
                <a:srgbClr val="E0B07E"/>
              </a:solidFill>
              <a:latin typeface="Segoe UI" pitchFamily="34" charset="0"/>
              <a:ea typeface="Segoe UI Symbol" pitchFamily="34" charset="0"/>
              <a:cs typeface="Segoe UI" pitchFamily="34" charset="0"/>
            </a:endParaRPr>
          </a:p>
        </p:txBody>
      </p:sp>
      <p:cxnSp>
        <p:nvCxnSpPr>
          <p:cNvPr id="5" name="直接连接符 4"/>
          <p:cNvCxnSpPr>
            <a:cxnSpLocks/>
          </p:cNvCxnSpPr>
          <p:nvPr/>
        </p:nvCxnSpPr>
        <p:spPr>
          <a:xfrm>
            <a:off x="314158" y="622300"/>
            <a:ext cx="2347762"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27651" name="矩形 10"/>
          <p:cNvSpPr>
            <a:spLocks noChangeArrowheads="1"/>
          </p:cNvSpPr>
          <p:nvPr/>
        </p:nvSpPr>
        <p:spPr bwMode="auto">
          <a:xfrm>
            <a:off x="919163" y="1343025"/>
            <a:ext cx="4271962" cy="3937000"/>
          </a:xfrm>
          <a:prstGeom prst="rect">
            <a:avLst/>
          </a:prstGeom>
          <a:noFill/>
          <a:ln w="9525">
            <a:noFill/>
            <a:miter lim="800000"/>
            <a:headEnd/>
            <a:tailEnd/>
          </a:ln>
        </p:spPr>
        <p:txBody>
          <a:bodyPr>
            <a:spAutoFit/>
          </a:bodyPr>
          <a:lstStyle/>
          <a:p>
            <a:r>
              <a:rPr lang="en-US" altLang="zh-CN">
                <a:solidFill>
                  <a:schemeClr val="bg1"/>
                </a:solidFill>
                <a:ea typeface="宋体" charset="-122"/>
              </a:rPr>
              <a:t>Thought out the years, SlideMenu has evolved a lot. At this moment SlideMenu has 28 releases, which started with release 2.0.7 in December 2015 and the latest release 5.0.3 in November 2018. However the real first a few release can't be found on the Github repository anymore. This is probably because it was an alpha version and can not be put into use well. In order to understand the changes in the various releases, the release notes have been analyzed. These were found on the SlideMenu release page on Github. </a:t>
            </a:r>
          </a:p>
        </p:txBody>
      </p:sp>
      <p:sp>
        <p:nvSpPr>
          <p:cNvPr id="28" name="KSO_Shape"/>
          <p:cNvSpPr>
            <a:spLocks/>
          </p:cNvSpPr>
          <p:nvPr/>
        </p:nvSpPr>
        <p:spPr bwMode="auto">
          <a:xfrm>
            <a:off x="9950450" y="1042988"/>
            <a:ext cx="439738" cy="822325"/>
          </a:xfrm>
          <a:custGeom>
            <a:avLst/>
            <a:gdLst>
              <a:gd name="T0" fmla="*/ 134485 w 2938"/>
              <a:gd name="T1" fmla="*/ 2420 h 5511"/>
              <a:gd name="T2" fmla="*/ 89887 w 2938"/>
              <a:gd name="T3" fmla="*/ 15901 h 5511"/>
              <a:gd name="T4" fmla="*/ 51858 w 2938"/>
              <a:gd name="T5" fmla="*/ 41481 h 5511"/>
              <a:gd name="T6" fmla="*/ 22817 w 2938"/>
              <a:gd name="T7" fmla="*/ 77085 h 5511"/>
              <a:gd name="T8" fmla="*/ 4840 w 2938"/>
              <a:gd name="T9" fmla="*/ 119257 h 5511"/>
              <a:gd name="T10" fmla="*/ 0 w 2938"/>
              <a:gd name="T11" fmla="*/ 1746336 h 5511"/>
              <a:gd name="T12" fmla="*/ 4840 w 2938"/>
              <a:gd name="T13" fmla="*/ 1786089 h 5511"/>
              <a:gd name="T14" fmla="*/ 22817 w 2938"/>
              <a:gd name="T15" fmla="*/ 1828606 h 5511"/>
              <a:gd name="T16" fmla="*/ 51858 w 2938"/>
              <a:gd name="T17" fmla="*/ 1863865 h 5511"/>
              <a:gd name="T18" fmla="*/ 89887 w 2938"/>
              <a:gd name="T19" fmla="*/ 1889445 h 5511"/>
              <a:gd name="T20" fmla="*/ 134485 w 2938"/>
              <a:gd name="T21" fmla="*/ 1903272 h 5511"/>
              <a:gd name="T22" fmla="*/ 864989 w 2938"/>
              <a:gd name="T23" fmla="*/ 1905000 h 5511"/>
              <a:gd name="T24" fmla="*/ 911316 w 2938"/>
              <a:gd name="T25" fmla="*/ 1895667 h 5511"/>
              <a:gd name="T26" fmla="*/ 952111 w 2938"/>
              <a:gd name="T27" fmla="*/ 1873544 h 5511"/>
              <a:gd name="T28" fmla="*/ 984263 w 2938"/>
              <a:gd name="T29" fmla="*/ 1841396 h 5511"/>
              <a:gd name="T30" fmla="*/ 1006043 w 2938"/>
              <a:gd name="T31" fmla="*/ 1800953 h 5511"/>
              <a:gd name="T32" fmla="*/ 1015377 w 2938"/>
              <a:gd name="T33" fmla="*/ 1754633 h 5511"/>
              <a:gd name="T34" fmla="*/ 1013994 w 2938"/>
              <a:gd name="T35" fmla="*/ 134812 h 5511"/>
              <a:gd name="T36" fmla="*/ 999820 w 2938"/>
              <a:gd name="T37" fmla="*/ 90220 h 5511"/>
              <a:gd name="T38" fmla="*/ 974237 w 2938"/>
              <a:gd name="T39" fmla="*/ 52542 h 5511"/>
              <a:gd name="T40" fmla="*/ 938973 w 2938"/>
              <a:gd name="T41" fmla="*/ 23160 h 5511"/>
              <a:gd name="T42" fmla="*/ 896450 w 2938"/>
              <a:gd name="T43" fmla="*/ 5531 h 5511"/>
              <a:gd name="T44" fmla="*/ 412789 w 2938"/>
              <a:gd name="T45" fmla="*/ 127553 h 5511"/>
              <a:gd name="T46" fmla="*/ 615380 w 2938"/>
              <a:gd name="T47" fmla="*/ 129973 h 5511"/>
              <a:gd name="T48" fmla="*/ 629209 w 2938"/>
              <a:gd name="T49" fmla="*/ 141034 h 5511"/>
              <a:gd name="T50" fmla="*/ 635086 w 2938"/>
              <a:gd name="T51" fmla="*/ 159009 h 5511"/>
              <a:gd name="T52" fmla="*/ 630938 w 2938"/>
              <a:gd name="T53" fmla="*/ 174219 h 5511"/>
              <a:gd name="T54" fmla="*/ 618146 w 2938"/>
              <a:gd name="T55" fmla="*/ 187009 h 5511"/>
              <a:gd name="T56" fmla="*/ 412789 w 2938"/>
              <a:gd name="T57" fmla="*/ 190811 h 5511"/>
              <a:gd name="T58" fmla="*/ 397577 w 2938"/>
              <a:gd name="T59" fmla="*/ 187009 h 5511"/>
              <a:gd name="T60" fmla="*/ 384440 w 2938"/>
              <a:gd name="T61" fmla="*/ 174219 h 5511"/>
              <a:gd name="T62" fmla="*/ 380637 w 2938"/>
              <a:gd name="T63" fmla="*/ 159009 h 5511"/>
              <a:gd name="T64" fmla="*/ 386168 w 2938"/>
              <a:gd name="T65" fmla="*/ 141034 h 5511"/>
              <a:gd name="T66" fmla="*/ 400343 w 2938"/>
              <a:gd name="T67" fmla="*/ 129973 h 5511"/>
              <a:gd name="T68" fmla="*/ 507516 w 2938"/>
              <a:gd name="T69" fmla="*/ 1841742 h 5511"/>
              <a:gd name="T70" fmla="*/ 479513 w 2938"/>
              <a:gd name="T71" fmla="*/ 1837594 h 5511"/>
              <a:gd name="T72" fmla="*/ 454275 w 2938"/>
              <a:gd name="T73" fmla="*/ 1825495 h 5511"/>
              <a:gd name="T74" fmla="*/ 434223 w 2938"/>
              <a:gd name="T75" fmla="*/ 1806829 h 5511"/>
              <a:gd name="T76" fmla="*/ 420049 w 2938"/>
              <a:gd name="T77" fmla="*/ 1783323 h 5511"/>
              <a:gd name="T78" fmla="*/ 413134 w 2938"/>
              <a:gd name="T79" fmla="*/ 1756015 h 5511"/>
              <a:gd name="T80" fmla="*/ 413826 w 2938"/>
              <a:gd name="T81" fmla="*/ 1731818 h 5511"/>
              <a:gd name="T82" fmla="*/ 422123 w 2938"/>
              <a:gd name="T83" fmla="*/ 1704856 h 5511"/>
              <a:gd name="T84" fmla="*/ 437335 w 2938"/>
              <a:gd name="T85" fmla="*/ 1682387 h 5511"/>
              <a:gd name="T86" fmla="*/ 458078 w 2938"/>
              <a:gd name="T87" fmla="*/ 1665103 h 5511"/>
              <a:gd name="T88" fmla="*/ 483661 w 2938"/>
              <a:gd name="T89" fmla="*/ 1654042 h 5511"/>
              <a:gd name="T90" fmla="*/ 507516 w 2938"/>
              <a:gd name="T91" fmla="*/ 1651277 h 5511"/>
              <a:gd name="T92" fmla="*/ 536210 w 2938"/>
              <a:gd name="T93" fmla="*/ 1655425 h 5511"/>
              <a:gd name="T94" fmla="*/ 561102 w 2938"/>
              <a:gd name="T95" fmla="*/ 1667523 h 5511"/>
              <a:gd name="T96" fmla="*/ 581154 w 2938"/>
              <a:gd name="T97" fmla="*/ 1685498 h 5511"/>
              <a:gd name="T98" fmla="*/ 595674 w 2938"/>
              <a:gd name="T99" fmla="*/ 1709349 h 5511"/>
              <a:gd name="T100" fmla="*/ 602589 w 2938"/>
              <a:gd name="T101" fmla="*/ 1737003 h 5511"/>
              <a:gd name="T102" fmla="*/ 601897 w 2938"/>
              <a:gd name="T103" fmla="*/ 1761200 h 5511"/>
              <a:gd name="T104" fmla="*/ 593600 w 2938"/>
              <a:gd name="T105" fmla="*/ 1787817 h 5511"/>
              <a:gd name="T106" fmla="*/ 578388 w 2938"/>
              <a:gd name="T107" fmla="*/ 1810631 h 5511"/>
              <a:gd name="T108" fmla="*/ 556954 w 2938"/>
              <a:gd name="T109" fmla="*/ 1827915 h 5511"/>
              <a:gd name="T110" fmla="*/ 531370 w 2938"/>
              <a:gd name="T111" fmla="*/ 1838631 h 5511"/>
              <a:gd name="T112" fmla="*/ 952456 w 2938"/>
              <a:gd name="T113" fmla="*/ 1587673 h 551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38" h="5511">
                <a:moveTo>
                  <a:pt x="2479" y="0"/>
                </a:moveTo>
                <a:lnTo>
                  <a:pt x="458" y="0"/>
                </a:lnTo>
                <a:lnTo>
                  <a:pt x="435" y="1"/>
                </a:lnTo>
                <a:lnTo>
                  <a:pt x="412" y="3"/>
                </a:lnTo>
                <a:lnTo>
                  <a:pt x="389" y="7"/>
                </a:lnTo>
                <a:lnTo>
                  <a:pt x="366" y="11"/>
                </a:lnTo>
                <a:lnTo>
                  <a:pt x="345" y="16"/>
                </a:lnTo>
                <a:lnTo>
                  <a:pt x="322" y="22"/>
                </a:lnTo>
                <a:lnTo>
                  <a:pt x="301" y="29"/>
                </a:lnTo>
                <a:lnTo>
                  <a:pt x="281" y="37"/>
                </a:lnTo>
                <a:lnTo>
                  <a:pt x="260" y="46"/>
                </a:lnTo>
                <a:lnTo>
                  <a:pt x="240" y="56"/>
                </a:lnTo>
                <a:lnTo>
                  <a:pt x="221" y="67"/>
                </a:lnTo>
                <a:lnTo>
                  <a:pt x="203" y="80"/>
                </a:lnTo>
                <a:lnTo>
                  <a:pt x="184" y="93"/>
                </a:lnTo>
                <a:lnTo>
                  <a:pt x="167" y="106"/>
                </a:lnTo>
                <a:lnTo>
                  <a:pt x="150" y="120"/>
                </a:lnTo>
                <a:lnTo>
                  <a:pt x="135" y="135"/>
                </a:lnTo>
                <a:lnTo>
                  <a:pt x="119" y="152"/>
                </a:lnTo>
                <a:lnTo>
                  <a:pt x="104" y="169"/>
                </a:lnTo>
                <a:lnTo>
                  <a:pt x="91" y="186"/>
                </a:lnTo>
                <a:lnTo>
                  <a:pt x="78" y="203"/>
                </a:lnTo>
                <a:lnTo>
                  <a:pt x="66" y="223"/>
                </a:lnTo>
                <a:lnTo>
                  <a:pt x="55" y="242"/>
                </a:lnTo>
                <a:lnTo>
                  <a:pt x="45" y="261"/>
                </a:lnTo>
                <a:lnTo>
                  <a:pt x="35" y="281"/>
                </a:lnTo>
                <a:lnTo>
                  <a:pt x="27" y="303"/>
                </a:lnTo>
                <a:lnTo>
                  <a:pt x="20" y="324"/>
                </a:lnTo>
                <a:lnTo>
                  <a:pt x="14" y="345"/>
                </a:lnTo>
                <a:lnTo>
                  <a:pt x="9" y="368"/>
                </a:lnTo>
                <a:lnTo>
                  <a:pt x="5" y="390"/>
                </a:lnTo>
                <a:lnTo>
                  <a:pt x="2" y="413"/>
                </a:lnTo>
                <a:lnTo>
                  <a:pt x="0" y="437"/>
                </a:lnTo>
                <a:lnTo>
                  <a:pt x="0" y="460"/>
                </a:lnTo>
                <a:lnTo>
                  <a:pt x="0" y="5052"/>
                </a:lnTo>
                <a:lnTo>
                  <a:pt x="0" y="5076"/>
                </a:lnTo>
                <a:lnTo>
                  <a:pt x="2" y="5099"/>
                </a:lnTo>
                <a:lnTo>
                  <a:pt x="5" y="5122"/>
                </a:lnTo>
                <a:lnTo>
                  <a:pt x="9" y="5144"/>
                </a:lnTo>
                <a:lnTo>
                  <a:pt x="14" y="5167"/>
                </a:lnTo>
                <a:lnTo>
                  <a:pt x="20" y="5189"/>
                </a:lnTo>
                <a:lnTo>
                  <a:pt x="27" y="5210"/>
                </a:lnTo>
                <a:lnTo>
                  <a:pt x="35" y="5230"/>
                </a:lnTo>
                <a:lnTo>
                  <a:pt x="45" y="5251"/>
                </a:lnTo>
                <a:lnTo>
                  <a:pt x="55" y="5271"/>
                </a:lnTo>
                <a:lnTo>
                  <a:pt x="66" y="5290"/>
                </a:lnTo>
                <a:lnTo>
                  <a:pt x="78" y="5309"/>
                </a:lnTo>
                <a:lnTo>
                  <a:pt x="91" y="5327"/>
                </a:lnTo>
                <a:lnTo>
                  <a:pt x="104" y="5344"/>
                </a:lnTo>
                <a:lnTo>
                  <a:pt x="119" y="5360"/>
                </a:lnTo>
                <a:lnTo>
                  <a:pt x="135" y="5377"/>
                </a:lnTo>
                <a:lnTo>
                  <a:pt x="150" y="5392"/>
                </a:lnTo>
                <a:lnTo>
                  <a:pt x="167" y="5406"/>
                </a:lnTo>
                <a:lnTo>
                  <a:pt x="184" y="5420"/>
                </a:lnTo>
                <a:lnTo>
                  <a:pt x="203" y="5433"/>
                </a:lnTo>
                <a:lnTo>
                  <a:pt x="221" y="5445"/>
                </a:lnTo>
                <a:lnTo>
                  <a:pt x="240" y="5456"/>
                </a:lnTo>
                <a:lnTo>
                  <a:pt x="260" y="5466"/>
                </a:lnTo>
                <a:lnTo>
                  <a:pt x="281" y="5475"/>
                </a:lnTo>
                <a:lnTo>
                  <a:pt x="301" y="5484"/>
                </a:lnTo>
                <a:lnTo>
                  <a:pt x="322" y="5491"/>
                </a:lnTo>
                <a:lnTo>
                  <a:pt x="345" y="5497"/>
                </a:lnTo>
                <a:lnTo>
                  <a:pt x="366" y="5502"/>
                </a:lnTo>
                <a:lnTo>
                  <a:pt x="389" y="5506"/>
                </a:lnTo>
                <a:lnTo>
                  <a:pt x="412" y="5509"/>
                </a:lnTo>
                <a:lnTo>
                  <a:pt x="435" y="5511"/>
                </a:lnTo>
                <a:lnTo>
                  <a:pt x="458" y="5511"/>
                </a:lnTo>
                <a:lnTo>
                  <a:pt x="2479" y="5511"/>
                </a:lnTo>
                <a:lnTo>
                  <a:pt x="2502" y="5511"/>
                </a:lnTo>
                <a:lnTo>
                  <a:pt x="2525" y="5509"/>
                </a:lnTo>
                <a:lnTo>
                  <a:pt x="2549" y="5506"/>
                </a:lnTo>
                <a:lnTo>
                  <a:pt x="2571" y="5502"/>
                </a:lnTo>
                <a:lnTo>
                  <a:pt x="2593" y="5497"/>
                </a:lnTo>
                <a:lnTo>
                  <a:pt x="2615" y="5491"/>
                </a:lnTo>
                <a:lnTo>
                  <a:pt x="2636" y="5484"/>
                </a:lnTo>
                <a:lnTo>
                  <a:pt x="2657" y="5475"/>
                </a:lnTo>
                <a:lnTo>
                  <a:pt x="2677" y="5466"/>
                </a:lnTo>
                <a:lnTo>
                  <a:pt x="2698" y="5456"/>
                </a:lnTo>
                <a:lnTo>
                  <a:pt x="2716" y="5445"/>
                </a:lnTo>
                <a:lnTo>
                  <a:pt x="2735" y="5433"/>
                </a:lnTo>
                <a:lnTo>
                  <a:pt x="2754" y="5420"/>
                </a:lnTo>
                <a:lnTo>
                  <a:pt x="2771" y="5406"/>
                </a:lnTo>
                <a:lnTo>
                  <a:pt x="2787" y="5392"/>
                </a:lnTo>
                <a:lnTo>
                  <a:pt x="2803" y="5377"/>
                </a:lnTo>
                <a:lnTo>
                  <a:pt x="2818" y="5360"/>
                </a:lnTo>
                <a:lnTo>
                  <a:pt x="2833" y="5344"/>
                </a:lnTo>
                <a:lnTo>
                  <a:pt x="2847" y="5327"/>
                </a:lnTo>
                <a:lnTo>
                  <a:pt x="2859" y="5309"/>
                </a:lnTo>
                <a:lnTo>
                  <a:pt x="2871" y="5290"/>
                </a:lnTo>
                <a:lnTo>
                  <a:pt x="2882" y="5271"/>
                </a:lnTo>
                <a:lnTo>
                  <a:pt x="2892" y="5251"/>
                </a:lnTo>
                <a:lnTo>
                  <a:pt x="2902" y="5230"/>
                </a:lnTo>
                <a:lnTo>
                  <a:pt x="2910" y="5210"/>
                </a:lnTo>
                <a:lnTo>
                  <a:pt x="2918" y="5189"/>
                </a:lnTo>
                <a:lnTo>
                  <a:pt x="2924" y="5167"/>
                </a:lnTo>
                <a:lnTo>
                  <a:pt x="2929" y="5144"/>
                </a:lnTo>
                <a:lnTo>
                  <a:pt x="2933" y="5122"/>
                </a:lnTo>
                <a:lnTo>
                  <a:pt x="2936" y="5099"/>
                </a:lnTo>
                <a:lnTo>
                  <a:pt x="2937" y="5076"/>
                </a:lnTo>
                <a:lnTo>
                  <a:pt x="2938" y="5052"/>
                </a:lnTo>
                <a:lnTo>
                  <a:pt x="2938" y="460"/>
                </a:lnTo>
                <a:lnTo>
                  <a:pt x="2937" y="437"/>
                </a:lnTo>
                <a:lnTo>
                  <a:pt x="2936" y="413"/>
                </a:lnTo>
                <a:lnTo>
                  <a:pt x="2933" y="390"/>
                </a:lnTo>
                <a:lnTo>
                  <a:pt x="2929" y="368"/>
                </a:lnTo>
                <a:lnTo>
                  <a:pt x="2924" y="345"/>
                </a:lnTo>
                <a:lnTo>
                  <a:pt x="2918" y="324"/>
                </a:lnTo>
                <a:lnTo>
                  <a:pt x="2910" y="303"/>
                </a:lnTo>
                <a:lnTo>
                  <a:pt x="2902" y="281"/>
                </a:lnTo>
                <a:lnTo>
                  <a:pt x="2892" y="261"/>
                </a:lnTo>
                <a:lnTo>
                  <a:pt x="2882" y="242"/>
                </a:lnTo>
                <a:lnTo>
                  <a:pt x="2871" y="223"/>
                </a:lnTo>
                <a:lnTo>
                  <a:pt x="2859" y="203"/>
                </a:lnTo>
                <a:lnTo>
                  <a:pt x="2847" y="186"/>
                </a:lnTo>
                <a:lnTo>
                  <a:pt x="2833" y="169"/>
                </a:lnTo>
                <a:lnTo>
                  <a:pt x="2818" y="152"/>
                </a:lnTo>
                <a:lnTo>
                  <a:pt x="2803" y="135"/>
                </a:lnTo>
                <a:lnTo>
                  <a:pt x="2787" y="120"/>
                </a:lnTo>
                <a:lnTo>
                  <a:pt x="2771" y="106"/>
                </a:lnTo>
                <a:lnTo>
                  <a:pt x="2754" y="93"/>
                </a:lnTo>
                <a:lnTo>
                  <a:pt x="2735" y="80"/>
                </a:lnTo>
                <a:lnTo>
                  <a:pt x="2716" y="67"/>
                </a:lnTo>
                <a:lnTo>
                  <a:pt x="2698" y="56"/>
                </a:lnTo>
                <a:lnTo>
                  <a:pt x="2677" y="46"/>
                </a:lnTo>
                <a:lnTo>
                  <a:pt x="2657" y="37"/>
                </a:lnTo>
                <a:lnTo>
                  <a:pt x="2636" y="29"/>
                </a:lnTo>
                <a:lnTo>
                  <a:pt x="2615" y="22"/>
                </a:lnTo>
                <a:lnTo>
                  <a:pt x="2593" y="16"/>
                </a:lnTo>
                <a:lnTo>
                  <a:pt x="2571" y="11"/>
                </a:lnTo>
                <a:lnTo>
                  <a:pt x="2549" y="7"/>
                </a:lnTo>
                <a:lnTo>
                  <a:pt x="2525" y="3"/>
                </a:lnTo>
                <a:lnTo>
                  <a:pt x="2502" y="1"/>
                </a:lnTo>
                <a:lnTo>
                  <a:pt x="2479" y="0"/>
                </a:lnTo>
                <a:close/>
                <a:moveTo>
                  <a:pt x="1194" y="369"/>
                </a:moveTo>
                <a:lnTo>
                  <a:pt x="1744" y="369"/>
                </a:lnTo>
                <a:lnTo>
                  <a:pt x="1753" y="369"/>
                </a:lnTo>
                <a:lnTo>
                  <a:pt x="1763" y="370"/>
                </a:lnTo>
                <a:lnTo>
                  <a:pt x="1772" y="373"/>
                </a:lnTo>
                <a:lnTo>
                  <a:pt x="1780" y="376"/>
                </a:lnTo>
                <a:lnTo>
                  <a:pt x="1788" y="379"/>
                </a:lnTo>
                <a:lnTo>
                  <a:pt x="1796" y="384"/>
                </a:lnTo>
                <a:lnTo>
                  <a:pt x="1803" y="389"/>
                </a:lnTo>
                <a:lnTo>
                  <a:pt x="1809" y="395"/>
                </a:lnTo>
                <a:lnTo>
                  <a:pt x="1815" y="401"/>
                </a:lnTo>
                <a:lnTo>
                  <a:pt x="1820" y="408"/>
                </a:lnTo>
                <a:lnTo>
                  <a:pt x="1825" y="416"/>
                </a:lnTo>
                <a:lnTo>
                  <a:pt x="1828" y="424"/>
                </a:lnTo>
                <a:lnTo>
                  <a:pt x="1833" y="433"/>
                </a:lnTo>
                <a:lnTo>
                  <a:pt x="1835" y="442"/>
                </a:lnTo>
                <a:lnTo>
                  <a:pt x="1836" y="451"/>
                </a:lnTo>
                <a:lnTo>
                  <a:pt x="1837" y="460"/>
                </a:lnTo>
                <a:lnTo>
                  <a:pt x="1836" y="469"/>
                </a:lnTo>
                <a:lnTo>
                  <a:pt x="1835" y="478"/>
                </a:lnTo>
                <a:lnTo>
                  <a:pt x="1833" y="487"/>
                </a:lnTo>
                <a:lnTo>
                  <a:pt x="1828" y="495"/>
                </a:lnTo>
                <a:lnTo>
                  <a:pt x="1825" y="504"/>
                </a:lnTo>
                <a:lnTo>
                  <a:pt x="1820" y="512"/>
                </a:lnTo>
                <a:lnTo>
                  <a:pt x="1815" y="519"/>
                </a:lnTo>
                <a:lnTo>
                  <a:pt x="1809" y="525"/>
                </a:lnTo>
                <a:lnTo>
                  <a:pt x="1803" y="531"/>
                </a:lnTo>
                <a:lnTo>
                  <a:pt x="1796" y="536"/>
                </a:lnTo>
                <a:lnTo>
                  <a:pt x="1788" y="541"/>
                </a:lnTo>
                <a:lnTo>
                  <a:pt x="1780" y="545"/>
                </a:lnTo>
                <a:lnTo>
                  <a:pt x="1772" y="548"/>
                </a:lnTo>
                <a:lnTo>
                  <a:pt x="1763" y="550"/>
                </a:lnTo>
                <a:lnTo>
                  <a:pt x="1753" y="551"/>
                </a:lnTo>
                <a:lnTo>
                  <a:pt x="1744" y="552"/>
                </a:lnTo>
                <a:lnTo>
                  <a:pt x="1194" y="552"/>
                </a:lnTo>
                <a:lnTo>
                  <a:pt x="1184" y="551"/>
                </a:lnTo>
                <a:lnTo>
                  <a:pt x="1175" y="550"/>
                </a:lnTo>
                <a:lnTo>
                  <a:pt x="1166" y="548"/>
                </a:lnTo>
                <a:lnTo>
                  <a:pt x="1158" y="545"/>
                </a:lnTo>
                <a:lnTo>
                  <a:pt x="1150" y="541"/>
                </a:lnTo>
                <a:lnTo>
                  <a:pt x="1142" y="536"/>
                </a:lnTo>
                <a:lnTo>
                  <a:pt x="1135" y="531"/>
                </a:lnTo>
                <a:lnTo>
                  <a:pt x="1129" y="525"/>
                </a:lnTo>
                <a:lnTo>
                  <a:pt x="1123" y="519"/>
                </a:lnTo>
                <a:lnTo>
                  <a:pt x="1117" y="512"/>
                </a:lnTo>
                <a:lnTo>
                  <a:pt x="1112" y="504"/>
                </a:lnTo>
                <a:lnTo>
                  <a:pt x="1108" y="495"/>
                </a:lnTo>
                <a:lnTo>
                  <a:pt x="1105" y="487"/>
                </a:lnTo>
                <a:lnTo>
                  <a:pt x="1103" y="478"/>
                </a:lnTo>
                <a:lnTo>
                  <a:pt x="1102" y="469"/>
                </a:lnTo>
                <a:lnTo>
                  <a:pt x="1101" y="460"/>
                </a:lnTo>
                <a:lnTo>
                  <a:pt x="1102" y="451"/>
                </a:lnTo>
                <a:lnTo>
                  <a:pt x="1103" y="442"/>
                </a:lnTo>
                <a:lnTo>
                  <a:pt x="1105" y="433"/>
                </a:lnTo>
                <a:lnTo>
                  <a:pt x="1108" y="424"/>
                </a:lnTo>
                <a:lnTo>
                  <a:pt x="1112" y="416"/>
                </a:lnTo>
                <a:lnTo>
                  <a:pt x="1117" y="408"/>
                </a:lnTo>
                <a:lnTo>
                  <a:pt x="1123" y="401"/>
                </a:lnTo>
                <a:lnTo>
                  <a:pt x="1129" y="395"/>
                </a:lnTo>
                <a:lnTo>
                  <a:pt x="1135" y="389"/>
                </a:lnTo>
                <a:lnTo>
                  <a:pt x="1142" y="384"/>
                </a:lnTo>
                <a:lnTo>
                  <a:pt x="1150" y="379"/>
                </a:lnTo>
                <a:lnTo>
                  <a:pt x="1158" y="376"/>
                </a:lnTo>
                <a:lnTo>
                  <a:pt x="1166" y="373"/>
                </a:lnTo>
                <a:lnTo>
                  <a:pt x="1175" y="370"/>
                </a:lnTo>
                <a:lnTo>
                  <a:pt x="1184" y="369"/>
                </a:lnTo>
                <a:lnTo>
                  <a:pt x="1194" y="369"/>
                </a:lnTo>
                <a:close/>
                <a:moveTo>
                  <a:pt x="1468" y="5328"/>
                </a:moveTo>
                <a:lnTo>
                  <a:pt x="1468" y="5328"/>
                </a:lnTo>
                <a:lnTo>
                  <a:pt x="1454" y="5328"/>
                </a:lnTo>
                <a:lnTo>
                  <a:pt x="1441" y="5327"/>
                </a:lnTo>
                <a:lnTo>
                  <a:pt x="1427" y="5325"/>
                </a:lnTo>
                <a:lnTo>
                  <a:pt x="1414" y="5322"/>
                </a:lnTo>
                <a:lnTo>
                  <a:pt x="1399" y="5319"/>
                </a:lnTo>
                <a:lnTo>
                  <a:pt x="1387" y="5316"/>
                </a:lnTo>
                <a:lnTo>
                  <a:pt x="1374" y="5312"/>
                </a:lnTo>
                <a:lnTo>
                  <a:pt x="1362" y="5307"/>
                </a:lnTo>
                <a:lnTo>
                  <a:pt x="1350" y="5300"/>
                </a:lnTo>
                <a:lnTo>
                  <a:pt x="1338" y="5294"/>
                </a:lnTo>
                <a:lnTo>
                  <a:pt x="1325" y="5288"/>
                </a:lnTo>
                <a:lnTo>
                  <a:pt x="1314" y="5281"/>
                </a:lnTo>
                <a:lnTo>
                  <a:pt x="1304" y="5273"/>
                </a:lnTo>
                <a:lnTo>
                  <a:pt x="1294" y="5265"/>
                </a:lnTo>
                <a:lnTo>
                  <a:pt x="1284" y="5257"/>
                </a:lnTo>
                <a:lnTo>
                  <a:pt x="1274" y="5248"/>
                </a:lnTo>
                <a:lnTo>
                  <a:pt x="1265" y="5238"/>
                </a:lnTo>
                <a:lnTo>
                  <a:pt x="1256" y="5227"/>
                </a:lnTo>
                <a:lnTo>
                  <a:pt x="1248" y="5217"/>
                </a:lnTo>
                <a:lnTo>
                  <a:pt x="1240" y="5206"/>
                </a:lnTo>
                <a:lnTo>
                  <a:pt x="1233" y="5195"/>
                </a:lnTo>
                <a:lnTo>
                  <a:pt x="1227" y="5184"/>
                </a:lnTo>
                <a:lnTo>
                  <a:pt x="1221" y="5172"/>
                </a:lnTo>
                <a:lnTo>
                  <a:pt x="1215" y="5159"/>
                </a:lnTo>
                <a:lnTo>
                  <a:pt x="1210" y="5147"/>
                </a:lnTo>
                <a:lnTo>
                  <a:pt x="1206" y="5134"/>
                </a:lnTo>
                <a:lnTo>
                  <a:pt x="1202" y="5121"/>
                </a:lnTo>
                <a:lnTo>
                  <a:pt x="1199" y="5108"/>
                </a:lnTo>
                <a:lnTo>
                  <a:pt x="1197" y="5095"/>
                </a:lnTo>
                <a:lnTo>
                  <a:pt x="1195" y="5080"/>
                </a:lnTo>
                <a:lnTo>
                  <a:pt x="1194" y="5066"/>
                </a:lnTo>
                <a:lnTo>
                  <a:pt x="1194" y="5052"/>
                </a:lnTo>
                <a:lnTo>
                  <a:pt x="1194" y="5038"/>
                </a:lnTo>
                <a:lnTo>
                  <a:pt x="1195" y="5025"/>
                </a:lnTo>
                <a:lnTo>
                  <a:pt x="1197" y="5010"/>
                </a:lnTo>
                <a:lnTo>
                  <a:pt x="1199" y="4997"/>
                </a:lnTo>
                <a:lnTo>
                  <a:pt x="1202" y="4983"/>
                </a:lnTo>
                <a:lnTo>
                  <a:pt x="1206" y="4970"/>
                </a:lnTo>
                <a:lnTo>
                  <a:pt x="1210" y="4958"/>
                </a:lnTo>
                <a:lnTo>
                  <a:pt x="1215" y="4945"/>
                </a:lnTo>
                <a:lnTo>
                  <a:pt x="1221" y="4932"/>
                </a:lnTo>
                <a:lnTo>
                  <a:pt x="1227" y="4921"/>
                </a:lnTo>
                <a:lnTo>
                  <a:pt x="1233" y="4909"/>
                </a:lnTo>
                <a:lnTo>
                  <a:pt x="1240" y="4898"/>
                </a:lnTo>
                <a:lnTo>
                  <a:pt x="1248" y="4888"/>
                </a:lnTo>
                <a:lnTo>
                  <a:pt x="1256" y="4876"/>
                </a:lnTo>
                <a:lnTo>
                  <a:pt x="1265" y="4867"/>
                </a:lnTo>
                <a:lnTo>
                  <a:pt x="1274" y="4857"/>
                </a:lnTo>
                <a:lnTo>
                  <a:pt x="1284" y="4848"/>
                </a:lnTo>
                <a:lnTo>
                  <a:pt x="1294" y="4840"/>
                </a:lnTo>
                <a:lnTo>
                  <a:pt x="1304" y="4832"/>
                </a:lnTo>
                <a:lnTo>
                  <a:pt x="1314" y="4824"/>
                </a:lnTo>
                <a:lnTo>
                  <a:pt x="1325" y="4817"/>
                </a:lnTo>
                <a:lnTo>
                  <a:pt x="1338" y="4810"/>
                </a:lnTo>
                <a:lnTo>
                  <a:pt x="1350" y="4803"/>
                </a:lnTo>
                <a:lnTo>
                  <a:pt x="1362" y="4798"/>
                </a:lnTo>
                <a:lnTo>
                  <a:pt x="1374" y="4793"/>
                </a:lnTo>
                <a:lnTo>
                  <a:pt x="1387" y="4789"/>
                </a:lnTo>
                <a:lnTo>
                  <a:pt x="1399" y="4785"/>
                </a:lnTo>
                <a:lnTo>
                  <a:pt x="1414" y="4782"/>
                </a:lnTo>
                <a:lnTo>
                  <a:pt x="1427" y="4780"/>
                </a:lnTo>
                <a:lnTo>
                  <a:pt x="1441" y="4778"/>
                </a:lnTo>
                <a:lnTo>
                  <a:pt x="1454" y="4777"/>
                </a:lnTo>
                <a:lnTo>
                  <a:pt x="1468" y="4777"/>
                </a:lnTo>
                <a:lnTo>
                  <a:pt x="1483" y="4777"/>
                </a:lnTo>
                <a:lnTo>
                  <a:pt x="1497" y="4778"/>
                </a:lnTo>
                <a:lnTo>
                  <a:pt x="1511" y="4780"/>
                </a:lnTo>
                <a:lnTo>
                  <a:pt x="1524" y="4782"/>
                </a:lnTo>
                <a:lnTo>
                  <a:pt x="1537" y="4785"/>
                </a:lnTo>
                <a:lnTo>
                  <a:pt x="1551" y="4789"/>
                </a:lnTo>
                <a:lnTo>
                  <a:pt x="1564" y="4793"/>
                </a:lnTo>
                <a:lnTo>
                  <a:pt x="1576" y="4798"/>
                </a:lnTo>
                <a:lnTo>
                  <a:pt x="1588" y="4803"/>
                </a:lnTo>
                <a:lnTo>
                  <a:pt x="1600" y="4810"/>
                </a:lnTo>
                <a:lnTo>
                  <a:pt x="1611" y="4817"/>
                </a:lnTo>
                <a:lnTo>
                  <a:pt x="1623" y="4824"/>
                </a:lnTo>
                <a:lnTo>
                  <a:pt x="1634" y="4832"/>
                </a:lnTo>
                <a:lnTo>
                  <a:pt x="1644" y="4840"/>
                </a:lnTo>
                <a:lnTo>
                  <a:pt x="1654" y="4848"/>
                </a:lnTo>
                <a:lnTo>
                  <a:pt x="1664" y="4857"/>
                </a:lnTo>
                <a:lnTo>
                  <a:pt x="1673" y="4867"/>
                </a:lnTo>
                <a:lnTo>
                  <a:pt x="1681" y="4876"/>
                </a:lnTo>
                <a:lnTo>
                  <a:pt x="1690" y="4888"/>
                </a:lnTo>
                <a:lnTo>
                  <a:pt x="1698" y="4898"/>
                </a:lnTo>
                <a:lnTo>
                  <a:pt x="1705" y="4909"/>
                </a:lnTo>
                <a:lnTo>
                  <a:pt x="1711" y="4921"/>
                </a:lnTo>
                <a:lnTo>
                  <a:pt x="1717" y="4932"/>
                </a:lnTo>
                <a:lnTo>
                  <a:pt x="1723" y="4945"/>
                </a:lnTo>
                <a:lnTo>
                  <a:pt x="1728" y="4958"/>
                </a:lnTo>
                <a:lnTo>
                  <a:pt x="1732" y="4970"/>
                </a:lnTo>
                <a:lnTo>
                  <a:pt x="1736" y="4983"/>
                </a:lnTo>
                <a:lnTo>
                  <a:pt x="1739" y="4997"/>
                </a:lnTo>
                <a:lnTo>
                  <a:pt x="1741" y="5010"/>
                </a:lnTo>
                <a:lnTo>
                  <a:pt x="1743" y="5025"/>
                </a:lnTo>
                <a:lnTo>
                  <a:pt x="1744" y="5038"/>
                </a:lnTo>
                <a:lnTo>
                  <a:pt x="1744" y="5052"/>
                </a:lnTo>
                <a:lnTo>
                  <a:pt x="1744" y="5066"/>
                </a:lnTo>
                <a:lnTo>
                  <a:pt x="1743" y="5080"/>
                </a:lnTo>
                <a:lnTo>
                  <a:pt x="1741" y="5095"/>
                </a:lnTo>
                <a:lnTo>
                  <a:pt x="1739" y="5108"/>
                </a:lnTo>
                <a:lnTo>
                  <a:pt x="1736" y="5121"/>
                </a:lnTo>
                <a:lnTo>
                  <a:pt x="1732" y="5134"/>
                </a:lnTo>
                <a:lnTo>
                  <a:pt x="1728" y="5147"/>
                </a:lnTo>
                <a:lnTo>
                  <a:pt x="1723" y="5159"/>
                </a:lnTo>
                <a:lnTo>
                  <a:pt x="1717" y="5172"/>
                </a:lnTo>
                <a:lnTo>
                  <a:pt x="1711" y="5184"/>
                </a:lnTo>
                <a:lnTo>
                  <a:pt x="1705" y="5195"/>
                </a:lnTo>
                <a:lnTo>
                  <a:pt x="1698" y="5206"/>
                </a:lnTo>
                <a:lnTo>
                  <a:pt x="1690" y="5217"/>
                </a:lnTo>
                <a:lnTo>
                  <a:pt x="1681" y="5227"/>
                </a:lnTo>
                <a:lnTo>
                  <a:pt x="1673" y="5238"/>
                </a:lnTo>
                <a:lnTo>
                  <a:pt x="1664" y="5248"/>
                </a:lnTo>
                <a:lnTo>
                  <a:pt x="1654" y="5257"/>
                </a:lnTo>
                <a:lnTo>
                  <a:pt x="1644" y="5265"/>
                </a:lnTo>
                <a:lnTo>
                  <a:pt x="1634" y="5273"/>
                </a:lnTo>
                <a:lnTo>
                  <a:pt x="1623" y="5281"/>
                </a:lnTo>
                <a:lnTo>
                  <a:pt x="1611" y="5288"/>
                </a:lnTo>
                <a:lnTo>
                  <a:pt x="1600" y="5294"/>
                </a:lnTo>
                <a:lnTo>
                  <a:pt x="1588" y="5300"/>
                </a:lnTo>
                <a:lnTo>
                  <a:pt x="1576" y="5307"/>
                </a:lnTo>
                <a:lnTo>
                  <a:pt x="1564" y="5312"/>
                </a:lnTo>
                <a:lnTo>
                  <a:pt x="1551" y="5316"/>
                </a:lnTo>
                <a:lnTo>
                  <a:pt x="1537" y="5319"/>
                </a:lnTo>
                <a:lnTo>
                  <a:pt x="1524" y="5322"/>
                </a:lnTo>
                <a:lnTo>
                  <a:pt x="1511" y="5325"/>
                </a:lnTo>
                <a:lnTo>
                  <a:pt x="1497" y="5327"/>
                </a:lnTo>
                <a:lnTo>
                  <a:pt x="1483" y="5328"/>
                </a:lnTo>
                <a:lnTo>
                  <a:pt x="1468" y="5328"/>
                </a:lnTo>
                <a:close/>
                <a:moveTo>
                  <a:pt x="2755" y="4593"/>
                </a:moveTo>
                <a:lnTo>
                  <a:pt x="183" y="4593"/>
                </a:lnTo>
                <a:lnTo>
                  <a:pt x="183" y="919"/>
                </a:lnTo>
                <a:lnTo>
                  <a:pt x="2755" y="919"/>
                </a:lnTo>
                <a:lnTo>
                  <a:pt x="2755" y="4593"/>
                </a:lnTo>
                <a:close/>
              </a:path>
            </a:pathLst>
          </a:custGeom>
          <a:solidFill>
            <a:srgbClr val="2B2D2C"/>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pic>
        <p:nvPicPr>
          <p:cNvPr id="27653" name="Picture 17" descr="ep_release"/>
          <p:cNvPicPr>
            <a:picLocks noChangeAspect="1" noChangeArrowheads="1"/>
          </p:cNvPicPr>
          <p:nvPr/>
        </p:nvPicPr>
        <p:blipFill>
          <a:blip r:embed="rId2"/>
          <a:srcRect/>
          <a:stretch>
            <a:fillRect/>
          </a:stretch>
        </p:blipFill>
        <p:spPr bwMode="auto">
          <a:xfrm>
            <a:off x="5716588" y="1927225"/>
            <a:ext cx="6251575" cy="2874963"/>
          </a:xfrm>
          <a:prstGeom prst="rect">
            <a:avLst/>
          </a:prstGeom>
          <a:noFill/>
          <a:ln w="9525">
            <a:noFill/>
            <a:miter lim="800000"/>
            <a:headEnd/>
            <a:tailEnd/>
          </a:ln>
        </p:spPr>
      </p:pic>
    </p:spTree>
  </p:cSld>
  <p:clrMapOvr>
    <a:masterClrMapping/>
  </p:clrMapOvr>
  <p:transition spd="slow" advClick="0" advTm="4000">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文本框 1"/>
          <p:cNvSpPr txBox="1">
            <a:spLocks noChangeArrowheads="1"/>
          </p:cNvSpPr>
          <p:nvPr/>
        </p:nvSpPr>
        <p:spPr bwMode="auto">
          <a:xfrm>
            <a:off x="654050" y="173038"/>
            <a:ext cx="4457700" cy="457200"/>
          </a:xfrm>
          <a:prstGeom prst="rect">
            <a:avLst/>
          </a:prstGeom>
          <a:noFill/>
          <a:ln w="9525">
            <a:noFill/>
            <a:miter lim="800000"/>
            <a:headEnd/>
            <a:tailEnd/>
          </a:ln>
        </p:spPr>
        <p:txBody>
          <a:bodyPr>
            <a:spAutoFit/>
          </a:bodyPr>
          <a:lstStyle/>
          <a:p>
            <a:pPr algn="ctr"/>
            <a:r>
              <a:rPr lang="en-US" altLang="zh-CN" sz="2400">
                <a:solidFill>
                  <a:srgbClr val="D9D9D9"/>
                </a:solidFill>
                <a:latin typeface="Segoe UI" pitchFamily="34" charset="0"/>
                <a:ea typeface="Segoe UI Symbol" pitchFamily="34" charset="0"/>
                <a:cs typeface="Segoe UI" pitchFamily="34" charset="0"/>
              </a:rPr>
              <a:t>03 </a:t>
            </a:r>
            <a:r>
              <a:rPr lang="en-US" altLang="zh-CN" sz="2400">
                <a:solidFill>
                  <a:srgbClr val="E0B07E"/>
                </a:solidFill>
                <a:latin typeface="Segoe UI" pitchFamily="34" charset="0"/>
                <a:ea typeface="Segoe UI Symbol" pitchFamily="34" charset="0"/>
                <a:cs typeface="Segoe UI" pitchFamily="34" charset="0"/>
              </a:rPr>
              <a:t>  Evolution Perspective</a:t>
            </a:r>
            <a:endParaRPr lang="zh-CN" altLang="en-US" sz="2400">
              <a:solidFill>
                <a:srgbClr val="E0B07E"/>
              </a:solidFill>
              <a:latin typeface="Segoe UI" pitchFamily="34" charset="0"/>
              <a:ea typeface="Segoe UI Symbol" pitchFamily="34" charset="0"/>
              <a:cs typeface="Segoe UI" pitchFamily="34" charset="0"/>
            </a:endParaRPr>
          </a:p>
        </p:txBody>
      </p:sp>
      <p:cxnSp>
        <p:nvCxnSpPr>
          <p:cNvPr id="3" name="直接连接符 2"/>
          <p:cNvCxnSpPr>
            <a:cxnSpLocks/>
          </p:cNvCxnSpPr>
          <p:nvPr/>
        </p:nvCxnSpPr>
        <p:spPr>
          <a:xfrm>
            <a:off x="314158" y="622300"/>
            <a:ext cx="2347762"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pic>
        <p:nvPicPr>
          <p:cNvPr id="28675" name="Picture 21"/>
          <p:cNvPicPr>
            <a:picLocks noChangeAspect="1" noChangeArrowheads="1"/>
          </p:cNvPicPr>
          <p:nvPr/>
        </p:nvPicPr>
        <p:blipFill>
          <a:blip r:embed="rId2"/>
          <a:srcRect/>
          <a:stretch>
            <a:fillRect/>
          </a:stretch>
        </p:blipFill>
        <p:spPr bwMode="auto">
          <a:xfrm>
            <a:off x="1319213" y="1093788"/>
            <a:ext cx="9555162" cy="5180012"/>
          </a:xfrm>
          <a:prstGeom prst="rect">
            <a:avLst/>
          </a:prstGeom>
          <a:noFill/>
          <a:ln w="9525">
            <a:noFill/>
            <a:miter lim="800000"/>
            <a:headEnd/>
            <a:tailEnd/>
          </a:ln>
        </p:spPr>
      </p:pic>
    </p:spTree>
  </p:cSld>
  <p:clrMapOvr>
    <a:masterClrMapping/>
  </p:clrMapOvr>
  <p:transition spd="slow" advClick="0" advTm="4000">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矩形 4"/>
          <p:cNvSpPr>
            <a:spLocks noChangeArrowheads="1"/>
          </p:cNvSpPr>
          <p:nvPr/>
        </p:nvSpPr>
        <p:spPr bwMode="auto">
          <a:xfrm>
            <a:off x="600075" y="2368550"/>
            <a:ext cx="4572000" cy="2559050"/>
          </a:xfrm>
          <a:prstGeom prst="rect">
            <a:avLst/>
          </a:prstGeom>
          <a:noFill/>
          <a:ln w="9525">
            <a:noFill/>
            <a:miter lim="800000"/>
            <a:headEnd/>
            <a:tailEnd/>
          </a:ln>
        </p:spPr>
        <p:txBody>
          <a:bodyPr>
            <a:spAutoFit/>
          </a:bodyPr>
          <a:lstStyle/>
          <a:p>
            <a:r>
              <a:rPr lang="en-US" altLang="zh-CN" sz="5400">
                <a:solidFill>
                  <a:srgbClr val="E0B07E"/>
                </a:solidFill>
                <a:latin typeface="Segoe UI" pitchFamily="34" charset="0"/>
                <a:cs typeface="Segoe UI" pitchFamily="34" charset="0"/>
              </a:rPr>
              <a:t>User</a:t>
            </a:r>
          </a:p>
          <a:p>
            <a:r>
              <a:rPr lang="en-US" altLang="zh-CN" sz="5400">
                <a:solidFill>
                  <a:srgbClr val="E0B07E"/>
                </a:solidFill>
                <a:latin typeface="Segoe UI" pitchFamily="34" charset="0"/>
                <a:cs typeface="Segoe UI" pitchFamily="34" charset="0"/>
              </a:rPr>
              <a:t>Experience</a:t>
            </a:r>
          </a:p>
          <a:p>
            <a:r>
              <a:rPr lang="en-US" altLang="zh-CN" sz="5400">
                <a:solidFill>
                  <a:srgbClr val="E0B07E"/>
                </a:solidFill>
                <a:latin typeface="Segoe UI" pitchFamily="34" charset="0"/>
                <a:cs typeface="Segoe UI" pitchFamily="34" charset="0"/>
              </a:rPr>
              <a:t>Improvement </a:t>
            </a:r>
          </a:p>
        </p:txBody>
      </p:sp>
      <p:sp>
        <p:nvSpPr>
          <p:cNvPr id="29698" name="文本框 5"/>
          <p:cNvSpPr txBox="1">
            <a:spLocks noChangeArrowheads="1"/>
          </p:cNvSpPr>
          <p:nvPr/>
        </p:nvSpPr>
        <p:spPr bwMode="auto">
          <a:xfrm>
            <a:off x="654050" y="173038"/>
            <a:ext cx="3956050" cy="457200"/>
          </a:xfrm>
          <a:prstGeom prst="rect">
            <a:avLst/>
          </a:prstGeom>
          <a:noFill/>
          <a:ln w="9525">
            <a:noFill/>
            <a:miter lim="800000"/>
            <a:headEnd/>
            <a:tailEnd/>
          </a:ln>
        </p:spPr>
        <p:txBody>
          <a:bodyPr>
            <a:spAutoFit/>
          </a:bodyPr>
          <a:lstStyle/>
          <a:p>
            <a:pPr algn="ctr"/>
            <a:r>
              <a:rPr lang="en-US" altLang="zh-CN" sz="2400">
                <a:solidFill>
                  <a:srgbClr val="D9D9D9"/>
                </a:solidFill>
                <a:latin typeface="Segoe UI" pitchFamily="34" charset="0"/>
                <a:ea typeface="Segoe UI Symbol" pitchFamily="34" charset="0"/>
                <a:cs typeface="Segoe UI" pitchFamily="34" charset="0"/>
              </a:rPr>
              <a:t>03 </a:t>
            </a:r>
            <a:r>
              <a:rPr lang="en-US" altLang="zh-CN" sz="2400">
                <a:solidFill>
                  <a:srgbClr val="E0B07E"/>
                </a:solidFill>
                <a:latin typeface="Segoe UI" pitchFamily="34" charset="0"/>
                <a:ea typeface="Segoe UI Symbol" pitchFamily="34" charset="0"/>
                <a:cs typeface="Segoe UI" pitchFamily="34" charset="0"/>
              </a:rPr>
              <a:t>  Evolution Perspective</a:t>
            </a:r>
            <a:endParaRPr lang="zh-CN" altLang="en-US" sz="2400">
              <a:solidFill>
                <a:srgbClr val="E0B07E"/>
              </a:solidFill>
              <a:latin typeface="Segoe UI" pitchFamily="34" charset="0"/>
              <a:ea typeface="Segoe UI Symbol" pitchFamily="34" charset="0"/>
              <a:cs typeface="Segoe UI" pitchFamily="34" charset="0"/>
            </a:endParaRPr>
          </a:p>
        </p:txBody>
      </p:sp>
      <p:cxnSp>
        <p:nvCxnSpPr>
          <p:cNvPr id="7" name="直接连接符 6"/>
          <p:cNvCxnSpPr>
            <a:cxnSpLocks/>
          </p:cNvCxnSpPr>
          <p:nvPr/>
        </p:nvCxnSpPr>
        <p:spPr>
          <a:xfrm>
            <a:off x="314158" y="622300"/>
            <a:ext cx="2347762"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pic>
        <p:nvPicPr>
          <p:cNvPr id="29700" name="Picture 24"/>
          <p:cNvPicPr>
            <a:picLocks noChangeAspect="1" noChangeArrowheads="1"/>
          </p:cNvPicPr>
          <p:nvPr/>
        </p:nvPicPr>
        <p:blipFill>
          <a:blip r:embed="rId2"/>
          <a:srcRect/>
          <a:stretch>
            <a:fillRect/>
          </a:stretch>
        </p:blipFill>
        <p:spPr bwMode="auto">
          <a:xfrm>
            <a:off x="5187950" y="752475"/>
            <a:ext cx="6354763" cy="5807075"/>
          </a:xfrm>
          <a:prstGeom prst="rect">
            <a:avLst/>
          </a:prstGeom>
          <a:noFill/>
          <a:ln w="9525">
            <a:noFill/>
            <a:miter lim="800000"/>
            <a:headEnd/>
            <a:tailEnd/>
          </a:ln>
        </p:spPr>
      </p:pic>
    </p:spTree>
  </p:cSld>
  <p:clrMapOvr>
    <a:masterClrMapping/>
  </p:clrMapOvr>
  <p:transition spd="slow" advClick="0" advTm="4000">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1" name="组合 80"/>
          <p:cNvGrpSpPr>
            <a:grpSpLocks/>
          </p:cNvGrpSpPr>
          <p:nvPr/>
        </p:nvGrpSpPr>
        <p:grpSpPr bwMode="auto">
          <a:xfrm>
            <a:off x="4733925" y="1258888"/>
            <a:ext cx="1419225" cy="1757362"/>
            <a:chOff x="4790554" y="1315512"/>
            <a:chExt cx="1419892" cy="1756547"/>
          </a:xfrm>
        </p:grpSpPr>
        <p:cxnSp>
          <p:nvCxnSpPr>
            <p:cNvPr id="34" name="直接连接符 33"/>
            <p:cNvCxnSpPr>
              <a:cxnSpLocks/>
            </p:cNvCxnSpPr>
            <p:nvPr/>
          </p:nvCxnSpPr>
          <p:spPr>
            <a:xfrm flipH="1">
              <a:off x="4844402" y="1315512"/>
              <a:ext cx="1366044" cy="1756547"/>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cxnSpLocks/>
            </p:cNvCxnSpPr>
            <p:nvPr/>
          </p:nvCxnSpPr>
          <p:spPr>
            <a:xfrm flipH="1">
              <a:off x="4816912" y="1364668"/>
              <a:ext cx="1306530" cy="1680015"/>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cxnSpLocks/>
            </p:cNvCxnSpPr>
            <p:nvPr/>
          </p:nvCxnSpPr>
          <p:spPr>
            <a:xfrm flipH="1">
              <a:off x="4818714" y="1382932"/>
              <a:ext cx="1241742" cy="1596712"/>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cxnSpLocks/>
            </p:cNvCxnSpPr>
            <p:nvPr/>
          </p:nvCxnSpPr>
          <p:spPr>
            <a:xfrm flipH="1">
              <a:off x="4799054" y="1431021"/>
              <a:ext cx="1175225" cy="151118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cxnSpLocks/>
            </p:cNvCxnSpPr>
            <p:nvPr/>
          </p:nvCxnSpPr>
          <p:spPr>
            <a:xfrm flipH="1">
              <a:off x="4790554" y="1461831"/>
              <a:ext cx="1110986" cy="1428578"/>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grpSp>
      <p:cxnSp>
        <p:nvCxnSpPr>
          <p:cNvPr id="42" name="直接连接符 41"/>
          <p:cNvCxnSpPr>
            <a:cxnSpLocks/>
          </p:cNvCxnSpPr>
          <p:nvPr/>
        </p:nvCxnSpPr>
        <p:spPr>
          <a:xfrm flipV="1">
            <a:off x="5980813" y="1614196"/>
            <a:ext cx="15343" cy="2890678"/>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cxnSpLocks/>
          </p:cNvCxnSpPr>
          <p:nvPr/>
        </p:nvCxnSpPr>
        <p:spPr>
          <a:xfrm flipV="1">
            <a:off x="6037428" y="1505999"/>
            <a:ext cx="14519" cy="273522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cxnSpLocks/>
          </p:cNvCxnSpPr>
          <p:nvPr/>
        </p:nvCxnSpPr>
        <p:spPr>
          <a:xfrm flipV="1">
            <a:off x="6100967" y="1397801"/>
            <a:ext cx="14389" cy="2710833"/>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cxnSpLocks/>
          </p:cNvCxnSpPr>
          <p:nvPr/>
        </p:nvCxnSpPr>
        <p:spPr>
          <a:xfrm flipV="1">
            <a:off x="6164529" y="1289608"/>
            <a:ext cx="14236" cy="2681866"/>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cxnSpLocks/>
          </p:cNvCxnSpPr>
          <p:nvPr/>
        </p:nvCxnSpPr>
        <p:spPr>
          <a:xfrm flipV="1">
            <a:off x="6223823" y="1181413"/>
            <a:ext cx="14540" cy="273926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grpSp>
        <p:nvGrpSpPr>
          <p:cNvPr id="30727" name="组合 30"/>
          <p:cNvGrpSpPr>
            <a:grpSpLocks/>
          </p:cNvGrpSpPr>
          <p:nvPr/>
        </p:nvGrpSpPr>
        <p:grpSpPr bwMode="auto">
          <a:xfrm flipH="1" flipV="1">
            <a:off x="4781550" y="2881313"/>
            <a:ext cx="2579688" cy="153987"/>
            <a:chOff x="5250180" y="1414796"/>
            <a:chExt cx="1717287" cy="154021"/>
          </a:xfrm>
        </p:grpSpPr>
        <p:cxnSp>
          <p:nvCxnSpPr>
            <p:cNvPr id="32" name="直接连接符 31"/>
            <p:cNvCxnSpPr>
              <a:cxnSpLocks/>
            </p:cNvCxnSpPr>
            <p:nvPr/>
          </p:nvCxnSpPr>
          <p:spPr>
            <a:xfrm>
              <a:off x="5250180" y="1389899"/>
              <a:ext cx="1717287"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cxnSpLocks/>
            </p:cNvCxnSpPr>
            <p:nvPr/>
          </p:nvCxnSpPr>
          <p:spPr>
            <a:xfrm>
              <a:off x="5328285" y="1426483"/>
              <a:ext cx="1591673"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cxnSpLocks/>
            </p:cNvCxnSpPr>
            <p:nvPr/>
          </p:nvCxnSpPr>
          <p:spPr>
            <a:xfrm>
              <a:off x="5373245" y="1469164"/>
              <a:ext cx="1499204"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cxnSpLocks/>
            </p:cNvCxnSpPr>
            <p:nvPr/>
          </p:nvCxnSpPr>
          <p:spPr>
            <a:xfrm>
              <a:off x="5450205" y="1505748"/>
              <a:ext cx="1374735"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cxnSpLocks/>
            </p:cNvCxnSpPr>
            <p:nvPr/>
          </p:nvCxnSpPr>
          <p:spPr>
            <a:xfrm>
              <a:off x="5508625" y="1542332"/>
              <a:ext cx="1268806"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grpSp>
      <p:sp>
        <p:nvSpPr>
          <p:cNvPr id="30728" name="文本框 60"/>
          <p:cNvSpPr txBox="1">
            <a:spLocks noChangeArrowheads="1"/>
          </p:cNvSpPr>
          <p:nvPr/>
        </p:nvSpPr>
        <p:spPr bwMode="auto">
          <a:xfrm>
            <a:off x="5157788" y="4991100"/>
            <a:ext cx="1876425" cy="460375"/>
          </a:xfrm>
          <a:prstGeom prst="rect">
            <a:avLst/>
          </a:prstGeom>
          <a:noFill/>
          <a:ln w="9525">
            <a:noFill/>
            <a:miter lim="800000"/>
            <a:headEnd/>
            <a:tailEnd/>
          </a:ln>
        </p:spPr>
        <p:txBody>
          <a:bodyPr>
            <a:spAutoFit/>
          </a:bodyPr>
          <a:lstStyle/>
          <a:p>
            <a:pPr algn="ctr"/>
            <a:r>
              <a:rPr lang="en-US" altLang="zh-CN" sz="2400">
                <a:solidFill>
                  <a:srgbClr val="E0B07E"/>
                </a:solidFill>
                <a:latin typeface="Segoe UI" pitchFamily="34" charset="0"/>
                <a:ea typeface="Segoe UI Symbol" pitchFamily="34" charset="0"/>
                <a:cs typeface="Segoe UI" pitchFamily="34" charset="0"/>
              </a:rPr>
              <a:t>PART FOUR</a:t>
            </a:r>
            <a:endParaRPr lang="zh-CN" altLang="en-US" sz="2400">
              <a:solidFill>
                <a:srgbClr val="E0B07E"/>
              </a:solidFill>
              <a:latin typeface="Segoe UI" pitchFamily="34" charset="0"/>
              <a:ea typeface="Segoe UI Symbol" pitchFamily="34" charset="0"/>
              <a:cs typeface="Segoe UI" pitchFamily="34" charset="0"/>
            </a:endParaRPr>
          </a:p>
        </p:txBody>
      </p:sp>
      <p:cxnSp>
        <p:nvCxnSpPr>
          <p:cNvPr id="63" name="直接连接符 62"/>
          <p:cNvCxnSpPr>
            <a:cxnSpLocks/>
          </p:cNvCxnSpPr>
          <p:nvPr/>
        </p:nvCxnSpPr>
        <p:spPr>
          <a:xfrm>
            <a:off x="5009637" y="5551409"/>
            <a:ext cx="2172727" cy="10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30730" name="文本框 18"/>
          <p:cNvSpPr txBox="1">
            <a:spLocks noChangeArrowheads="1"/>
          </p:cNvSpPr>
          <p:nvPr/>
        </p:nvSpPr>
        <p:spPr bwMode="auto">
          <a:xfrm>
            <a:off x="5014913" y="5751513"/>
            <a:ext cx="3429000" cy="457200"/>
          </a:xfrm>
          <a:prstGeom prst="rect">
            <a:avLst/>
          </a:prstGeom>
          <a:noFill/>
          <a:ln w="9525">
            <a:noFill/>
            <a:miter lim="800000"/>
            <a:headEnd/>
            <a:tailEnd/>
          </a:ln>
        </p:spPr>
        <p:txBody>
          <a:bodyPr>
            <a:spAutoFit/>
          </a:bodyPr>
          <a:lstStyle/>
          <a:p>
            <a:r>
              <a:rPr lang="en-US" altLang="zh-CN" sz="2400">
                <a:solidFill>
                  <a:srgbClr val="E0B07E"/>
                </a:solidFill>
                <a:latin typeface="Neo Sans Intel"/>
                <a:ea typeface="Segoe UI Symbol" pitchFamily="34" charset="0"/>
                <a:cs typeface="Segoe UI" pitchFamily="34" charset="0"/>
              </a:rPr>
              <a:t>Technical Debt</a:t>
            </a:r>
          </a:p>
        </p:txBody>
      </p:sp>
    </p:spTree>
  </p:cSld>
  <p:clrMapOvr>
    <a:masterClrMapping/>
  </p:clrMapOvr>
  <p:transition spd="slow" advClick="0" advTm="4000">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文本框 6"/>
          <p:cNvSpPr txBox="1">
            <a:spLocks noChangeArrowheads="1"/>
          </p:cNvSpPr>
          <p:nvPr/>
        </p:nvSpPr>
        <p:spPr bwMode="auto">
          <a:xfrm>
            <a:off x="4999038" y="184150"/>
            <a:ext cx="2193925" cy="585788"/>
          </a:xfrm>
          <a:prstGeom prst="rect">
            <a:avLst/>
          </a:prstGeom>
          <a:noFill/>
          <a:ln w="9525">
            <a:noFill/>
            <a:miter lim="800000"/>
            <a:headEnd/>
            <a:tailEnd/>
          </a:ln>
        </p:spPr>
        <p:txBody>
          <a:bodyPr wrap="none">
            <a:spAutoFit/>
          </a:bodyPr>
          <a:lstStyle/>
          <a:p>
            <a:pPr algn="ctr"/>
            <a:r>
              <a:rPr lang="en-US" altLang="zh-CN" sz="3200">
                <a:solidFill>
                  <a:srgbClr val="E0B07E"/>
                </a:solidFill>
                <a:latin typeface="等线"/>
              </a:rPr>
              <a:t>CONTENTS</a:t>
            </a:r>
            <a:endParaRPr lang="zh-CN" altLang="en-US" sz="3200">
              <a:solidFill>
                <a:srgbClr val="E0B07E"/>
              </a:solidFill>
              <a:latin typeface="等线"/>
            </a:endParaRPr>
          </a:p>
        </p:txBody>
      </p:sp>
      <p:sp>
        <p:nvSpPr>
          <p:cNvPr id="8" name="矩形 7"/>
          <p:cNvSpPr/>
          <p:nvPr/>
        </p:nvSpPr>
        <p:spPr>
          <a:xfrm>
            <a:off x="2149475" y="2179638"/>
            <a:ext cx="642938" cy="6413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01</a:t>
            </a:r>
            <a:endParaRPr lang="zh-CN" altLang="en-US" dirty="0"/>
          </a:p>
        </p:txBody>
      </p:sp>
      <p:sp>
        <p:nvSpPr>
          <p:cNvPr id="9" name="矩形 8"/>
          <p:cNvSpPr/>
          <p:nvPr/>
        </p:nvSpPr>
        <p:spPr>
          <a:xfrm>
            <a:off x="7072313" y="2179638"/>
            <a:ext cx="641350" cy="641350"/>
          </a:xfrm>
          <a:prstGeom prst="rect">
            <a:avLst/>
          </a:prstGeom>
          <a:solidFill>
            <a:srgbClr val="E0B0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02</a:t>
            </a:r>
            <a:endParaRPr lang="zh-CN" altLang="en-US" dirty="0"/>
          </a:p>
        </p:txBody>
      </p:sp>
      <p:sp>
        <p:nvSpPr>
          <p:cNvPr id="10" name="矩形 9"/>
          <p:cNvSpPr/>
          <p:nvPr/>
        </p:nvSpPr>
        <p:spPr>
          <a:xfrm>
            <a:off x="2149475" y="4319588"/>
            <a:ext cx="642938" cy="641350"/>
          </a:xfrm>
          <a:prstGeom prst="rect">
            <a:avLst/>
          </a:prstGeom>
          <a:solidFill>
            <a:srgbClr val="E0B0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03</a:t>
            </a:r>
            <a:endParaRPr lang="zh-CN" altLang="en-US" dirty="0"/>
          </a:p>
        </p:txBody>
      </p:sp>
      <p:sp>
        <p:nvSpPr>
          <p:cNvPr id="11" name="矩形 10"/>
          <p:cNvSpPr/>
          <p:nvPr/>
        </p:nvSpPr>
        <p:spPr>
          <a:xfrm>
            <a:off x="7072313" y="4319588"/>
            <a:ext cx="641350" cy="6413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04</a:t>
            </a:r>
            <a:endParaRPr lang="zh-CN" altLang="en-US" dirty="0"/>
          </a:p>
        </p:txBody>
      </p:sp>
      <p:sp>
        <p:nvSpPr>
          <p:cNvPr id="15366" name="文本框 12"/>
          <p:cNvSpPr txBox="1">
            <a:spLocks noChangeArrowheads="1"/>
          </p:cNvSpPr>
          <p:nvPr/>
        </p:nvSpPr>
        <p:spPr bwMode="auto">
          <a:xfrm>
            <a:off x="2940050" y="2135188"/>
            <a:ext cx="1978025" cy="457200"/>
          </a:xfrm>
          <a:prstGeom prst="rect">
            <a:avLst/>
          </a:prstGeom>
          <a:noFill/>
          <a:ln w="9525">
            <a:noFill/>
            <a:miter lim="800000"/>
            <a:headEnd/>
            <a:tailEnd/>
          </a:ln>
        </p:spPr>
        <p:txBody>
          <a:bodyPr>
            <a:spAutoFit/>
          </a:bodyPr>
          <a:lstStyle/>
          <a:p>
            <a:r>
              <a:rPr lang="en-US" altLang="zh-CN" sz="2400">
                <a:solidFill>
                  <a:srgbClr val="BFBFBF"/>
                </a:solidFill>
                <a:latin typeface="Neo Sans Intel"/>
                <a:ea typeface="Segoe UI Symbol" pitchFamily="34" charset="0"/>
                <a:cs typeface="Segoe UI" pitchFamily="34" charset="0"/>
              </a:rPr>
              <a:t>Logic View</a:t>
            </a:r>
            <a:endParaRPr lang="zh-CN" altLang="en-US" sz="2400">
              <a:solidFill>
                <a:srgbClr val="BFBFBF"/>
              </a:solidFill>
              <a:latin typeface="Neo Sans Intel"/>
              <a:ea typeface="Segoe UI Symbol" pitchFamily="34" charset="0"/>
              <a:cs typeface="Segoe UI" pitchFamily="34" charset="0"/>
            </a:endParaRPr>
          </a:p>
        </p:txBody>
      </p:sp>
      <p:sp>
        <p:nvSpPr>
          <p:cNvPr id="15367" name="文本框 14"/>
          <p:cNvSpPr txBox="1">
            <a:spLocks noChangeArrowheads="1"/>
          </p:cNvSpPr>
          <p:nvPr/>
        </p:nvSpPr>
        <p:spPr bwMode="auto">
          <a:xfrm>
            <a:off x="2940050" y="4319588"/>
            <a:ext cx="3225800" cy="457200"/>
          </a:xfrm>
          <a:prstGeom prst="rect">
            <a:avLst/>
          </a:prstGeom>
          <a:noFill/>
          <a:ln w="9525">
            <a:noFill/>
            <a:miter lim="800000"/>
            <a:headEnd/>
            <a:tailEnd/>
          </a:ln>
        </p:spPr>
        <p:txBody>
          <a:bodyPr>
            <a:spAutoFit/>
          </a:bodyPr>
          <a:lstStyle/>
          <a:p>
            <a:r>
              <a:rPr lang="en-US" altLang="zh-CN" sz="2400">
                <a:solidFill>
                  <a:srgbClr val="E0B07E"/>
                </a:solidFill>
                <a:latin typeface="Neo Sans Intel"/>
                <a:ea typeface="Segoe UI Symbol" pitchFamily="34" charset="0"/>
                <a:cs typeface="Segoe UI" pitchFamily="34" charset="0"/>
              </a:rPr>
              <a:t>Evolution Perspective</a:t>
            </a:r>
            <a:endParaRPr lang="zh-CN" altLang="en-US" sz="2400">
              <a:solidFill>
                <a:srgbClr val="E0B07E"/>
              </a:solidFill>
              <a:latin typeface="Neo Sans Intel"/>
              <a:ea typeface="Segoe UI Symbol" pitchFamily="34" charset="0"/>
              <a:cs typeface="Segoe UI" pitchFamily="34" charset="0"/>
            </a:endParaRPr>
          </a:p>
        </p:txBody>
      </p:sp>
      <p:sp>
        <p:nvSpPr>
          <p:cNvPr id="15368" name="文本框 16"/>
          <p:cNvSpPr txBox="1">
            <a:spLocks noChangeArrowheads="1"/>
          </p:cNvSpPr>
          <p:nvPr/>
        </p:nvSpPr>
        <p:spPr bwMode="auto">
          <a:xfrm>
            <a:off x="7783513" y="4319588"/>
            <a:ext cx="2700337" cy="457200"/>
          </a:xfrm>
          <a:prstGeom prst="rect">
            <a:avLst/>
          </a:prstGeom>
          <a:noFill/>
          <a:ln w="9525">
            <a:noFill/>
            <a:miter lim="800000"/>
            <a:headEnd/>
            <a:tailEnd/>
          </a:ln>
        </p:spPr>
        <p:txBody>
          <a:bodyPr>
            <a:spAutoFit/>
          </a:bodyPr>
          <a:lstStyle/>
          <a:p>
            <a:r>
              <a:rPr lang="en-US" altLang="zh-CN" sz="2400">
                <a:solidFill>
                  <a:srgbClr val="BFBFBF"/>
                </a:solidFill>
                <a:latin typeface="Neo Sans Intel"/>
                <a:ea typeface="Segoe UI Symbol" pitchFamily="34" charset="0"/>
                <a:cs typeface="Segoe UI" pitchFamily="34" charset="0"/>
              </a:rPr>
              <a:t>Technical Debt</a:t>
            </a:r>
          </a:p>
        </p:txBody>
      </p:sp>
      <p:sp>
        <p:nvSpPr>
          <p:cNvPr id="15369" name="文本框 18"/>
          <p:cNvSpPr txBox="1">
            <a:spLocks noChangeArrowheads="1"/>
          </p:cNvSpPr>
          <p:nvPr/>
        </p:nvSpPr>
        <p:spPr bwMode="auto">
          <a:xfrm>
            <a:off x="7783513" y="2135188"/>
            <a:ext cx="2963862" cy="457200"/>
          </a:xfrm>
          <a:prstGeom prst="rect">
            <a:avLst/>
          </a:prstGeom>
          <a:noFill/>
          <a:ln w="9525">
            <a:noFill/>
            <a:miter lim="800000"/>
            <a:headEnd/>
            <a:tailEnd/>
          </a:ln>
        </p:spPr>
        <p:txBody>
          <a:bodyPr>
            <a:spAutoFit/>
          </a:bodyPr>
          <a:lstStyle/>
          <a:p>
            <a:r>
              <a:rPr lang="en-US" altLang="zh-CN" sz="2400">
                <a:solidFill>
                  <a:srgbClr val="E0B07E"/>
                </a:solidFill>
                <a:latin typeface="Neo Sans Intel"/>
                <a:ea typeface="Segoe UI Symbol" pitchFamily="34" charset="0"/>
                <a:cs typeface="Segoe UI" pitchFamily="34" charset="0"/>
              </a:rPr>
              <a:t>Development View</a:t>
            </a:r>
          </a:p>
        </p:txBody>
      </p:sp>
      <p:cxnSp>
        <p:nvCxnSpPr>
          <p:cNvPr id="21" name="直接连接符 20"/>
          <p:cNvCxnSpPr>
            <a:cxnSpLocks/>
          </p:cNvCxnSpPr>
          <p:nvPr/>
        </p:nvCxnSpPr>
        <p:spPr>
          <a:xfrm>
            <a:off x="3994718" y="811213"/>
            <a:ext cx="4202565"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4000">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文本框 3"/>
          <p:cNvSpPr txBox="1">
            <a:spLocks noChangeArrowheads="1"/>
          </p:cNvSpPr>
          <p:nvPr/>
        </p:nvSpPr>
        <p:spPr bwMode="auto">
          <a:xfrm>
            <a:off x="654050" y="173038"/>
            <a:ext cx="3508375" cy="457200"/>
          </a:xfrm>
          <a:prstGeom prst="rect">
            <a:avLst/>
          </a:prstGeom>
          <a:noFill/>
          <a:ln w="9525">
            <a:noFill/>
            <a:miter lim="800000"/>
            <a:headEnd/>
            <a:tailEnd/>
          </a:ln>
        </p:spPr>
        <p:txBody>
          <a:bodyPr>
            <a:spAutoFit/>
          </a:bodyPr>
          <a:lstStyle/>
          <a:p>
            <a:pPr algn="ctr"/>
            <a:r>
              <a:rPr lang="en-US" altLang="zh-CN" sz="2400">
                <a:solidFill>
                  <a:srgbClr val="D9D9D9"/>
                </a:solidFill>
                <a:latin typeface="Segoe UI" pitchFamily="34" charset="0"/>
                <a:ea typeface="Segoe UI Symbol" pitchFamily="34" charset="0"/>
                <a:cs typeface="Segoe UI" pitchFamily="34" charset="0"/>
              </a:rPr>
              <a:t>04 </a:t>
            </a:r>
            <a:r>
              <a:rPr lang="en-US" altLang="zh-CN" sz="2400">
                <a:solidFill>
                  <a:srgbClr val="E0B07E"/>
                </a:solidFill>
                <a:latin typeface="Segoe UI" pitchFamily="34" charset="0"/>
                <a:ea typeface="Segoe UI Symbol" pitchFamily="34" charset="0"/>
                <a:cs typeface="Segoe UI" pitchFamily="34" charset="0"/>
              </a:rPr>
              <a:t>  Technical Debt</a:t>
            </a:r>
            <a:endParaRPr lang="zh-CN" altLang="en-US" sz="2400">
              <a:solidFill>
                <a:srgbClr val="E0B07E"/>
              </a:solidFill>
              <a:latin typeface="Segoe UI" pitchFamily="34" charset="0"/>
              <a:ea typeface="Segoe UI Symbol" pitchFamily="34" charset="0"/>
              <a:cs typeface="Segoe UI" pitchFamily="34" charset="0"/>
            </a:endParaRPr>
          </a:p>
        </p:txBody>
      </p:sp>
      <p:cxnSp>
        <p:nvCxnSpPr>
          <p:cNvPr id="5" name="直接连接符 4"/>
          <p:cNvCxnSpPr>
            <a:cxnSpLocks/>
          </p:cNvCxnSpPr>
          <p:nvPr/>
        </p:nvCxnSpPr>
        <p:spPr>
          <a:xfrm>
            <a:off x="314158" y="622300"/>
            <a:ext cx="2347762"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31747" name="文本框 18"/>
          <p:cNvSpPr txBox="1">
            <a:spLocks noChangeArrowheads="1"/>
          </p:cNvSpPr>
          <p:nvPr/>
        </p:nvSpPr>
        <p:spPr bwMode="auto">
          <a:xfrm>
            <a:off x="795338" y="1566863"/>
            <a:ext cx="8669337" cy="457200"/>
          </a:xfrm>
          <a:prstGeom prst="rect">
            <a:avLst/>
          </a:prstGeom>
          <a:noFill/>
          <a:ln w="9525">
            <a:noFill/>
            <a:miter lim="800000"/>
            <a:headEnd/>
            <a:tailEnd/>
          </a:ln>
        </p:spPr>
        <p:txBody>
          <a:bodyPr>
            <a:spAutoFit/>
          </a:bodyPr>
          <a:lstStyle/>
          <a:p>
            <a:r>
              <a:rPr lang="en-US" altLang="zh-CN" sz="2400">
                <a:solidFill>
                  <a:srgbClr val="E0B07E"/>
                </a:solidFill>
                <a:latin typeface="Neo Sans Intel"/>
                <a:ea typeface="Segoe UI Symbol" pitchFamily="34" charset="0"/>
                <a:cs typeface="Segoe UI" pitchFamily="34" charset="0"/>
              </a:rPr>
              <a:t>To analyse the code quality</a:t>
            </a:r>
            <a:r>
              <a:rPr lang="zh-CN" altLang="en-US" sz="2400">
                <a:solidFill>
                  <a:srgbClr val="E0B07E"/>
                </a:solidFill>
                <a:latin typeface="Neo Sans Intel"/>
                <a:ea typeface="Segoe UI Symbol" pitchFamily="34" charset="0"/>
                <a:cs typeface="Segoe UI" pitchFamily="34" charset="0"/>
              </a:rPr>
              <a:t>，</a:t>
            </a:r>
            <a:r>
              <a:rPr lang="en-US" altLang="zh-CN" sz="2400">
                <a:solidFill>
                  <a:srgbClr val="E0B07E"/>
                </a:solidFill>
                <a:latin typeface="Neo Sans Intel"/>
                <a:ea typeface="Segoe UI Symbol" pitchFamily="34" charset="0"/>
                <a:cs typeface="Segoe UI" pitchFamily="34" charset="0"/>
              </a:rPr>
              <a:t>we choose Codacy to be tools.</a:t>
            </a:r>
            <a:endParaRPr lang="zh-CN" altLang="en-US" sz="2400">
              <a:solidFill>
                <a:srgbClr val="E0B07E"/>
              </a:solidFill>
              <a:latin typeface="Neo Sans Intel"/>
              <a:ea typeface="Segoe UI Symbol" pitchFamily="34" charset="0"/>
              <a:cs typeface="Segoe UI" pitchFamily="34" charset="0"/>
            </a:endParaRPr>
          </a:p>
        </p:txBody>
      </p:sp>
      <p:sp>
        <p:nvSpPr>
          <p:cNvPr id="31748" name="文本框 18"/>
          <p:cNvSpPr txBox="1">
            <a:spLocks noChangeArrowheads="1"/>
          </p:cNvSpPr>
          <p:nvPr/>
        </p:nvSpPr>
        <p:spPr bwMode="auto">
          <a:xfrm>
            <a:off x="800100" y="2705100"/>
            <a:ext cx="5916613" cy="3378200"/>
          </a:xfrm>
          <a:prstGeom prst="rect">
            <a:avLst/>
          </a:prstGeom>
          <a:noFill/>
          <a:ln w="9525">
            <a:noFill/>
            <a:miter lim="800000"/>
            <a:headEnd/>
            <a:tailEnd/>
          </a:ln>
        </p:spPr>
        <p:txBody>
          <a:bodyPr>
            <a:spAutoFit/>
          </a:bodyPr>
          <a:lstStyle/>
          <a:p>
            <a:r>
              <a:rPr lang="en-US" altLang="en-US" sz="2400">
                <a:solidFill>
                  <a:srgbClr val="E0B07E"/>
                </a:solidFill>
                <a:latin typeface="Neo Sans Intel"/>
                <a:ea typeface="Segoe UI Symbol" pitchFamily="34" charset="0"/>
                <a:cs typeface="Segoe UI" pitchFamily="34" charset="0"/>
              </a:rPr>
              <a:t>Codacy contains almost all the features you need. Such as free installation, support for multiple languages, only focus on new issues in the submitted version, enterprise-level security, notifications when new issues are discovered, security and performance checks, configuration files for all projects, cloud or presets Version, code coverage, </a:t>
            </a:r>
            <a:endParaRPr lang="zh-CN" altLang="en-US" sz="2400">
              <a:solidFill>
                <a:srgbClr val="E0B07E"/>
              </a:solidFill>
              <a:latin typeface="Neo Sans Intel"/>
              <a:ea typeface="Segoe UI Symbol" pitchFamily="34" charset="0"/>
              <a:cs typeface="Segoe UI" pitchFamily="34" charset="0"/>
            </a:endParaRPr>
          </a:p>
        </p:txBody>
      </p:sp>
      <p:pic>
        <p:nvPicPr>
          <p:cNvPr id="31749" name="Picture 24"/>
          <p:cNvPicPr>
            <a:picLocks noChangeAspect="1" noChangeArrowheads="1"/>
          </p:cNvPicPr>
          <p:nvPr/>
        </p:nvPicPr>
        <p:blipFill>
          <a:blip r:embed="rId2"/>
          <a:srcRect/>
          <a:stretch>
            <a:fillRect/>
          </a:stretch>
        </p:blipFill>
        <p:spPr bwMode="auto">
          <a:xfrm>
            <a:off x="7729538" y="3216275"/>
            <a:ext cx="3154362" cy="2435225"/>
          </a:xfrm>
          <a:prstGeom prst="rect">
            <a:avLst/>
          </a:prstGeom>
          <a:noFill/>
          <a:ln w="9525">
            <a:noFill/>
            <a:miter lim="800000"/>
            <a:headEnd/>
            <a:tailEnd/>
          </a:ln>
        </p:spPr>
      </p:pic>
    </p:spTree>
  </p:cSld>
  <p:clrMapOvr>
    <a:masterClrMapping/>
  </p:clrMapOvr>
  <p:transition spd="slow" advClick="0" advTm="4000">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文本框 3"/>
          <p:cNvSpPr txBox="1">
            <a:spLocks noChangeArrowheads="1"/>
          </p:cNvSpPr>
          <p:nvPr/>
        </p:nvSpPr>
        <p:spPr bwMode="auto">
          <a:xfrm>
            <a:off x="654050" y="173038"/>
            <a:ext cx="3913188" cy="457200"/>
          </a:xfrm>
          <a:prstGeom prst="rect">
            <a:avLst/>
          </a:prstGeom>
          <a:noFill/>
          <a:ln w="9525">
            <a:noFill/>
            <a:miter lim="800000"/>
            <a:headEnd/>
            <a:tailEnd/>
          </a:ln>
        </p:spPr>
        <p:txBody>
          <a:bodyPr>
            <a:spAutoFit/>
          </a:bodyPr>
          <a:lstStyle/>
          <a:p>
            <a:pPr algn="ctr"/>
            <a:r>
              <a:rPr lang="en-US" altLang="zh-CN" sz="2400">
                <a:solidFill>
                  <a:srgbClr val="D9D9D9"/>
                </a:solidFill>
                <a:latin typeface="Segoe UI" pitchFamily="34" charset="0"/>
                <a:ea typeface="Segoe UI Symbol" pitchFamily="34" charset="0"/>
                <a:cs typeface="Segoe UI" pitchFamily="34" charset="0"/>
              </a:rPr>
              <a:t>04 </a:t>
            </a:r>
            <a:r>
              <a:rPr lang="en-US" altLang="zh-CN" sz="2400">
                <a:solidFill>
                  <a:srgbClr val="E0B07E"/>
                </a:solidFill>
                <a:latin typeface="Segoe UI" pitchFamily="34" charset="0"/>
                <a:ea typeface="Segoe UI Symbol" pitchFamily="34" charset="0"/>
                <a:cs typeface="Segoe UI" pitchFamily="34" charset="0"/>
              </a:rPr>
              <a:t>  Technical Debt</a:t>
            </a:r>
            <a:endParaRPr lang="zh-CN" altLang="en-US" sz="2400">
              <a:solidFill>
                <a:srgbClr val="E0B07E"/>
              </a:solidFill>
              <a:latin typeface="Segoe UI" pitchFamily="34" charset="0"/>
              <a:ea typeface="Segoe UI Symbol" pitchFamily="34" charset="0"/>
              <a:cs typeface="Segoe UI" pitchFamily="34" charset="0"/>
            </a:endParaRPr>
          </a:p>
        </p:txBody>
      </p:sp>
      <p:cxnSp>
        <p:nvCxnSpPr>
          <p:cNvPr id="5" name="直接连接符 4"/>
          <p:cNvCxnSpPr>
            <a:cxnSpLocks/>
          </p:cNvCxnSpPr>
          <p:nvPr/>
        </p:nvCxnSpPr>
        <p:spPr>
          <a:xfrm>
            <a:off x="314158" y="622300"/>
            <a:ext cx="2347762"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pic>
        <p:nvPicPr>
          <p:cNvPr id="32771" name="Picture 21" descr="result_1"/>
          <p:cNvPicPr>
            <a:picLocks noChangeAspect="1" noChangeArrowheads="1"/>
          </p:cNvPicPr>
          <p:nvPr/>
        </p:nvPicPr>
        <p:blipFill>
          <a:blip r:embed="rId2"/>
          <a:srcRect/>
          <a:stretch>
            <a:fillRect/>
          </a:stretch>
        </p:blipFill>
        <p:spPr bwMode="auto">
          <a:xfrm>
            <a:off x="1325563" y="846138"/>
            <a:ext cx="10182225" cy="5719762"/>
          </a:xfrm>
          <a:prstGeom prst="rect">
            <a:avLst/>
          </a:prstGeom>
          <a:noFill/>
          <a:ln w="9525">
            <a:noFill/>
            <a:miter lim="800000"/>
            <a:headEnd/>
            <a:tailEnd/>
          </a:ln>
        </p:spPr>
      </p:pic>
    </p:spTree>
  </p:cSld>
  <p:clrMapOvr>
    <a:masterClrMapping/>
  </p:clrMapOvr>
  <p:transition spd="slow" advClick="0" advTm="4000">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文本框 3"/>
          <p:cNvSpPr txBox="1">
            <a:spLocks noChangeArrowheads="1"/>
          </p:cNvSpPr>
          <p:nvPr/>
        </p:nvSpPr>
        <p:spPr bwMode="auto">
          <a:xfrm>
            <a:off x="654050" y="173038"/>
            <a:ext cx="3095625" cy="457200"/>
          </a:xfrm>
          <a:prstGeom prst="rect">
            <a:avLst/>
          </a:prstGeom>
          <a:noFill/>
          <a:ln w="9525">
            <a:noFill/>
            <a:miter lim="800000"/>
            <a:headEnd/>
            <a:tailEnd/>
          </a:ln>
        </p:spPr>
        <p:txBody>
          <a:bodyPr>
            <a:spAutoFit/>
          </a:bodyPr>
          <a:lstStyle/>
          <a:p>
            <a:pPr algn="ctr"/>
            <a:r>
              <a:rPr lang="en-US" altLang="zh-CN" sz="2400">
                <a:solidFill>
                  <a:srgbClr val="D9D9D9"/>
                </a:solidFill>
                <a:latin typeface="Segoe UI" pitchFamily="34" charset="0"/>
                <a:ea typeface="Segoe UI Symbol" pitchFamily="34" charset="0"/>
                <a:cs typeface="Segoe UI" pitchFamily="34" charset="0"/>
              </a:rPr>
              <a:t>04 </a:t>
            </a:r>
            <a:r>
              <a:rPr lang="en-US" altLang="zh-CN" sz="2400">
                <a:solidFill>
                  <a:srgbClr val="E0B07E"/>
                </a:solidFill>
                <a:latin typeface="Segoe UI" pitchFamily="34" charset="0"/>
                <a:ea typeface="Segoe UI Symbol" pitchFamily="34" charset="0"/>
                <a:cs typeface="Segoe UI" pitchFamily="34" charset="0"/>
              </a:rPr>
              <a:t>  Technical Debt</a:t>
            </a:r>
            <a:endParaRPr lang="zh-CN" altLang="en-US" sz="2400">
              <a:solidFill>
                <a:srgbClr val="E0B07E"/>
              </a:solidFill>
              <a:latin typeface="Segoe UI" pitchFamily="34" charset="0"/>
              <a:ea typeface="Segoe UI Symbol" pitchFamily="34" charset="0"/>
              <a:cs typeface="Segoe UI" pitchFamily="34" charset="0"/>
            </a:endParaRPr>
          </a:p>
        </p:txBody>
      </p:sp>
      <p:cxnSp>
        <p:nvCxnSpPr>
          <p:cNvPr id="5" name="直接连接符 4"/>
          <p:cNvCxnSpPr>
            <a:cxnSpLocks/>
          </p:cNvCxnSpPr>
          <p:nvPr/>
        </p:nvCxnSpPr>
        <p:spPr>
          <a:xfrm>
            <a:off x="314158" y="622300"/>
            <a:ext cx="2347762"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pic>
        <p:nvPicPr>
          <p:cNvPr id="33826" name="Picture 34" descr="result_2"/>
          <p:cNvPicPr>
            <a:picLocks noChangeAspect="1" noChangeArrowheads="1"/>
          </p:cNvPicPr>
          <p:nvPr/>
        </p:nvPicPr>
        <p:blipFill>
          <a:blip r:embed="rId2"/>
          <a:srcRect/>
          <a:stretch>
            <a:fillRect/>
          </a:stretch>
        </p:blipFill>
        <p:spPr bwMode="auto">
          <a:xfrm>
            <a:off x="2124075" y="795338"/>
            <a:ext cx="7573963" cy="5267325"/>
          </a:xfrm>
          <a:prstGeom prst="rect">
            <a:avLst/>
          </a:prstGeom>
          <a:noFill/>
        </p:spPr>
      </p:pic>
    </p:spTree>
  </p:cSld>
  <p:clrMapOvr>
    <a:masterClrMapping/>
  </p:clrMapOvr>
  <p:transition spd="slow" advClick="0" advTm="4000">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文本框 3"/>
          <p:cNvSpPr txBox="1">
            <a:spLocks noChangeArrowheads="1"/>
          </p:cNvSpPr>
          <p:nvPr/>
        </p:nvSpPr>
        <p:spPr bwMode="auto">
          <a:xfrm>
            <a:off x="654050" y="173038"/>
            <a:ext cx="3438525" cy="457200"/>
          </a:xfrm>
          <a:prstGeom prst="rect">
            <a:avLst/>
          </a:prstGeom>
          <a:noFill/>
          <a:ln w="9525">
            <a:noFill/>
            <a:miter lim="800000"/>
            <a:headEnd/>
            <a:tailEnd/>
          </a:ln>
        </p:spPr>
        <p:txBody>
          <a:bodyPr>
            <a:spAutoFit/>
          </a:bodyPr>
          <a:lstStyle/>
          <a:p>
            <a:pPr algn="ctr"/>
            <a:r>
              <a:rPr lang="en-US" altLang="zh-CN" sz="2400">
                <a:solidFill>
                  <a:srgbClr val="D9D9D9"/>
                </a:solidFill>
                <a:latin typeface="Segoe UI" pitchFamily="34" charset="0"/>
                <a:ea typeface="Segoe UI Symbol" pitchFamily="34" charset="0"/>
                <a:cs typeface="Segoe UI" pitchFamily="34" charset="0"/>
              </a:rPr>
              <a:t>04 </a:t>
            </a:r>
            <a:r>
              <a:rPr lang="en-US" altLang="zh-CN" sz="2400">
                <a:solidFill>
                  <a:srgbClr val="E0B07E"/>
                </a:solidFill>
                <a:latin typeface="Segoe UI" pitchFamily="34" charset="0"/>
                <a:ea typeface="Segoe UI Symbol" pitchFamily="34" charset="0"/>
                <a:cs typeface="Segoe UI" pitchFamily="34" charset="0"/>
              </a:rPr>
              <a:t>  Technical Debt</a:t>
            </a:r>
            <a:endParaRPr lang="zh-CN" altLang="en-US" sz="2400">
              <a:solidFill>
                <a:srgbClr val="E0B07E"/>
              </a:solidFill>
              <a:latin typeface="Segoe UI" pitchFamily="34" charset="0"/>
              <a:ea typeface="Segoe UI Symbol" pitchFamily="34" charset="0"/>
              <a:cs typeface="Segoe UI" pitchFamily="34" charset="0"/>
            </a:endParaRPr>
          </a:p>
        </p:txBody>
      </p:sp>
      <p:cxnSp>
        <p:nvCxnSpPr>
          <p:cNvPr id="5" name="直接连接符 4"/>
          <p:cNvCxnSpPr>
            <a:cxnSpLocks/>
          </p:cNvCxnSpPr>
          <p:nvPr/>
        </p:nvCxnSpPr>
        <p:spPr>
          <a:xfrm>
            <a:off x="314158" y="622300"/>
            <a:ext cx="2347762"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34861" name="文本框 3"/>
          <p:cNvSpPr txBox="1">
            <a:spLocks noChangeArrowheads="1"/>
          </p:cNvSpPr>
          <p:nvPr/>
        </p:nvSpPr>
        <p:spPr bwMode="auto">
          <a:xfrm>
            <a:off x="341313" y="1100138"/>
            <a:ext cx="3438525" cy="457200"/>
          </a:xfrm>
          <a:prstGeom prst="rect">
            <a:avLst/>
          </a:prstGeom>
          <a:noFill/>
          <a:ln w="9525">
            <a:noFill/>
            <a:miter lim="800000"/>
            <a:headEnd/>
            <a:tailEnd/>
          </a:ln>
        </p:spPr>
        <p:txBody>
          <a:bodyPr>
            <a:spAutoFit/>
          </a:bodyPr>
          <a:lstStyle/>
          <a:p>
            <a:pPr algn="ctr"/>
            <a:r>
              <a:rPr lang="en-US" altLang="zh-CN" sz="2400">
                <a:solidFill>
                  <a:srgbClr val="E0B07E"/>
                </a:solidFill>
                <a:latin typeface="Segoe UI" pitchFamily="34" charset="0"/>
                <a:ea typeface="Segoe UI Symbol" pitchFamily="34" charset="0"/>
                <a:cs typeface="Segoe UI" pitchFamily="34" charset="0"/>
              </a:rPr>
              <a:t>Security</a:t>
            </a:r>
            <a:endParaRPr lang="zh-CN" altLang="en-US" sz="2400">
              <a:solidFill>
                <a:srgbClr val="E0B07E"/>
              </a:solidFill>
              <a:latin typeface="Segoe UI" pitchFamily="34" charset="0"/>
              <a:ea typeface="Segoe UI Symbol" pitchFamily="34" charset="0"/>
              <a:cs typeface="Segoe UI" pitchFamily="34" charset="0"/>
            </a:endParaRPr>
          </a:p>
        </p:txBody>
      </p:sp>
      <p:sp>
        <p:nvSpPr>
          <p:cNvPr id="34864" name="文本框 3"/>
          <p:cNvSpPr txBox="1">
            <a:spLocks noChangeArrowheads="1"/>
          </p:cNvSpPr>
          <p:nvPr/>
        </p:nvSpPr>
        <p:spPr bwMode="auto">
          <a:xfrm>
            <a:off x="1524000" y="1863725"/>
            <a:ext cx="9012238" cy="4473575"/>
          </a:xfrm>
          <a:prstGeom prst="rect">
            <a:avLst/>
          </a:prstGeom>
          <a:noFill/>
          <a:ln w="9525">
            <a:noFill/>
            <a:miter lim="800000"/>
            <a:headEnd/>
            <a:tailEnd/>
          </a:ln>
        </p:spPr>
        <p:txBody>
          <a:bodyPr lIns="0" rIns="0">
            <a:spAutoFit/>
          </a:bodyPr>
          <a:lstStyle/>
          <a:p>
            <a:r>
              <a:rPr lang="en-US" altLang="en-US" sz="2400" dirty="0">
                <a:solidFill>
                  <a:srgbClr val="E0B07E"/>
                </a:solidFill>
                <a:latin typeface="Segoe UI" pitchFamily="34" charset="0"/>
                <a:ea typeface="Segoe UI Symbol" pitchFamily="34" charset="0"/>
                <a:cs typeface="Segoe UI" pitchFamily="34" charset="0"/>
              </a:rPr>
              <a:t>As the Internet penetrates into all walks of life, more and more application systems, websites, etc. are connected and accessed by humans through the Internet. How to ensure that the system and website will not cause security problems such as system crash and data leakage due to malicious attacks by hackers. The most fundamental means to solve this problem is to return to the code. Only the code written is safe and impeccable. Without any logic loopholes, all security issues can be eliminated. </a:t>
            </a:r>
            <a:r>
              <a:rPr lang="en-US" altLang="en-US" sz="2400" dirty="0" err="1">
                <a:solidFill>
                  <a:srgbClr val="E0B07E"/>
                </a:solidFill>
                <a:latin typeface="Segoe UI" pitchFamily="34" charset="0"/>
                <a:ea typeface="Segoe UI Symbol" pitchFamily="34" charset="0"/>
                <a:cs typeface="Segoe UI" pitchFamily="34" charset="0"/>
              </a:rPr>
              <a:t>SideMenu's</a:t>
            </a:r>
            <a:r>
              <a:rPr lang="en-US" altLang="en-US" sz="2400" dirty="0">
                <a:solidFill>
                  <a:srgbClr val="E0B07E"/>
                </a:solidFill>
                <a:latin typeface="Segoe UI" pitchFamily="34" charset="0"/>
                <a:ea typeface="Segoe UI Symbol" pitchFamily="34" charset="0"/>
                <a:cs typeface="Segoe UI" pitchFamily="34" charset="0"/>
              </a:rPr>
              <a:t> security </a:t>
            </a:r>
            <a:r>
              <a:rPr lang="en-US" altLang="en-US" sz="2400" dirty="0" err="1">
                <a:solidFill>
                  <a:srgbClr val="E0B07E"/>
                </a:solidFill>
                <a:latin typeface="Segoe UI" pitchFamily="34" charset="0"/>
                <a:ea typeface="Segoe UI Symbol" pitchFamily="34" charset="0"/>
                <a:cs typeface="Segoe UI" pitchFamily="34" charset="0"/>
              </a:rPr>
              <a:t>catagory</a:t>
            </a:r>
            <a:r>
              <a:rPr lang="en-US" altLang="en-US" sz="2400" dirty="0">
                <a:solidFill>
                  <a:srgbClr val="E0B07E"/>
                </a:solidFill>
                <a:latin typeface="Segoe UI" pitchFamily="34" charset="0"/>
                <a:ea typeface="Segoe UI Symbol" pitchFamily="34" charset="0"/>
                <a:cs typeface="Segoe UI" pitchFamily="34" charset="0"/>
              </a:rPr>
              <a:t> only gets 7. After all, </a:t>
            </a:r>
            <a:r>
              <a:rPr lang="en-US" altLang="en-US" sz="2400" dirty="0" err="1">
                <a:solidFill>
                  <a:srgbClr val="E0B07E"/>
                </a:solidFill>
                <a:latin typeface="Segoe UI" pitchFamily="34" charset="0"/>
                <a:ea typeface="Segoe UI Symbol" pitchFamily="34" charset="0"/>
                <a:cs typeface="Segoe UI" pitchFamily="34" charset="0"/>
              </a:rPr>
              <a:t>SideMenu</a:t>
            </a:r>
            <a:r>
              <a:rPr lang="en-US" altLang="en-US" sz="2400" dirty="0">
                <a:solidFill>
                  <a:srgbClr val="E0B07E"/>
                </a:solidFill>
                <a:latin typeface="Segoe UI" pitchFamily="34" charset="0"/>
                <a:ea typeface="Segoe UI Symbol" pitchFamily="34" charset="0"/>
                <a:cs typeface="Segoe UI" pitchFamily="34" charset="0"/>
              </a:rPr>
              <a:t> is only a framework. It does nothing with </a:t>
            </a:r>
            <a:r>
              <a:rPr lang="en-US" altLang="en-US" sz="2400" dirty="0" err="1">
                <a:solidFill>
                  <a:srgbClr val="E0B07E"/>
                </a:solidFill>
                <a:latin typeface="Segoe UI" pitchFamily="34" charset="0"/>
                <a:ea typeface="Segoe UI Symbol" pitchFamily="34" charset="0"/>
                <a:cs typeface="Segoe UI" pitchFamily="34" charset="0"/>
              </a:rPr>
              <a:t>users's</a:t>
            </a:r>
            <a:r>
              <a:rPr lang="en-US" altLang="en-US" sz="2400" dirty="0">
                <a:solidFill>
                  <a:srgbClr val="E0B07E"/>
                </a:solidFill>
                <a:latin typeface="Segoe UI" pitchFamily="34" charset="0"/>
                <a:ea typeface="Segoe UI Symbol" pitchFamily="34" charset="0"/>
                <a:cs typeface="Segoe UI" pitchFamily="34" charset="0"/>
              </a:rPr>
              <a:t> data or privacy. </a:t>
            </a:r>
            <a:r>
              <a:rPr lang="en-US" altLang="en-US" sz="2400" dirty="0" err="1">
                <a:solidFill>
                  <a:srgbClr val="E0B07E"/>
                </a:solidFill>
                <a:latin typeface="Segoe UI" pitchFamily="34" charset="0"/>
                <a:ea typeface="Segoe UI Symbol" pitchFamily="34" charset="0"/>
                <a:cs typeface="Segoe UI" pitchFamily="34" charset="0"/>
              </a:rPr>
              <a:t>SideMenu</a:t>
            </a:r>
            <a:r>
              <a:rPr lang="en-US" altLang="en-US" sz="2400" dirty="0">
                <a:solidFill>
                  <a:srgbClr val="E0B07E"/>
                </a:solidFill>
                <a:latin typeface="Segoe UI" pitchFamily="34" charset="0"/>
                <a:ea typeface="Segoe UI Symbol" pitchFamily="34" charset="0"/>
                <a:cs typeface="Segoe UI" pitchFamily="34" charset="0"/>
              </a:rPr>
              <a:t> also needs not to connect database. So in some way, security is not significant for </a:t>
            </a:r>
            <a:r>
              <a:rPr lang="en-US" altLang="en-US" sz="2400" dirty="0" err="1">
                <a:solidFill>
                  <a:srgbClr val="E0B07E"/>
                </a:solidFill>
                <a:latin typeface="Segoe UI" pitchFamily="34" charset="0"/>
                <a:ea typeface="Segoe UI Symbol" pitchFamily="34" charset="0"/>
                <a:cs typeface="Segoe UI" pitchFamily="34" charset="0"/>
              </a:rPr>
              <a:t>SideMenu</a:t>
            </a:r>
            <a:r>
              <a:rPr lang="en-US" altLang="en-US" sz="2400" dirty="0">
                <a:solidFill>
                  <a:srgbClr val="E0B07E"/>
                </a:solidFill>
                <a:latin typeface="Segoe UI" pitchFamily="34" charset="0"/>
                <a:ea typeface="Segoe UI Symbol" pitchFamily="34" charset="0"/>
                <a:cs typeface="Segoe UI" pitchFamily="34" charset="0"/>
              </a:rPr>
              <a:t>.</a:t>
            </a:r>
            <a:endParaRPr lang="zh-CN" altLang="en-US" sz="2400" dirty="0">
              <a:solidFill>
                <a:srgbClr val="E0B07E"/>
              </a:solidFill>
              <a:latin typeface="Segoe UI" pitchFamily="34" charset="0"/>
              <a:ea typeface="Segoe UI Symbol" pitchFamily="34" charset="0"/>
              <a:cs typeface="Segoe UI" pitchFamily="34" charset="0"/>
            </a:endParaRPr>
          </a:p>
        </p:txBody>
      </p:sp>
    </p:spTree>
  </p:cSld>
  <p:clrMapOvr>
    <a:masterClrMapping/>
  </p:clrMapOvr>
  <p:transition spd="slow" advClick="0" advTm="4000">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文本框 3"/>
          <p:cNvSpPr txBox="1">
            <a:spLocks noChangeArrowheads="1"/>
          </p:cNvSpPr>
          <p:nvPr/>
        </p:nvSpPr>
        <p:spPr bwMode="auto">
          <a:xfrm>
            <a:off x="654050" y="173038"/>
            <a:ext cx="3438525" cy="457200"/>
          </a:xfrm>
          <a:prstGeom prst="rect">
            <a:avLst/>
          </a:prstGeom>
          <a:noFill/>
          <a:ln w="9525">
            <a:noFill/>
            <a:miter lim="800000"/>
            <a:headEnd/>
            <a:tailEnd/>
          </a:ln>
        </p:spPr>
        <p:txBody>
          <a:bodyPr>
            <a:spAutoFit/>
          </a:bodyPr>
          <a:lstStyle/>
          <a:p>
            <a:pPr algn="ctr"/>
            <a:r>
              <a:rPr lang="en-US" altLang="zh-CN" sz="2400">
                <a:solidFill>
                  <a:srgbClr val="D9D9D9"/>
                </a:solidFill>
                <a:latin typeface="Segoe UI" pitchFamily="34" charset="0"/>
                <a:ea typeface="Segoe UI Symbol" pitchFamily="34" charset="0"/>
                <a:cs typeface="Segoe UI" pitchFamily="34" charset="0"/>
              </a:rPr>
              <a:t>04 </a:t>
            </a:r>
            <a:r>
              <a:rPr lang="en-US" altLang="zh-CN" sz="2400">
                <a:solidFill>
                  <a:srgbClr val="E0B07E"/>
                </a:solidFill>
                <a:latin typeface="Segoe UI" pitchFamily="34" charset="0"/>
                <a:ea typeface="Segoe UI Symbol" pitchFamily="34" charset="0"/>
                <a:cs typeface="Segoe UI" pitchFamily="34" charset="0"/>
              </a:rPr>
              <a:t>  Technical Debt</a:t>
            </a:r>
            <a:endParaRPr lang="zh-CN" altLang="en-US" sz="2400">
              <a:solidFill>
                <a:srgbClr val="E0B07E"/>
              </a:solidFill>
              <a:latin typeface="Segoe UI" pitchFamily="34" charset="0"/>
              <a:ea typeface="Segoe UI Symbol" pitchFamily="34" charset="0"/>
              <a:cs typeface="Segoe UI" pitchFamily="34" charset="0"/>
            </a:endParaRPr>
          </a:p>
        </p:txBody>
      </p:sp>
      <p:cxnSp>
        <p:nvCxnSpPr>
          <p:cNvPr id="5" name="直接连接符 4"/>
          <p:cNvCxnSpPr>
            <a:cxnSpLocks/>
          </p:cNvCxnSpPr>
          <p:nvPr/>
        </p:nvCxnSpPr>
        <p:spPr>
          <a:xfrm>
            <a:off x="314158" y="622300"/>
            <a:ext cx="2347762"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38916" name="文本框 3"/>
          <p:cNvSpPr txBox="1">
            <a:spLocks noChangeArrowheads="1"/>
          </p:cNvSpPr>
          <p:nvPr/>
        </p:nvSpPr>
        <p:spPr bwMode="auto">
          <a:xfrm>
            <a:off x="577850" y="1636713"/>
            <a:ext cx="3438525" cy="457200"/>
          </a:xfrm>
          <a:prstGeom prst="rect">
            <a:avLst/>
          </a:prstGeom>
          <a:noFill/>
          <a:ln w="9525">
            <a:noFill/>
            <a:miter lim="800000"/>
            <a:headEnd/>
            <a:tailEnd/>
          </a:ln>
        </p:spPr>
        <p:txBody>
          <a:bodyPr>
            <a:spAutoFit/>
          </a:bodyPr>
          <a:lstStyle/>
          <a:p>
            <a:pPr algn="ctr"/>
            <a:r>
              <a:rPr lang="en-US" altLang="en-US" sz="2400">
                <a:solidFill>
                  <a:srgbClr val="E0B07E"/>
                </a:solidFill>
                <a:latin typeface="Segoe UI" pitchFamily="34" charset="0"/>
                <a:ea typeface="Segoe UI Symbol" pitchFamily="34" charset="0"/>
                <a:cs typeface="Segoe UI" pitchFamily="34" charset="0"/>
              </a:rPr>
              <a:t>Error Prone</a:t>
            </a:r>
            <a:endParaRPr lang="zh-CN" altLang="en-US" sz="2400">
              <a:solidFill>
                <a:srgbClr val="E0B07E"/>
              </a:solidFill>
              <a:latin typeface="Segoe UI" pitchFamily="34" charset="0"/>
              <a:ea typeface="Segoe UI Symbol" pitchFamily="34" charset="0"/>
              <a:cs typeface="Segoe UI" pitchFamily="34" charset="0"/>
            </a:endParaRPr>
          </a:p>
        </p:txBody>
      </p:sp>
      <p:sp>
        <p:nvSpPr>
          <p:cNvPr id="38917" name="文本框 3"/>
          <p:cNvSpPr txBox="1">
            <a:spLocks noChangeArrowheads="1"/>
          </p:cNvSpPr>
          <p:nvPr/>
        </p:nvSpPr>
        <p:spPr bwMode="auto">
          <a:xfrm>
            <a:off x="1489075" y="2786063"/>
            <a:ext cx="9012238" cy="2282825"/>
          </a:xfrm>
          <a:prstGeom prst="rect">
            <a:avLst/>
          </a:prstGeom>
          <a:noFill/>
          <a:ln w="9525">
            <a:noFill/>
            <a:miter lim="800000"/>
            <a:headEnd/>
            <a:tailEnd/>
          </a:ln>
        </p:spPr>
        <p:txBody>
          <a:bodyPr lIns="0" rIns="0">
            <a:spAutoFit/>
          </a:bodyPr>
          <a:lstStyle/>
          <a:p>
            <a:r>
              <a:rPr lang="en-US" altLang="en-US" sz="2400" dirty="0">
                <a:solidFill>
                  <a:srgbClr val="E0B07E"/>
                </a:solidFill>
                <a:latin typeface="Segoe UI" pitchFamily="34" charset="0"/>
                <a:ea typeface="Segoe UI Symbol" pitchFamily="34" charset="0"/>
                <a:cs typeface="Segoe UI" pitchFamily="34" charset="0"/>
              </a:rPr>
              <a:t>Using Error Prone to augment the compiler’s type analysis, you can catch more mistakes before they cost you time, or end up as bugs in production. Most of the issues have use error prone to avoid later error in usage. This guarantee less error to take place when user import </a:t>
            </a:r>
            <a:r>
              <a:rPr lang="en-US" altLang="en-US" sz="2400" dirty="0" err="1">
                <a:solidFill>
                  <a:srgbClr val="E0B07E"/>
                </a:solidFill>
                <a:latin typeface="Segoe UI" pitchFamily="34" charset="0"/>
                <a:ea typeface="Segoe UI Symbol" pitchFamily="34" charset="0"/>
                <a:cs typeface="Segoe UI" pitchFamily="34" charset="0"/>
              </a:rPr>
              <a:t>SideMenu</a:t>
            </a:r>
            <a:r>
              <a:rPr lang="en-US" altLang="en-US" sz="2400" dirty="0">
                <a:solidFill>
                  <a:srgbClr val="E0B07E"/>
                </a:solidFill>
                <a:latin typeface="Segoe UI" pitchFamily="34" charset="0"/>
                <a:ea typeface="Segoe UI Symbol" pitchFamily="34" charset="0"/>
                <a:cs typeface="Segoe UI" pitchFamily="34" charset="0"/>
              </a:rPr>
              <a:t> in their own project. This helps the project be stable.</a:t>
            </a:r>
            <a:endParaRPr lang="zh-CN" altLang="en-US" sz="2400" dirty="0">
              <a:solidFill>
                <a:srgbClr val="E0B07E"/>
              </a:solidFill>
              <a:latin typeface="Segoe UI" pitchFamily="34" charset="0"/>
              <a:ea typeface="Segoe UI Symbol" pitchFamily="34" charset="0"/>
              <a:cs typeface="Segoe UI" pitchFamily="34" charset="0"/>
            </a:endParaRPr>
          </a:p>
        </p:txBody>
      </p:sp>
    </p:spTree>
  </p:cSld>
  <p:clrMapOvr>
    <a:masterClrMapping/>
  </p:clrMapOvr>
  <p:transition spd="slow" advClick="0" advTm="4000">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文本框 3"/>
          <p:cNvSpPr txBox="1">
            <a:spLocks noChangeArrowheads="1"/>
          </p:cNvSpPr>
          <p:nvPr/>
        </p:nvSpPr>
        <p:spPr bwMode="auto">
          <a:xfrm>
            <a:off x="654050" y="173038"/>
            <a:ext cx="3438525" cy="457200"/>
          </a:xfrm>
          <a:prstGeom prst="rect">
            <a:avLst/>
          </a:prstGeom>
          <a:noFill/>
          <a:ln w="9525">
            <a:noFill/>
            <a:miter lim="800000"/>
            <a:headEnd/>
            <a:tailEnd/>
          </a:ln>
        </p:spPr>
        <p:txBody>
          <a:bodyPr>
            <a:spAutoFit/>
          </a:bodyPr>
          <a:lstStyle/>
          <a:p>
            <a:pPr algn="ctr"/>
            <a:r>
              <a:rPr lang="en-US" altLang="zh-CN" sz="2400">
                <a:solidFill>
                  <a:srgbClr val="D9D9D9"/>
                </a:solidFill>
                <a:latin typeface="Segoe UI" pitchFamily="34" charset="0"/>
                <a:ea typeface="Segoe UI Symbol" pitchFamily="34" charset="0"/>
                <a:cs typeface="Segoe UI" pitchFamily="34" charset="0"/>
              </a:rPr>
              <a:t>04 </a:t>
            </a:r>
            <a:r>
              <a:rPr lang="en-US" altLang="zh-CN" sz="2400">
                <a:solidFill>
                  <a:srgbClr val="E0B07E"/>
                </a:solidFill>
                <a:latin typeface="Segoe UI" pitchFamily="34" charset="0"/>
                <a:ea typeface="Segoe UI Symbol" pitchFamily="34" charset="0"/>
                <a:cs typeface="Segoe UI" pitchFamily="34" charset="0"/>
              </a:rPr>
              <a:t>  Technical Debt</a:t>
            </a:r>
            <a:endParaRPr lang="zh-CN" altLang="en-US" sz="2400">
              <a:solidFill>
                <a:srgbClr val="E0B07E"/>
              </a:solidFill>
              <a:latin typeface="Segoe UI" pitchFamily="34" charset="0"/>
              <a:ea typeface="Segoe UI Symbol" pitchFamily="34" charset="0"/>
              <a:cs typeface="Segoe UI" pitchFamily="34" charset="0"/>
            </a:endParaRPr>
          </a:p>
        </p:txBody>
      </p:sp>
      <p:cxnSp>
        <p:nvCxnSpPr>
          <p:cNvPr id="5" name="直接连接符 4"/>
          <p:cNvCxnSpPr>
            <a:cxnSpLocks/>
          </p:cNvCxnSpPr>
          <p:nvPr/>
        </p:nvCxnSpPr>
        <p:spPr>
          <a:xfrm>
            <a:off x="314158" y="622300"/>
            <a:ext cx="2347762"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40964" name="文本框 3"/>
          <p:cNvSpPr txBox="1">
            <a:spLocks noChangeArrowheads="1"/>
          </p:cNvSpPr>
          <p:nvPr/>
        </p:nvSpPr>
        <p:spPr bwMode="auto">
          <a:xfrm>
            <a:off x="341313" y="1100138"/>
            <a:ext cx="3438525" cy="457200"/>
          </a:xfrm>
          <a:prstGeom prst="rect">
            <a:avLst/>
          </a:prstGeom>
          <a:noFill/>
          <a:ln w="9525">
            <a:noFill/>
            <a:miter lim="800000"/>
            <a:headEnd/>
            <a:tailEnd/>
          </a:ln>
        </p:spPr>
        <p:txBody>
          <a:bodyPr>
            <a:spAutoFit/>
          </a:bodyPr>
          <a:lstStyle/>
          <a:p>
            <a:pPr algn="ctr"/>
            <a:r>
              <a:rPr lang="en-US" altLang="en-US" sz="2400">
                <a:solidFill>
                  <a:srgbClr val="E0B07E"/>
                </a:solidFill>
                <a:latin typeface="Segoe UI" pitchFamily="34" charset="0"/>
                <a:ea typeface="Segoe UI Symbol" pitchFamily="34" charset="0"/>
                <a:cs typeface="Segoe UI" pitchFamily="34" charset="0"/>
              </a:rPr>
              <a:t>Code Style</a:t>
            </a:r>
            <a:endParaRPr lang="zh-CN" altLang="en-US" sz="2400">
              <a:solidFill>
                <a:srgbClr val="E0B07E"/>
              </a:solidFill>
              <a:latin typeface="Segoe UI" pitchFamily="34" charset="0"/>
              <a:ea typeface="Segoe UI Symbol" pitchFamily="34" charset="0"/>
              <a:cs typeface="Segoe UI" pitchFamily="34" charset="0"/>
            </a:endParaRPr>
          </a:p>
        </p:txBody>
      </p:sp>
      <p:sp>
        <p:nvSpPr>
          <p:cNvPr id="40965" name="文本框 3"/>
          <p:cNvSpPr txBox="1">
            <a:spLocks noChangeArrowheads="1"/>
          </p:cNvSpPr>
          <p:nvPr/>
        </p:nvSpPr>
        <p:spPr bwMode="auto">
          <a:xfrm>
            <a:off x="1419225" y="2541588"/>
            <a:ext cx="9012238" cy="3378200"/>
          </a:xfrm>
          <a:prstGeom prst="rect">
            <a:avLst/>
          </a:prstGeom>
          <a:noFill/>
          <a:ln w="9525">
            <a:noFill/>
            <a:miter lim="800000"/>
            <a:headEnd/>
            <a:tailEnd/>
          </a:ln>
        </p:spPr>
        <p:txBody>
          <a:bodyPr lIns="0" rIns="0">
            <a:spAutoFit/>
          </a:bodyPr>
          <a:lstStyle/>
          <a:p>
            <a:r>
              <a:rPr lang="en-US" altLang="en-US" sz="2400" dirty="0">
                <a:solidFill>
                  <a:srgbClr val="E0B07E"/>
                </a:solidFill>
                <a:latin typeface="Segoe UI" pitchFamily="34" charset="0"/>
                <a:ea typeface="Segoe UI Symbol" pitchFamily="34" charset="0"/>
                <a:cs typeface="Segoe UI" pitchFamily="34" charset="0"/>
              </a:rPr>
              <a:t>Although the code style is not as easy to fry as a technical circle, it is not as easy to stand as a programming language or editor, but there are always people who have a unified style to improve work efficiency. If code styles are different, it is not conducive to collaborative programming, the code is also chaotic. As for similar code style, this produce a certain constraint. Functional importance, code style and post-maintenance are also important. As we know, </a:t>
            </a:r>
            <a:r>
              <a:rPr lang="en-US" altLang="en-US" sz="2400" dirty="0" err="1">
                <a:solidFill>
                  <a:srgbClr val="E0B07E"/>
                </a:solidFill>
                <a:latin typeface="Segoe UI" pitchFamily="34" charset="0"/>
                <a:ea typeface="Segoe UI Symbol" pitchFamily="34" charset="0"/>
                <a:cs typeface="Segoe UI" pitchFamily="34" charset="0"/>
              </a:rPr>
              <a:t>SideMenu</a:t>
            </a:r>
            <a:r>
              <a:rPr lang="en-US" altLang="en-US" sz="2400" dirty="0">
                <a:solidFill>
                  <a:srgbClr val="E0B07E"/>
                </a:solidFill>
                <a:latin typeface="Segoe UI" pitchFamily="34" charset="0"/>
                <a:ea typeface="Segoe UI Symbol" pitchFamily="34" charset="0"/>
                <a:cs typeface="Segoe UI" pitchFamily="34" charset="0"/>
              </a:rPr>
              <a:t> can be seen as a private project, It is nearly implemented by one person. </a:t>
            </a:r>
            <a:r>
              <a:rPr lang="en-US" altLang="en-US" sz="2400" dirty="0" err="1">
                <a:solidFill>
                  <a:srgbClr val="E0B07E"/>
                </a:solidFill>
                <a:latin typeface="Segoe UI" pitchFamily="34" charset="0"/>
                <a:ea typeface="Segoe UI Symbol" pitchFamily="34" charset="0"/>
                <a:cs typeface="Segoe UI" pitchFamily="34" charset="0"/>
              </a:rPr>
              <a:t>SideMenu's</a:t>
            </a:r>
            <a:r>
              <a:rPr lang="en-US" altLang="en-US" sz="2400" dirty="0">
                <a:solidFill>
                  <a:srgbClr val="E0B07E"/>
                </a:solidFill>
                <a:latin typeface="Segoe UI" pitchFamily="34" charset="0"/>
                <a:ea typeface="Segoe UI Symbol" pitchFamily="34" charset="0"/>
                <a:cs typeface="Segoe UI" pitchFamily="34" charset="0"/>
              </a:rPr>
              <a:t> code style is not diverse.</a:t>
            </a:r>
            <a:endParaRPr lang="zh-CN" altLang="en-US" sz="2400" dirty="0">
              <a:solidFill>
                <a:srgbClr val="E0B07E"/>
              </a:solidFill>
              <a:latin typeface="Segoe UI" pitchFamily="34" charset="0"/>
              <a:ea typeface="Segoe UI Symbol" pitchFamily="34" charset="0"/>
              <a:cs typeface="Segoe UI" pitchFamily="34" charset="0"/>
            </a:endParaRPr>
          </a:p>
        </p:txBody>
      </p:sp>
    </p:spTree>
  </p:cSld>
  <p:clrMapOvr>
    <a:masterClrMapping/>
  </p:clrMapOvr>
  <p:transition spd="slow" advClick="0" advTm="4000">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文本框 3"/>
          <p:cNvSpPr txBox="1">
            <a:spLocks noChangeArrowheads="1"/>
          </p:cNvSpPr>
          <p:nvPr/>
        </p:nvSpPr>
        <p:spPr bwMode="auto">
          <a:xfrm>
            <a:off x="654050" y="173038"/>
            <a:ext cx="3438525" cy="457200"/>
          </a:xfrm>
          <a:prstGeom prst="rect">
            <a:avLst/>
          </a:prstGeom>
          <a:noFill/>
          <a:ln w="9525">
            <a:noFill/>
            <a:miter lim="800000"/>
            <a:headEnd/>
            <a:tailEnd/>
          </a:ln>
        </p:spPr>
        <p:txBody>
          <a:bodyPr>
            <a:spAutoFit/>
          </a:bodyPr>
          <a:lstStyle/>
          <a:p>
            <a:pPr algn="ctr"/>
            <a:r>
              <a:rPr lang="en-US" altLang="zh-CN" sz="2400">
                <a:solidFill>
                  <a:srgbClr val="D9D9D9"/>
                </a:solidFill>
                <a:latin typeface="Segoe UI" pitchFamily="34" charset="0"/>
                <a:ea typeface="Segoe UI Symbol" pitchFamily="34" charset="0"/>
                <a:cs typeface="Segoe UI" pitchFamily="34" charset="0"/>
              </a:rPr>
              <a:t>04 </a:t>
            </a:r>
            <a:r>
              <a:rPr lang="en-US" altLang="zh-CN" sz="2400">
                <a:solidFill>
                  <a:srgbClr val="E0B07E"/>
                </a:solidFill>
                <a:latin typeface="Segoe UI" pitchFamily="34" charset="0"/>
                <a:ea typeface="Segoe UI Symbol" pitchFamily="34" charset="0"/>
                <a:cs typeface="Segoe UI" pitchFamily="34" charset="0"/>
              </a:rPr>
              <a:t>  Technical Debt</a:t>
            </a:r>
            <a:endParaRPr lang="zh-CN" altLang="en-US" sz="2400">
              <a:solidFill>
                <a:srgbClr val="E0B07E"/>
              </a:solidFill>
              <a:latin typeface="Segoe UI" pitchFamily="34" charset="0"/>
              <a:ea typeface="Segoe UI Symbol" pitchFamily="34" charset="0"/>
              <a:cs typeface="Segoe UI" pitchFamily="34" charset="0"/>
            </a:endParaRPr>
          </a:p>
        </p:txBody>
      </p:sp>
      <p:cxnSp>
        <p:nvCxnSpPr>
          <p:cNvPr id="5" name="直接连接符 4"/>
          <p:cNvCxnSpPr>
            <a:cxnSpLocks/>
          </p:cNvCxnSpPr>
          <p:nvPr/>
        </p:nvCxnSpPr>
        <p:spPr>
          <a:xfrm>
            <a:off x="314158" y="622300"/>
            <a:ext cx="2347762"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43012" name="文本框 3"/>
          <p:cNvSpPr txBox="1">
            <a:spLocks noChangeArrowheads="1"/>
          </p:cNvSpPr>
          <p:nvPr/>
        </p:nvSpPr>
        <p:spPr bwMode="auto">
          <a:xfrm>
            <a:off x="341313" y="1100138"/>
            <a:ext cx="3438525" cy="457200"/>
          </a:xfrm>
          <a:prstGeom prst="rect">
            <a:avLst/>
          </a:prstGeom>
          <a:noFill/>
          <a:ln w="9525">
            <a:noFill/>
            <a:miter lim="800000"/>
            <a:headEnd/>
            <a:tailEnd/>
          </a:ln>
        </p:spPr>
        <p:txBody>
          <a:bodyPr>
            <a:spAutoFit/>
          </a:bodyPr>
          <a:lstStyle/>
          <a:p>
            <a:pPr algn="ctr"/>
            <a:r>
              <a:rPr lang="en-US" altLang="en-US" sz="2400">
                <a:solidFill>
                  <a:srgbClr val="E0B07E"/>
                </a:solidFill>
                <a:latin typeface="Segoe UI" pitchFamily="34" charset="0"/>
                <a:ea typeface="Segoe UI Symbol" pitchFamily="34" charset="0"/>
                <a:cs typeface="Segoe UI" pitchFamily="34" charset="0"/>
              </a:rPr>
              <a:t>Compatibility</a:t>
            </a:r>
            <a:endParaRPr lang="zh-CN" altLang="en-US" sz="2400">
              <a:solidFill>
                <a:srgbClr val="E0B07E"/>
              </a:solidFill>
              <a:latin typeface="Segoe UI" pitchFamily="34" charset="0"/>
              <a:ea typeface="Segoe UI Symbol" pitchFamily="34" charset="0"/>
              <a:cs typeface="Segoe UI" pitchFamily="34" charset="0"/>
            </a:endParaRPr>
          </a:p>
        </p:txBody>
      </p:sp>
      <p:sp>
        <p:nvSpPr>
          <p:cNvPr id="43013" name="文本框 3"/>
          <p:cNvSpPr txBox="1">
            <a:spLocks noChangeArrowheads="1"/>
          </p:cNvSpPr>
          <p:nvPr/>
        </p:nvSpPr>
        <p:spPr bwMode="auto">
          <a:xfrm>
            <a:off x="1436688" y="2251075"/>
            <a:ext cx="9012237" cy="3378200"/>
          </a:xfrm>
          <a:prstGeom prst="rect">
            <a:avLst/>
          </a:prstGeom>
          <a:noFill/>
          <a:ln w="9525">
            <a:noFill/>
            <a:miter lim="800000"/>
            <a:headEnd/>
            <a:tailEnd/>
          </a:ln>
        </p:spPr>
        <p:txBody>
          <a:bodyPr lIns="0" rIns="0">
            <a:spAutoFit/>
          </a:bodyPr>
          <a:lstStyle/>
          <a:p>
            <a:r>
              <a:rPr lang="en-US" altLang="en-US" sz="2400" dirty="0">
                <a:solidFill>
                  <a:srgbClr val="E0B07E"/>
                </a:solidFill>
                <a:latin typeface="Segoe UI" pitchFamily="34" charset="0"/>
                <a:ea typeface="Segoe UI Symbol" pitchFamily="34" charset="0"/>
                <a:cs typeface="Segoe UI" pitchFamily="34" charset="0"/>
              </a:rPr>
              <a:t>Compatibility refers to the degree of coordination between hardware, software, or a combination of hardware and software. Since </a:t>
            </a:r>
            <a:r>
              <a:rPr lang="en-US" altLang="en-US" sz="2400" dirty="0" err="1">
                <a:solidFill>
                  <a:srgbClr val="E0B07E"/>
                </a:solidFill>
                <a:latin typeface="Segoe UI" pitchFamily="34" charset="0"/>
                <a:ea typeface="Segoe UI Symbol" pitchFamily="34" charset="0"/>
                <a:cs typeface="Segoe UI" pitchFamily="34" charset="0"/>
              </a:rPr>
              <a:t>SideMenu</a:t>
            </a:r>
            <a:r>
              <a:rPr lang="en-US" altLang="en-US" sz="2400" dirty="0">
                <a:solidFill>
                  <a:srgbClr val="E0B07E"/>
                </a:solidFill>
                <a:latin typeface="Segoe UI" pitchFamily="34" charset="0"/>
                <a:ea typeface="Segoe UI Symbol" pitchFamily="34" charset="0"/>
                <a:cs typeface="Segoe UI" pitchFamily="34" charset="0"/>
              </a:rPr>
              <a:t> is implemented in Swift. So unluckily, </a:t>
            </a:r>
            <a:r>
              <a:rPr lang="en-US" altLang="en-US" sz="2400" dirty="0" err="1">
                <a:solidFill>
                  <a:srgbClr val="E0B07E"/>
                </a:solidFill>
                <a:latin typeface="Segoe UI" pitchFamily="34" charset="0"/>
                <a:ea typeface="Segoe UI Symbol" pitchFamily="34" charset="0"/>
                <a:cs typeface="Segoe UI" pitchFamily="34" charset="0"/>
              </a:rPr>
              <a:t>SideMenu</a:t>
            </a:r>
            <a:r>
              <a:rPr lang="en-US" altLang="en-US" sz="2400" dirty="0">
                <a:solidFill>
                  <a:srgbClr val="E0B07E"/>
                </a:solidFill>
                <a:latin typeface="Segoe UI" pitchFamily="34" charset="0"/>
                <a:ea typeface="Segoe UI Symbol" pitchFamily="34" charset="0"/>
                <a:cs typeface="Segoe UI" pitchFamily="34" charset="0"/>
              </a:rPr>
              <a:t> is not for </a:t>
            </a:r>
            <a:r>
              <a:rPr lang="en-US" altLang="en-US" sz="2400" dirty="0" err="1">
                <a:solidFill>
                  <a:srgbClr val="E0B07E"/>
                </a:solidFill>
                <a:latin typeface="Segoe UI" pitchFamily="34" charset="0"/>
                <a:ea typeface="Segoe UI Symbol" pitchFamily="34" charset="0"/>
                <a:cs typeface="Segoe UI" pitchFamily="34" charset="0"/>
              </a:rPr>
              <a:t>Antroid</a:t>
            </a:r>
            <a:r>
              <a:rPr lang="en-US" altLang="en-US" sz="2400" dirty="0">
                <a:solidFill>
                  <a:srgbClr val="E0B07E"/>
                </a:solidFill>
                <a:latin typeface="Segoe UI" pitchFamily="34" charset="0"/>
                <a:ea typeface="Segoe UI Symbol" pitchFamily="34" charset="0"/>
                <a:cs typeface="Segoe UI" pitchFamily="34" charset="0"/>
              </a:rPr>
              <a:t> users. As for IOS user, this is a good choice. But at first, the iOS need to be X or above. You use </a:t>
            </a:r>
            <a:r>
              <a:rPr lang="en-US" altLang="en-US" sz="2400" dirty="0" err="1">
                <a:solidFill>
                  <a:srgbClr val="E0B07E"/>
                </a:solidFill>
                <a:latin typeface="Segoe UI" pitchFamily="34" charset="0"/>
                <a:ea typeface="Segoe UI Symbol" pitchFamily="34" charset="0"/>
                <a:cs typeface="Segoe UI" pitchFamily="34" charset="0"/>
              </a:rPr>
              <a:t>Xcode</a:t>
            </a:r>
            <a:r>
              <a:rPr lang="en-US" altLang="en-US" sz="2400" dirty="0">
                <a:solidFill>
                  <a:srgbClr val="E0B07E"/>
                </a:solidFill>
                <a:latin typeface="Segoe UI" pitchFamily="34" charset="0"/>
                <a:ea typeface="Segoe UI Symbol" pitchFamily="34" charset="0"/>
                <a:cs typeface="Segoe UI" pitchFamily="34" charset="0"/>
              </a:rPr>
              <a:t> to be the compiler and the version should be above 9. When all the requirements are satisfied, you can easily import </a:t>
            </a:r>
            <a:r>
              <a:rPr lang="en-US" altLang="en-US" sz="2400" dirty="0" err="1">
                <a:solidFill>
                  <a:srgbClr val="E0B07E"/>
                </a:solidFill>
                <a:latin typeface="Segoe UI" pitchFamily="34" charset="0"/>
                <a:ea typeface="Segoe UI Symbol" pitchFamily="34" charset="0"/>
                <a:cs typeface="Segoe UI" pitchFamily="34" charset="0"/>
              </a:rPr>
              <a:t>SideMenu</a:t>
            </a:r>
            <a:r>
              <a:rPr lang="en-US" altLang="en-US" sz="2400" dirty="0">
                <a:solidFill>
                  <a:srgbClr val="E0B07E"/>
                </a:solidFill>
                <a:latin typeface="Segoe UI" pitchFamily="34" charset="0"/>
                <a:ea typeface="Segoe UI Symbol" pitchFamily="34" charset="0"/>
                <a:cs typeface="Segoe UI" pitchFamily="34" charset="0"/>
              </a:rPr>
              <a:t> in your project. Obviously, </a:t>
            </a:r>
            <a:r>
              <a:rPr lang="en-US" altLang="en-US" sz="2400" dirty="0" err="1">
                <a:solidFill>
                  <a:srgbClr val="E0B07E"/>
                </a:solidFill>
                <a:latin typeface="Segoe UI" pitchFamily="34" charset="0"/>
                <a:ea typeface="Segoe UI Symbol" pitchFamily="34" charset="0"/>
                <a:cs typeface="Segoe UI" pitchFamily="34" charset="0"/>
              </a:rPr>
              <a:t>SideMenu</a:t>
            </a:r>
            <a:r>
              <a:rPr lang="en-US" altLang="en-US" sz="2400" dirty="0">
                <a:solidFill>
                  <a:srgbClr val="E0B07E"/>
                </a:solidFill>
                <a:latin typeface="Segoe UI" pitchFamily="34" charset="0"/>
                <a:ea typeface="Segoe UI Symbol" pitchFamily="34" charset="0"/>
                <a:cs typeface="Segoe UI" pitchFamily="34" charset="0"/>
              </a:rPr>
              <a:t> just as the figure shown, has good compatibility for IOS user who needs </a:t>
            </a:r>
            <a:r>
              <a:rPr lang="en-US" altLang="en-US" sz="2400" dirty="0" err="1">
                <a:solidFill>
                  <a:srgbClr val="E0B07E"/>
                </a:solidFill>
                <a:latin typeface="Segoe UI" pitchFamily="34" charset="0"/>
                <a:ea typeface="Segoe UI Symbol" pitchFamily="34" charset="0"/>
                <a:cs typeface="Segoe UI" pitchFamily="34" charset="0"/>
              </a:rPr>
              <a:t>SideMenu</a:t>
            </a:r>
            <a:r>
              <a:rPr lang="en-US" altLang="en-US" sz="2400" dirty="0">
                <a:solidFill>
                  <a:srgbClr val="E0B07E"/>
                </a:solidFill>
                <a:latin typeface="Segoe UI" pitchFamily="34" charset="0"/>
                <a:ea typeface="Segoe UI Symbol" pitchFamily="34" charset="0"/>
                <a:cs typeface="Segoe UI" pitchFamily="34" charset="0"/>
              </a:rPr>
              <a:t>.</a:t>
            </a:r>
            <a:endParaRPr lang="zh-CN" altLang="en-US" sz="2400" dirty="0">
              <a:solidFill>
                <a:srgbClr val="E0B07E"/>
              </a:solidFill>
              <a:latin typeface="Segoe UI" pitchFamily="34" charset="0"/>
              <a:ea typeface="Segoe UI Symbol" pitchFamily="34" charset="0"/>
              <a:cs typeface="Segoe UI" pitchFamily="34" charset="0"/>
            </a:endParaRPr>
          </a:p>
        </p:txBody>
      </p:sp>
    </p:spTree>
  </p:cSld>
  <p:clrMapOvr>
    <a:masterClrMapping/>
  </p:clrMapOvr>
  <p:transition spd="slow" advClick="0" advTm="4000">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文本框 3"/>
          <p:cNvSpPr txBox="1">
            <a:spLocks noChangeArrowheads="1"/>
          </p:cNvSpPr>
          <p:nvPr/>
        </p:nvSpPr>
        <p:spPr bwMode="auto">
          <a:xfrm>
            <a:off x="654050" y="173038"/>
            <a:ext cx="3438525" cy="457200"/>
          </a:xfrm>
          <a:prstGeom prst="rect">
            <a:avLst/>
          </a:prstGeom>
          <a:noFill/>
          <a:ln w="9525">
            <a:noFill/>
            <a:miter lim="800000"/>
            <a:headEnd/>
            <a:tailEnd/>
          </a:ln>
        </p:spPr>
        <p:txBody>
          <a:bodyPr>
            <a:spAutoFit/>
          </a:bodyPr>
          <a:lstStyle/>
          <a:p>
            <a:pPr algn="ctr"/>
            <a:r>
              <a:rPr lang="en-US" altLang="zh-CN" sz="2400">
                <a:solidFill>
                  <a:srgbClr val="D9D9D9"/>
                </a:solidFill>
                <a:latin typeface="Segoe UI" pitchFamily="34" charset="0"/>
                <a:ea typeface="Segoe UI Symbol" pitchFamily="34" charset="0"/>
                <a:cs typeface="Segoe UI" pitchFamily="34" charset="0"/>
              </a:rPr>
              <a:t>04 </a:t>
            </a:r>
            <a:r>
              <a:rPr lang="en-US" altLang="zh-CN" sz="2400">
                <a:solidFill>
                  <a:srgbClr val="E0B07E"/>
                </a:solidFill>
                <a:latin typeface="Segoe UI" pitchFamily="34" charset="0"/>
                <a:ea typeface="Segoe UI Symbol" pitchFamily="34" charset="0"/>
                <a:cs typeface="Segoe UI" pitchFamily="34" charset="0"/>
              </a:rPr>
              <a:t>  Technical Debt</a:t>
            </a:r>
            <a:endParaRPr lang="zh-CN" altLang="en-US" sz="2400">
              <a:solidFill>
                <a:srgbClr val="E0B07E"/>
              </a:solidFill>
              <a:latin typeface="Segoe UI" pitchFamily="34" charset="0"/>
              <a:ea typeface="Segoe UI Symbol" pitchFamily="34" charset="0"/>
              <a:cs typeface="Segoe UI" pitchFamily="34" charset="0"/>
            </a:endParaRPr>
          </a:p>
        </p:txBody>
      </p:sp>
      <p:cxnSp>
        <p:nvCxnSpPr>
          <p:cNvPr id="5" name="直接连接符 4"/>
          <p:cNvCxnSpPr>
            <a:cxnSpLocks/>
          </p:cNvCxnSpPr>
          <p:nvPr/>
        </p:nvCxnSpPr>
        <p:spPr>
          <a:xfrm>
            <a:off x="314158" y="622300"/>
            <a:ext cx="2347762"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45060" name="文本框 3"/>
          <p:cNvSpPr txBox="1">
            <a:spLocks noChangeArrowheads="1"/>
          </p:cNvSpPr>
          <p:nvPr/>
        </p:nvSpPr>
        <p:spPr bwMode="auto">
          <a:xfrm>
            <a:off x="720725" y="1100138"/>
            <a:ext cx="3438525" cy="457200"/>
          </a:xfrm>
          <a:prstGeom prst="rect">
            <a:avLst/>
          </a:prstGeom>
          <a:noFill/>
          <a:ln w="9525">
            <a:noFill/>
            <a:miter lim="800000"/>
            <a:headEnd/>
            <a:tailEnd/>
          </a:ln>
        </p:spPr>
        <p:txBody>
          <a:bodyPr>
            <a:spAutoFit/>
          </a:bodyPr>
          <a:lstStyle/>
          <a:p>
            <a:pPr algn="ctr"/>
            <a:r>
              <a:rPr lang="en-US" altLang="zh-CN" sz="2400">
                <a:solidFill>
                  <a:srgbClr val="E0B07E"/>
                </a:solidFill>
                <a:latin typeface="Segoe UI" pitchFamily="34" charset="0"/>
                <a:ea typeface="Segoe UI Symbol" pitchFamily="34" charset="0"/>
                <a:cs typeface="Segoe UI" pitchFamily="34" charset="0"/>
              </a:rPr>
              <a:t>Unused Code</a:t>
            </a:r>
            <a:endParaRPr lang="zh-CN" altLang="en-US" sz="2400">
              <a:solidFill>
                <a:srgbClr val="E0B07E"/>
              </a:solidFill>
              <a:latin typeface="Segoe UI" pitchFamily="34" charset="0"/>
              <a:ea typeface="Segoe UI Symbol" pitchFamily="34" charset="0"/>
              <a:cs typeface="Segoe UI" pitchFamily="34" charset="0"/>
            </a:endParaRPr>
          </a:p>
        </p:txBody>
      </p:sp>
      <p:sp>
        <p:nvSpPr>
          <p:cNvPr id="45061" name="文本框 3"/>
          <p:cNvSpPr txBox="1">
            <a:spLocks noChangeArrowheads="1"/>
          </p:cNvSpPr>
          <p:nvPr/>
        </p:nvSpPr>
        <p:spPr bwMode="auto">
          <a:xfrm>
            <a:off x="1558925" y="1670050"/>
            <a:ext cx="9012238" cy="1739900"/>
          </a:xfrm>
          <a:prstGeom prst="rect">
            <a:avLst/>
          </a:prstGeom>
          <a:noFill/>
          <a:ln w="9525">
            <a:noFill/>
            <a:miter lim="800000"/>
            <a:headEnd/>
            <a:tailEnd/>
          </a:ln>
        </p:spPr>
        <p:txBody>
          <a:bodyPr lIns="0" rIns="0">
            <a:spAutoFit/>
          </a:bodyPr>
          <a:lstStyle/>
          <a:p>
            <a:r>
              <a:rPr lang="en-US" altLang="en-US" dirty="0">
                <a:solidFill>
                  <a:srgbClr val="E0B07E"/>
                </a:solidFill>
                <a:latin typeface="Segoe UI" pitchFamily="34" charset="0"/>
                <a:ea typeface="Segoe UI Symbol" pitchFamily="34" charset="0"/>
                <a:cs typeface="Segoe UI" pitchFamily="34" charset="0"/>
              </a:rPr>
              <a:t>Unused Code, we can regard as dead code. At first, when the result gives out, it shows like the </a:t>
            </a:r>
            <a:r>
              <a:rPr lang="en-US" altLang="en-US" dirty="0" err="1">
                <a:solidFill>
                  <a:srgbClr val="E0B07E"/>
                </a:solidFill>
                <a:latin typeface="Segoe UI" pitchFamily="34" charset="0"/>
                <a:ea typeface="Segoe UI Symbol" pitchFamily="34" charset="0"/>
                <a:cs typeface="Segoe UI" pitchFamily="34" charset="0"/>
              </a:rPr>
              <a:t>SideMenu</a:t>
            </a:r>
            <a:r>
              <a:rPr lang="en-US" altLang="en-US" dirty="0">
                <a:solidFill>
                  <a:srgbClr val="E0B07E"/>
                </a:solidFill>
                <a:latin typeface="Segoe UI" pitchFamily="34" charset="0"/>
                <a:ea typeface="Segoe UI Symbol" pitchFamily="34" charset="0"/>
                <a:cs typeface="Segoe UI" pitchFamily="34" charset="0"/>
              </a:rPr>
              <a:t> has lots of unused code. But when I click "show details", I found that </a:t>
            </a:r>
            <a:r>
              <a:rPr lang="en-US" altLang="en-US" dirty="0" err="1">
                <a:solidFill>
                  <a:srgbClr val="E0B07E"/>
                </a:solidFill>
                <a:latin typeface="Segoe UI" pitchFamily="34" charset="0"/>
                <a:ea typeface="Segoe UI Symbol" pitchFamily="34" charset="0"/>
                <a:cs typeface="Segoe UI" pitchFamily="34" charset="0"/>
              </a:rPr>
              <a:t>Codacy</a:t>
            </a:r>
            <a:r>
              <a:rPr lang="en-US" altLang="en-US" dirty="0">
                <a:solidFill>
                  <a:srgbClr val="E0B07E"/>
                </a:solidFill>
                <a:latin typeface="Segoe UI" pitchFamily="34" charset="0"/>
                <a:ea typeface="Segoe UI Symbol" pitchFamily="34" charset="0"/>
                <a:cs typeface="Segoe UI" pitchFamily="34" charset="0"/>
              </a:rPr>
              <a:t> think 'import' and dependency as unused code. Maybe that is the </a:t>
            </a:r>
            <a:r>
              <a:rPr lang="en-US" altLang="en-US" dirty="0" err="1">
                <a:solidFill>
                  <a:srgbClr val="E0B07E"/>
                </a:solidFill>
                <a:latin typeface="Segoe UI" pitchFamily="34" charset="0"/>
                <a:ea typeface="Segoe UI Symbol" pitchFamily="34" charset="0"/>
                <a:cs typeface="Segoe UI" pitchFamily="34" charset="0"/>
              </a:rPr>
              <a:t>shortcome</a:t>
            </a:r>
            <a:r>
              <a:rPr lang="en-US" altLang="en-US" dirty="0">
                <a:solidFill>
                  <a:srgbClr val="E0B07E"/>
                </a:solidFill>
                <a:latin typeface="Segoe UI" pitchFamily="34" charset="0"/>
                <a:ea typeface="Segoe UI Symbol" pitchFamily="34" charset="0"/>
                <a:cs typeface="Segoe UI" pitchFamily="34" charset="0"/>
              </a:rPr>
              <a:t> of the tools I use. Review the details except code mentioned above , unused code reduced 70%. In code quality, </a:t>
            </a:r>
            <a:r>
              <a:rPr lang="en-US" altLang="en-US" dirty="0" err="1">
                <a:solidFill>
                  <a:srgbClr val="E0B07E"/>
                </a:solidFill>
                <a:latin typeface="Segoe UI" pitchFamily="34" charset="0"/>
                <a:ea typeface="Segoe UI Symbol" pitchFamily="34" charset="0"/>
                <a:cs typeface="Segoe UI" pitchFamily="34" charset="0"/>
              </a:rPr>
              <a:t>SideMeNu</a:t>
            </a:r>
            <a:r>
              <a:rPr lang="en-US" altLang="en-US" dirty="0">
                <a:solidFill>
                  <a:srgbClr val="E0B07E"/>
                </a:solidFill>
                <a:latin typeface="Segoe UI" pitchFamily="34" charset="0"/>
                <a:ea typeface="Segoe UI Symbol" pitchFamily="34" charset="0"/>
                <a:cs typeface="Segoe UI" pitchFamily="34" charset="0"/>
              </a:rPr>
              <a:t> </a:t>
            </a:r>
            <a:r>
              <a:rPr lang="en-US" altLang="en-US" dirty="0" err="1">
                <a:solidFill>
                  <a:srgbClr val="E0B07E"/>
                </a:solidFill>
                <a:latin typeface="Segoe UI" pitchFamily="34" charset="0"/>
                <a:ea typeface="Segoe UI Symbol" pitchFamily="34" charset="0"/>
                <a:cs typeface="Segoe UI" pitchFamily="34" charset="0"/>
              </a:rPr>
              <a:t>doen't</a:t>
            </a:r>
            <a:r>
              <a:rPr lang="en-US" altLang="en-US" dirty="0">
                <a:solidFill>
                  <a:srgbClr val="E0B07E"/>
                </a:solidFill>
                <a:latin typeface="Segoe UI" pitchFamily="34" charset="0"/>
                <a:ea typeface="Segoe UI Symbol" pitchFamily="34" charset="0"/>
                <a:cs typeface="Segoe UI" pitchFamily="34" charset="0"/>
              </a:rPr>
              <a:t> have many unused code. In this aspect, its code quality is good.</a:t>
            </a:r>
            <a:endParaRPr lang="zh-CN" altLang="en-US" dirty="0">
              <a:solidFill>
                <a:srgbClr val="E0B07E"/>
              </a:solidFill>
              <a:latin typeface="Segoe UI" pitchFamily="34" charset="0"/>
              <a:ea typeface="Segoe UI Symbol" pitchFamily="34" charset="0"/>
              <a:cs typeface="Segoe UI" pitchFamily="34" charset="0"/>
            </a:endParaRPr>
          </a:p>
        </p:txBody>
      </p:sp>
      <p:sp>
        <p:nvSpPr>
          <p:cNvPr id="45062" name="文本框 3"/>
          <p:cNvSpPr txBox="1">
            <a:spLocks noChangeArrowheads="1"/>
          </p:cNvSpPr>
          <p:nvPr/>
        </p:nvSpPr>
        <p:spPr bwMode="auto">
          <a:xfrm>
            <a:off x="717550" y="3619500"/>
            <a:ext cx="3438525" cy="457200"/>
          </a:xfrm>
          <a:prstGeom prst="rect">
            <a:avLst/>
          </a:prstGeom>
          <a:noFill/>
          <a:ln w="9525">
            <a:noFill/>
            <a:miter lim="800000"/>
            <a:headEnd/>
            <a:tailEnd/>
          </a:ln>
        </p:spPr>
        <p:txBody>
          <a:bodyPr>
            <a:spAutoFit/>
          </a:bodyPr>
          <a:lstStyle/>
          <a:p>
            <a:pPr algn="ctr"/>
            <a:r>
              <a:rPr lang="en-US" altLang="zh-CN" sz="2400">
                <a:solidFill>
                  <a:srgbClr val="E0B07E"/>
                </a:solidFill>
                <a:latin typeface="Segoe UI" pitchFamily="34" charset="0"/>
                <a:ea typeface="Segoe UI Symbol" pitchFamily="34" charset="0"/>
                <a:cs typeface="Segoe UI" pitchFamily="34" charset="0"/>
              </a:rPr>
              <a:t>Performance</a:t>
            </a:r>
            <a:endParaRPr lang="zh-CN" altLang="en-US" sz="2400">
              <a:solidFill>
                <a:srgbClr val="E0B07E"/>
              </a:solidFill>
              <a:latin typeface="Segoe UI" pitchFamily="34" charset="0"/>
              <a:ea typeface="Segoe UI Symbol" pitchFamily="34" charset="0"/>
              <a:cs typeface="Segoe UI" pitchFamily="34" charset="0"/>
            </a:endParaRPr>
          </a:p>
        </p:txBody>
      </p:sp>
      <p:sp>
        <p:nvSpPr>
          <p:cNvPr id="45063" name="文本框 3"/>
          <p:cNvSpPr txBox="1">
            <a:spLocks noChangeArrowheads="1"/>
          </p:cNvSpPr>
          <p:nvPr/>
        </p:nvSpPr>
        <p:spPr bwMode="auto">
          <a:xfrm>
            <a:off x="1538288" y="4330700"/>
            <a:ext cx="9012237" cy="1739900"/>
          </a:xfrm>
          <a:prstGeom prst="rect">
            <a:avLst/>
          </a:prstGeom>
          <a:noFill/>
          <a:ln w="9525">
            <a:noFill/>
            <a:miter lim="800000"/>
            <a:headEnd/>
            <a:tailEnd/>
          </a:ln>
        </p:spPr>
        <p:txBody>
          <a:bodyPr lIns="0" rIns="0">
            <a:spAutoFit/>
          </a:bodyPr>
          <a:lstStyle/>
          <a:p>
            <a:r>
              <a:rPr lang="en-US" altLang="en-US" dirty="0">
                <a:solidFill>
                  <a:srgbClr val="E0B07E"/>
                </a:solidFill>
                <a:latin typeface="Segoe UI" pitchFamily="34" charset="0"/>
                <a:ea typeface="Segoe UI Symbol" pitchFamily="34" charset="0"/>
                <a:cs typeface="Segoe UI" pitchFamily="34" charset="0"/>
              </a:rPr>
              <a:t>There are only 2 issues about performance. In my opinion, </a:t>
            </a:r>
            <a:r>
              <a:rPr lang="en-US" altLang="en-US" dirty="0" err="1">
                <a:solidFill>
                  <a:srgbClr val="E0B07E"/>
                </a:solidFill>
                <a:latin typeface="Segoe UI" pitchFamily="34" charset="0"/>
                <a:ea typeface="Segoe UI Symbol" pitchFamily="34" charset="0"/>
                <a:cs typeface="Segoe UI" pitchFamily="34" charset="0"/>
              </a:rPr>
              <a:t>SideMenu</a:t>
            </a:r>
            <a:r>
              <a:rPr lang="en-US" altLang="en-US" dirty="0">
                <a:solidFill>
                  <a:srgbClr val="E0B07E"/>
                </a:solidFill>
                <a:latin typeface="Segoe UI" pitchFamily="34" charset="0"/>
                <a:ea typeface="Segoe UI Symbol" pitchFamily="34" charset="0"/>
                <a:cs typeface="Segoe UI" pitchFamily="34" charset="0"/>
              </a:rPr>
              <a:t> is a private project, so it There will be no special personnel to maintain and update it, and as a sidebar menu, there will be no relevant security detection or protection. Compared to other industrial projects, the sidebar menu is very simple, its role is only limited to the sliding in and out of the scene, so it is not significant in terms of performance. But through the examples provided by the author, I have to admit that </a:t>
            </a:r>
            <a:r>
              <a:rPr lang="en-US" altLang="en-US" dirty="0" err="1">
                <a:solidFill>
                  <a:srgbClr val="E0B07E"/>
                </a:solidFill>
                <a:latin typeface="Segoe UI" pitchFamily="34" charset="0"/>
                <a:ea typeface="Segoe UI Symbol" pitchFamily="34" charset="0"/>
                <a:cs typeface="Segoe UI" pitchFamily="34" charset="0"/>
              </a:rPr>
              <a:t>SideMenu</a:t>
            </a:r>
            <a:r>
              <a:rPr lang="en-US" altLang="en-US" dirty="0">
                <a:solidFill>
                  <a:srgbClr val="E0B07E"/>
                </a:solidFill>
                <a:latin typeface="Segoe UI" pitchFamily="34" charset="0"/>
                <a:ea typeface="Segoe UI Symbol" pitchFamily="34" charset="0"/>
                <a:cs typeface="Segoe UI" pitchFamily="34" charset="0"/>
              </a:rPr>
              <a:t> is very convenient</a:t>
            </a:r>
            <a:endParaRPr lang="zh-CN" altLang="en-US" dirty="0">
              <a:solidFill>
                <a:srgbClr val="E0B07E"/>
              </a:solidFill>
              <a:latin typeface="Segoe UI" pitchFamily="34" charset="0"/>
              <a:ea typeface="Segoe UI Symbol" pitchFamily="34" charset="0"/>
              <a:cs typeface="Segoe UI" pitchFamily="34" charset="0"/>
            </a:endParaRPr>
          </a:p>
        </p:txBody>
      </p:sp>
    </p:spTree>
  </p:cSld>
  <p:clrMapOvr>
    <a:masterClrMapping/>
  </p:clrMapOvr>
  <p:transition spd="slow" advClick="0" advTm="4000">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02063" y="2368550"/>
            <a:ext cx="4587875" cy="1016000"/>
          </a:xfrm>
          <a:prstGeom prst="rect">
            <a:avLst/>
          </a:prstGeom>
          <a:noFill/>
        </p:spPr>
        <p:txBody>
          <a:bodyPr wrap="none">
            <a:spAutoFit/>
          </a:bodyPr>
          <a:lstStyle/>
          <a:p>
            <a:pPr algn="ctr" fontAlgn="auto">
              <a:spcBef>
                <a:spcPts val="0"/>
              </a:spcBef>
              <a:spcAft>
                <a:spcPts val="0"/>
              </a:spcAft>
              <a:defRPr/>
            </a:pPr>
            <a:r>
              <a:rPr lang="en-US" altLang="zh-CN" sz="6000" dirty="0">
                <a:solidFill>
                  <a:schemeClr val="bg1">
                    <a:lumMod val="85000"/>
                  </a:schemeClr>
                </a:solidFill>
                <a:latin typeface="Segoe UI" panose="020B0502040204020203" pitchFamily="34" charset="0"/>
                <a:ea typeface="+mn-ea"/>
                <a:cs typeface="Segoe UI" panose="020B0502040204020203" pitchFamily="34" charset="0"/>
              </a:rPr>
              <a:t>THANK  </a:t>
            </a:r>
            <a:r>
              <a:rPr lang="en-US" altLang="zh-CN" sz="6000" dirty="0">
                <a:solidFill>
                  <a:srgbClr val="E0B07E"/>
                </a:solidFill>
                <a:latin typeface="Segoe UI" panose="020B0502040204020203" pitchFamily="34" charset="0"/>
                <a:ea typeface="+mn-ea"/>
                <a:cs typeface="Segoe UI" panose="020B0502040204020203" pitchFamily="34" charset="0"/>
              </a:rPr>
              <a:t>YOU</a:t>
            </a:r>
            <a:endParaRPr lang="zh-CN" altLang="en-US" sz="6000" dirty="0">
              <a:solidFill>
                <a:srgbClr val="E0B07E"/>
              </a:solidFill>
              <a:latin typeface="Segoe UI" panose="020B0502040204020203" pitchFamily="34" charset="0"/>
              <a:ea typeface="+mn-ea"/>
              <a:cs typeface="Segoe UI" panose="020B0502040204020203" pitchFamily="34" charset="0"/>
            </a:endParaRPr>
          </a:p>
        </p:txBody>
      </p:sp>
      <p:cxnSp>
        <p:nvCxnSpPr>
          <p:cNvPr id="5" name="直接连接符 4"/>
          <p:cNvCxnSpPr>
            <a:cxnSpLocks/>
          </p:cNvCxnSpPr>
          <p:nvPr/>
        </p:nvCxnSpPr>
        <p:spPr>
          <a:xfrm>
            <a:off x="4591291" y="3614738"/>
            <a:ext cx="3009418"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4000">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a:cxnSpLocks/>
          </p:cNvCxnSpPr>
          <p:nvPr/>
        </p:nvCxnSpPr>
        <p:spPr>
          <a:xfrm>
            <a:off x="5206774" y="4320404"/>
            <a:ext cx="2172727" cy="10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cxnSpLocks/>
          </p:cNvCxnSpPr>
          <p:nvPr/>
        </p:nvCxnSpPr>
        <p:spPr>
          <a:xfrm>
            <a:off x="6003925" y="962906"/>
            <a:ext cx="0" cy="3333129"/>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090D0E"/>
                </a:gs>
                <a:gs pos="99000">
                  <a:srgbClr val="212226"/>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cxnSpLocks/>
          </p:cNvCxnSpPr>
          <p:nvPr/>
        </p:nvCxnSpPr>
        <p:spPr>
          <a:xfrm>
            <a:off x="6046788" y="962906"/>
            <a:ext cx="0" cy="3333129"/>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090D0E"/>
                </a:gs>
                <a:gs pos="99000">
                  <a:srgbClr val="212226"/>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cxnSpLocks/>
          </p:cNvCxnSpPr>
          <p:nvPr/>
        </p:nvCxnSpPr>
        <p:spPr>
          <a:xfrm>
            <a:off x="6076950" y="962906"/>
            <a:ext cx="0" cy="3333129"/>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090D0E"/>
                </a:gs>
                <a:gs pos="99000">
                  <a:srgbClr val="212226"/>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p:cNvCxnSpPr>
          <p:nvPr/>
        </p:nvCxnSpPr>
        <p:spPr>
          <a:xfrm>
            <a:off x="6108700" y="962906"/>
            <a:ext cx="0" cy="3333129"/>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090D0E"/>
                </a:gs>
                <a:gs pos="99000">
                  <a:srgbClr val="212226"/>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cxnSpLocks/>
          </p:cNvCxnSpPr>
          <p:nvPr/>
        </p:nvCxnSpPr>
        <p:spPr>
          <a:xfrm>
            <a:off x="6169025" y="962906"/>
            <a:ext cx="0" cy="3333129"/>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090D0E"/>
                </a:gs>
                <a:gs pos="99000">
                  <a:srgbClr val="212226"/>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p:cNvCxnSpPr>
          <p:nvPr/>
        </p:nvCxnSpPr>
        <p:spPr>
          <a:xfrm>
            <a:off x="6211888" y="962906"/>
            <a:ext cx="0" cy="3333129"/>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090D0E"/>
                </a:gs>
                <a:gs pos="99000">
                  <a:srgbClr val="212226"/>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6248400" y="962906"/>
            <a:ext cx="0" cy="3333129"/>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090D0E"/>
                </a:gs>
                <a:gs pos="99000">
                  <a:srgbClr val="212226"/>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p:cNvCxnSpPr>
          <p:nvPr/>
        </p:nvCxnSpPr>
        <p:spPr>
          <a:xfrm>
            <a:off x="6138863" y="962906"/>
            <a:ext cx="0" cy="3333129"/>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090D0E"/>
                </a:gs>
                <a:gs pos="99000">
                  <a:srgbClr val="212226"/>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cxnSpLocks/>
          </p:cNvCxnSpPr>
          <p:nvPr/>
        </p:nvCxnSpPr>
        <p:spPr>
          <a:xfrm>
            <a:off x="6278563" y="962906"/>
            <a:ext cx="0" cy="3333129"/>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090D0E"/>
                </a:gs>
                <a:gs pos="99000">
                  <a:srgbClr val="212226"/>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cxnSpLocks/>
          </p:cNvCxnSpPr>
          <p:nvPr/>
        </p:nvCxnSpPr>
        <p:spPr>
          <a:xfrm flipV="1">
            <a:off x="5193724" y="962906"/>
            <a:ext cx="781776" cy="589282"/>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cxnSpLocks/>
          </p:cNvCxnSpPr>
          <p:nvPr/>
        </p:nvCxnSpPr>
        <p:spPr>
          <a:xfrm flipV="1">
            <a:off x="5257363" y="962906"/>
            <a:ext cx="781776" cy="589282"/>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cxnSpLocks/>
          </p:cNvCxnSpPr>
          <p:nvPr/>
        </p:nvCxnSpPr>
        <p:spPr>
          <a:xfrm flipV="1">
            <a:off x="5321002" y="962906"/>
            <a:ext cx="781776" cy="589282"/>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cxnSpLocks/>
          </p:cNvCxnSpPr>
          <p:nvPr/>
        </p:nvCxnSpPr>
        <p:spPr>
          <a:xfrm flipV="1">
            <a:off x="5384641" y="962906"/>
            <a:ext cx="781776" cy="589282"/>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cxnSpLocks/>
          </p:cNvCxnSpPr>
          <p:nvPr/>
        </p:nvCxnSpPr>
        <p:spPr>
          <a:xfrm flipV="1">
            <a:off x="5448280" y="962906"/>
            <a:ext cx="781776" cy="589282"/>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cxnSpLocks/>
          </p:cNvCxnSpPr>
          <p:nvPr/>
        </p:nvCxnSpPr>
        <p:spPr>
          <a:xfrm>
            <a:off x="5176294" y="4335644"/>
            <a:ext cx="2172727" cy="10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cxnSpLocks/>
          </p:cNvCxnSpPr>
          <p:nvPr/>
        </p:nvCxnSpPr>
        <p:spPr>
          <a:xfrm>
            <a:off x="5145814" y="4350884"/>
            <a:ext cx="2172727" cy="10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cxnSpLocks/>
          </p:cNvCxnSpPr>
          <p:nvPr/>
        </p:nvCxnSpPr>
        <p:spPr>
          <a:xfrm>
            <a:off x="5115334" y="4366124"/>
            <a:ext cx="2172727" cy="10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cxnSpLocks/>
          </p:cNvCxnSpPr>
          <p:nvPr/>
        </p:nvCxnSpPr>
        <p:spPr>
          <a:xfrm>
            <a:off x="5084854" y="4381364"/>
            <a:ext cx="2172727" cy="10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cxnSpLocks/>
          </p:cNvCxnSpPr>
          <p:nvPr/>
        </p:nvCxnSpPr>
        <p:spPr>
          <a:xfrm>
            <a:off x="5054374" y="4396604"/>
            <a:ext cx="2172727" cy="10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cxnSpLocks/>
          </p:cNvCxnSpPr>
          <p:nvPr/>
        </p:nvCxnSpPr>
        <p:spPr>
          <a:xfrm>
            <a:off x="5023894" y="4411844"/>
            <a:ext cx="2172727" cy="10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cxnSpLocks/>
          </p:cNvCxnSpPr>
          <p:nvPr/>
        </p:nvCxnSpPr>
        <p:spPr>
          <a:xfrm>
            <a:off x="4993414" y="4427084"/>
            <a:ext cx="2172727" cy="10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cxnSpLocks/>
          </p:cNvCxnSpPr>
          <p:nvPr/>
        </p:nvCxnSpPr>
        <p:spPr>
          <a:xfrm>
            <a:off x="4962934" y="4442324"/>
            <a:ext cx="2172727" cy="10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cxnSpLocks/>
          </p:cNvCxnSpPr>
          <p:nvPr/>
        </p:nvCxnSpPr>
        <p:spPr>
          <a:xfrm>
            <a:off x="4932454" y="4457564"/>
            <a:ext cx="2172727" cy="10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cxnSpLocks/>
          </p:cNvCxnSpPr>
          <p:nvPr/>
        </p:nvCxnSpPr>
        <p:spPr>
          <a:xfrm>
            <a:off x="4901974" y="4472804"/>
            <a:ext cx="2172727" cy="10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cxnSpLocks/>
          </p:cNvCxnSpPr>
          <p:nvPr/>
        </p:nvCxnSpPr>
        <p:spPr>
          <a:xfrm>
            <a:off x="4871494" y="4488044"/>
            <a:ext cx="2172727" cy="10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16411" name="文本框 59"/>
          <p:cNvSpPr txBox="1">
            <a:spLocks noChangeArrowheads="1"/>
          </p:cNvSpPr>
          <p:nvPr/>
        </p:nvSpPr>
        <p:spPr bwMode="auto">
          <a:xfrm>
            <a:off x="5245100" y="4991100"/>
            <a:ext cx="1701800" cy="460375"/>
          </a:xfrm>
          <a:prstGeom prst="rect">
            <a:avLst/>
          </a:prstGeom>
          <a:noFill/>
          <a:ln w="9525">
            <a:noFill/>
            <a:miter lim="800000"/>
            <a:headEnd/>
            <a:tailEnd/>
          </a:ln>
        </p:spPr>
        <p:txBody>
          <a:bodyPr>
            <a:spAutoFit/>
          </a:bodyPr>
          <a:lstStyle/>
          <a:p>
            <a:pPr algn="ctr"/>
            <a:r>
              <a:rPr lang="en-US" altLang="zh-CN" sz="2400">
                <a:solidFill>
                  <a:srgbClr val="E0B07E"/>
                </a:solidFill>
                <a:latin typeface="Segoe UI" pitchFamily="34" charset="0"/>
                <a:ea typeface="Segoe UI Symbol" pitchFamily="34" charset="0"/>
                <a:cs typeface="Segoe UI" pitchFamily="34" charset="0"/>
              </a:rPr>
              <a:t>PART ONE</a:t>
            </a:r>
            <a:endParaRPr lang="zh-CN" altLang="en-US" sz="2400">
              <a:solidFill>
                <a:srgbClr val="E0B07E"/>
              </a:solidFill>
              <a:latin typeface="Segoe UI" pitchFamily="34" charset="0"/>
              <a:ea typeface="Segoe UI Symbol" pitchFamily="34" charset="0"/>
              <a:cs typeface="Segoe UI" pitchFamily="34" charset="0"/>
            </a:endParaRPr>
          </a:p>
        </p:txBody>
      </p:sp>
      <p:cxnSp>
        <p:nvCxnSpPr>
          <p:cNvPr id="63" name="直接连接符 62"/>
          <p:cNvCxnSpPr>
            <a:cxnSpLocks/>
          </p:cNvCxnSpPr>
          <p:nvPr/>
        </p:nvCxnSpPr>
        <p:spPr>
          <a:xfrm>
            <a:off x="5085837" y="5551409"/>
            <a:ext cx="2172727" cy="10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16413" name="文本框 4"/>
          <p:cNvSpPr txBox="1">
            <a:spLocks noChangeArrowheads="1"/>
          </p:cNvSpPr>
          <p:nvPr/>
        </p:nvSpPr>
        <p:spPr bwMode="auto">
          <a:xfrm>
            <a:off x="4819650" y="5843588"/>
            <a:ext cx="2524125" cy="457200"/>
          </a:xfrm>
          <a:prstGeom prst="rect">
            <a:avLst/>
          </a:prstGeom>
          <a:noFill/>
          <a:ln w="9525">
            <a:noFill/>
            <a:miter lim="800000"/>
            <a:headEnd/>
            <a:tailEnd/>
          </a:ln>
        </p:spPr>
        <p:txBody>
          <a:bodyPr>
            <a:spAutoFit/>
          </a:bodyPr>
          <a:lstStyle/>
          <a:p>
            <a:pPr algn="ctr"/>
            <a:r>
              <a:rPr lang="en-US" altLang="zh-CN" sz="2400">
                <a:solidFill>
                  <a:srgbClr val="E0B07E"/>
                </a:solidFill>
                <a:latin typeface="Segoe UI" pitchFamily="34" charset="0"/>
                <a:ea typeface="Segoe UI Symbol" pitchFamily="34" charset="0"/>
                <a:cs typeface="Segoe UI" pitchFamily="34" charset="0"/>
              </a:rPr>
              <a:t>Logic View</a:t>
            </a:r>
            <a:endParaRPr lang="zh-CN" altLang="en-US" sz="2400">
              <a:solidFill>
                <a:srgbClr val="E0B07E"/>
              </a:solidFill>
              <a:latin typeface="Segoe UI" pitchFamily="34" charset="0"/>
              <a:ea typeface="Segoe UI Symbol" pitchFamily="34" charset="0"/>
              <a:cs typeface="Segoe UI" pitchFamily="34" charset="0"/>
            </a:endParaRPr>
          </a:p>
        </p:txBody>
      </p:sp>
    </p:spTree>
  </p:cSld>
  <p:clrMapOvr>
    <a:masterClrMapping/>
  </p:clrMapOvr>
  <p:transition spd="slow" advClick="0" advTm="4000">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接连接符 20"/>
          <p:cNvCxnSpPr>
            <a:cxnSpLocks/>
          </p:cNvCxnSpPr>
          <p:nvPr/>
        </p:nvCxnSpPr>
        <p:spPr>
          <a:xfrm>
            <a:off x="0" y="3870325"/>
            <a:ext cx="5814058"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17410" name="文本框 4"/>
          <p:cNvSpPr txBox="1">
            <a:spLocks noChangeArrowheads="1"/>
          </p:cNvSpPr>
          <p:nvPr/>
        </p:nvSpPr>
        <p:spPr bwMode="auto">
          <a:xfrm>
            <a:off x="654050" y="173038"/>
            <a:ext cx="2524125" cy="457200"/>
          </a:xfrm>
          <a:prstGeom prst="rect">
            <a:avLst/>
          </a:prstGeom>
          <a:noFill/>
          <a:ln w="9525">
            <a:noFill/>
            <a:miter lim="800000"/>
            <a:headEnd/>
            <a:tailEnd/>
          </a:ln>
        </p:spPr>
        <p:txBody>
          <a:bodyPr>
            <a:spAutoFit/>
          </a:bodyPr>
          <a:lstStyle/>
          <a:p>
            <a:pPr algn="ctr"/>
            <a:r>
              <a:rPr lang="en-US" altLang="zh-CN" sz="2400">
                <a:solidFill>
                  <a:srgbClr val="D9D9D9"/>
                </a:solidFill>
                <a:latin typeface="Segoe UI" pitchFamily="34" charset="0"/>
                <a:ea typeface="Segoe UI Symbol" pitchFamily="34" charset="0"/>
                <a:cs typeface="Segoe UI" pitchFamily="34" charset="0"/>
              </a:rPr>
              <a:t>01 </a:t>
            </a:r>
            <a:r>
              <a:rPr lang="en-US" altLang="zh-CN" sz="2400">
                <a:solidFill>
                  <a:srgbClr val="E0B07E"/>
                </a:solidFill>
                <a:latin typeface="Segoe UI" pitchFamily="34" charset="0"/>
                <a:ea typeface="Segoe UI Symbol" pitchFamily="34" charset="0"/>
                <a:cs typeface="Segoe UI" pitchFamily="34" charset="0"/>
              </a:rPr>
              <a:t>  Logic View</a:t>
            </a:r>
            <a:endParaRPr lang="zh-CN" altLang="en-US" sz="2400">
              <a:solidFill>
                <a:srgbClr val="E0B07E"/>
              </a:solidFill>
              <a:latin typeface="Segoe UI" pitchFamily="34" charset="0"/>
              <a:ea typeface="Segoe UI Symbol" pitchFamily="34" charset="0"/>
              <a:cs typeface="Segoe UI" pitchFamily="34" charset="0"/>
            </a:endParaRPr>
          </a:p>
        </p:txBody>
      </p:sp>
      <p:cxnSp>
        <p:nvCxnSpPr>
          <p:cNvPr id="37" name="直接连接符 36"/>
          <p:cNvCxnSpPr>
            <a:cxnSpLocks/>
          </p:cNvCxnSpPr>
          <p:nvPr/>
        </p:nvCxnSpPr>
        <p:spPr>
          <a:xfrm>
            <a:off x="314158" y="622300"/>
            <a:ext cx="2347762"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pic>
        <p:nvPicPr>
          <p:cNvPr id="17412" name="Picture 10" descr="use_case"/>
          <p:cNvPicPr>
            <a:picLocks noChangeAspect="1" noChangeArrowheads="1"/>
          </p:cNvPicPr>
          <p:nvPr/>
        </p:nvPicPr>
        <p:blipFill>
          <a:blip r:embed="rId2"/>
          <a:srcRect/>
          <a:stretch>
            <a:fillRect/>
          </a:stretch>
        </p:blipFill>
        <p:spPr bwMode="auto">
          <a:xfrm>
            <a:off x="1412875" y="792163"/>
            <a:ext cx="9356725" cy="5826125"/>
          </a:xfrm>
          <a:prstGeom prst="rect">
            <a:avLst/>
          </a:prstGeom>
          <a:noFill/>
          <a:ln w="9525">
            <a:noFill/>
            <a:miter lim="800000"/>
            <a:headEnd/>
            <a:tailEnd/>
          </a:ln>
        </p:spPr>
      </p:pic>
    </p:spTree>
  </p:cSld>
  <p:clrMapOvr>
    <a:masterClrMapping/>
  </p:clrMapOvr>
  <p:transition spd="slow" advClick="0" advTm="4000">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文本框 3"/>
          <p:cNvSpPr txBox="1">
            <a:spLocks noChangeArrowheads="1"/>
          </p:cNvSpPr>
          <p:nvPr/>
        </p:nvSpPr>
        <p:spPr bwMode="auto">
          <a:xfrm>
            <a:off x="654050" y="173038"/>
            <a:ext cx="2636838" cy="457200"/>
          </a:xfrm>
          <a:prstGeom prst="rect">
            <a:avLst/>
          </a:prstGeom>
          <a:noFill/>
          <a:ln w="9525">
            <a:noFill/>
            <a:miter lim="800000"/>
            <a:headEnd/>
            <a:tailEnd/>
          </a:ln>
        </p:spPr>
        <p:txBody>
          <a:bodyPr>
            <a:spAutoFit/>
          </a:bodyPr>
          <a:lstStyle/>
          <a:p>
            <a:pPr algn="ctr"/>
            <a:r>
              <a:rPr lang="en-US" altLang="zh-CN" sz="2400">
                <a:solidFill>
                  <a:srgbClr val="D9D9D9"/>
                </a:solidFill>
                <a:latin typeface="Segoe UI" pitchFamily="34" charset="0"/>
                <a:ea typeface="Segoe UI Symbol" pitchFamily="34" charset="0"/>
                <a:cs typeface="Segoe UI" pitchFamily="34" charset="0"/>
              </a:rPr>
              <a:t>01 </a:t>
            </a:r>
            <a:r>
              <a:rPr lang="en-US" altLang="zh-CN" sz="2400">
                <a:solidFill>
                  <a:srgbClr val="E0B07E"/>
                </a:solidFill>
                <a:latin typeface="Segoe UI" pitchFamily="34" charset="0"/>
                <a:ea typeface="Segoe UI Symbol" pitchFamily="34" charset="0"/>
                <a:cs typeface="Segoe UI" pitchFamily="34" charset="0"/>
              </a:rPr>
              <a:t>  Logic View</a:t>
            </a:r>
            <a:endParaRPr lang="zh-CN" altLang="en-US" sz="2400">
              <a:solidFill>
                <a:srgbClr val="E0B07E"/>
              </a:solidFill>
              <a:latin typeface="Segoe UI" pitchFamily="34" charset="0"/>
              <a:ea typeface="Segoe UI Symbol" pitchFamily="34" charset="0"/>
              <a:cs typeface="Segoe UI" pitchFamily="34" charset="0"/>
            </a:endParaRPr>
          </a:p>
        </p:txBody>
      </p:sp>
      <p:cxnSp>
        <p:nvCxnSpPr>
          <p:cNvPr id="5" name="直接连接符 4"/>
          <p:cNvCxnSpPr>
            <a:cxnSpLocks/>
          </p:cNvCxnSpPr>
          <p:nvPr/>
        </p:nvCxnSpPr>
        <p:spPr>
          <a:xfrm>
            <a:off x="314158" y="622300"/>
            <a:ext cx="2347762"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pic>
        <p:nvPicPr>
          <p:cNvPr id="18435" name="图片 22"/>
          <p:cNvPicPr>
            <a:picLocks noChangeAspect="1"/>
          </p:cNvPicPr>
          <p:nvPr/>
        </p:nvPicPr>
        <p:blipFill>
          <a:blip r:embed="rId2"/>
          <a:srcRect/>
          <a:stretch>
            <a:fillRect/>
          </a:stretch>
        </p:blipFill>
        <p:spPr bwMode="auto">
          <a:xfrm>
            <a:off x="4757738" y="2363788"/>
            <a:ext cx="493712" cy="493712"/>
          </a:xfrm>
          <a:prstGeom prst="rect">
            <a:avLst/>
          </a:prstGeom>
          <a:noFill/>
          <a:ln w="9525">
            <a:noFill/>
            <a:miter lim="800000"/>
            <a:headEnd/>
            <a:tailEnd/>
          </a:ln>
        </p:spPr>
      </p:pic>
      <p:pic>
        <p:nvPicPr>
          <p:cNvPr id="18436" name="图片 23"/>
          <p:cNvPicPr>
            <a:picLocks noChangeAspect="1"/>
          </p:cNvPicPr>
          <p:nvPr/>
        </p:nvPicPr>
        <p:blipFill>
          <a:blip r:embed="rId3"/>
          <a:srcRect/>
          <a:stretch>
            <a:fillRect/>
          </a:stretch>
        </p:blipFill>
        <p:spPr bwMode="auto">
          <a:xfrm>
            <a:off x="6875463" y="3667125"/>
            <a:ext cx="452437" cy="447675"/>
          </a:xfrm>
          <a:prstGeom prst="rect">
            <a:avLst/>
          </a:prstGeom>
          <a:noFill/>
          <a:ln w="9525">
            <a:noFill/>
            <a:miter lim="800000"/>
            <a:headEnd/>
            <a:tailEnd/>
          </a:ln>
        </p:spPr>
      </p:pic>
      <p:pic>
        <p:nvPicPr>
          <p:cNvPr id="18437" name="Picture 20" descr="use_case"/>
          <p:cNvPicPr>
            <a:picLocks noChangeAspect="1" noChangeArrowheads="1"/>
          </p:cNvPicPr>
          <p:nvPr/>
        </p:nvPicPr>
        <p:blipFill>
          <a:blip r:embed="rId4"/>
          <a:srcRect/>
          <a:stretch>
            <a:fillRect/>
          </a:stretch>
        </p:blipFill>
        <p:spPr bwMode="auto">
          <a:xfrm>
            <a:off x="2592388" y="1438275"/>
            <a:ext cx="6753225" cy="4705350"/>
          </a:xfrm>
          <a:prstGeom prst="rect">
            <a:avLst/>
          </a:prstGeom>
          <a:noFill/>
          <a:ln w="9525">
            <a:noFill/>
            <a:miter lim="800000"/>
            <a:headEnd/>
            <a:tailEnd/>
          </a:ln>
        </p:spPr>
      </p:pic>
    </p:spTree>
  </p:cSld>
  <p:clrMapOvr>
    <a:masterClrMapping/>
  </p:clrMapOvr>
  <p:transition spd="slow" advClick="0" advTm="4000">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文本框 3"/>
          <p:cNvSpPr txBox="1">
            <a:spLocks noChangeArrowheads="1"/>
          </p:cNvSpPr>
          <p:nvPr/>
        </p:nvSpPr>
        <p:spPr bwMode="auto">
          <a:xfrm>
            <a:off x="654050" y="173038"/>
            <a:ext cx="1547813" cy="460375"/>
          </a:xfrm>
          <a:prstGeom prst="rect">
            <a:avLst/>
          </a:prstGeom>
          <a:noFill/>
          <a:ln w="9525">
            <a:noFill/>
            <a:miter lim="800000"/>
            <a:headEnd/>
            <a:tailEnd/>
          </a:ln>
        </p:spPr>
        <p:txBody>
          <a:bodyPr>
            <a:spAutoFit/>
          </a:bodyPr>
          <a:lstStyle/>
          <a:p>
            <a:pPr algn="ctr"/>
            <a:r>
              <a:rPr lang="en-US" altLang="zh-CN" sz="2400">
                <a:solidFill>
                  <a:srgbClr val="D9D9D9"/>
                </a:solidFill>
                <a:latin typeface="Segoe UI" pitchFamily="34" charset="0"/>
                <a:ea typeface="Segoe UI Symbol" pitchFamily="34" charset="0"/>
                <a:cs typeface="Segoe UI" pitchFamily="34" charset="0"/>
              </a:rPr>
              <a:t>01 </a:t>
            </a:r>
            <a:r>
              <a:rPr lang="en-US" altLang="zh-CN" sz="2400">
                <a:solidFill>
                  <a:srgbClr val="E0B07E"/>
                </a:solidFill>
                <a:latin typeface="Segoe UI" pitchFamily="34" charset="0"/>
                <a:ea typeface="Segoe UI Symbol" pitchFamily="34" charset="0"/>
                <a:cs typeface="Segoe UI" pitchFamily="34" charset="0"/>
              </a:rPr>
              <a:t>  TITLE</a:t>
            </a:r>
            <a:endParaRPr lang="zh-CN" altLang="en-US" sz="2400">
              <a:solidFill>
                <a:srgbClr val="E0B07E"/>
              </a:solidFill>
              <a:latin typeface="Segoe UI" pitchFamily="34" charset="0"/>
              <a:ea typeface="Segoe UI Symbol" pitchFamily="34" charset="0"/>
              <a:cs typeface="Segoe UI" pitchFamily="34" charset="0"/>
            </a:endParaRPr>
          </a:p>
        </p:txBody>
      </p:sp>
      <p:cxnSp>
        <p:nvCxnSpPr>
          <p:cNvPr id="5" name="直接连接符 4"/>
          <p:cNvCxnSpPr>
            <a:cxnSpLocks/>
          </p:cNvCxnSpPr>
          <p:nvPr/>
        </p:nvCxnSpPr>
        <p:spPr>
          <a:xfrm>
            <a:off x="314158" y="622300"/>
            <a:ext cx="2347762"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19459" name="Text Box 21"/>
          <p:cNvSpPr txBox="1">
            <a:spLocks noChangeArrowheads="1"/>
          </p:cNvSpPr>
          <p:nvPr/>
        </p:nvSpPr>
        <p:spPr bwMode="auto">
          <a:xfrm>
            <a:off x="1319213" y="1679575"/>
            <a:ext cx="9517062" cy="3749675"/>
          </a:xfrm>
          <a:prstGeom prst="rect">
            <a:avLst/>
          </a:prstGeom>
          <a:noFill/>
          <a:ln w="9525">
            <a:noFill/>
            <a:miter lim="800000"/>
            <a:headEnd/>
            <a:tailEnd/>
          </a:ln>
        </p:spPr>
        <p:txBody>
          <a:bodyPr>
            <a:spAutoFit/>
          </a:bodyPr>
          <a:lstStyle/>
          <a:p>
            <a:r>
              <a:rPr lang="en-US" altLang="zh-CN" sz="2000" dirty="0">
                <a:solidFill>
                  <a:schemeClr val="bg1"/>
                </a:solidFill>
                <a:ea typeface="宋体" charset="-122"/>
              </a:rPr>
              <a:t>the sequence diagram shows how this </a:t>
            </a:r>
            <a:r>
              <a:rPr lang="en-US" altLang="zh-CN" sz="2000" dirty="0" err="1">
                <a:solidFill>
                  <a:schemeClr val="bg1"/>
                </a:solidFill>
                <a:ea typeface="宋体" charset="-122"/>
              </a:rPr>
              <a:t>sidemenu</a:t>
            </a:r>
            <a:r>
              <a:rPr lang="en-US" altLang="zh-CN" sz="2000" dirty="0">
                <a:solidFill>
                  <a:schemeClr val="bg1"/>
                </a:solidFill>
                <a:ea typeface="宋体" charset="-122"/>
              </a:rPr>
              <a:t> works with the app. The user open the app while </a:t>
            </a:r>
            <a:r>
              <a:rPr lang="en-US" altLang="zh-CN" sz="2000" dirty="0" err="1">
                <a:solidFill>
                  <a:schemeClr val="bg1"/>
                </a:solidFill>
                <a:ea typeface="宋体" charset="-122"/>
              </a:rPr>
              <a:t>UISideMenuNavigationController</a:t>
            </a:r>
            <a:r>
              <a:rPr lang="en-US" altLang="zh-CN" sz="2000" dirty="0">
                <a:solidFill>
                  <a:schemeClr val="bg1"/>
                </a:solidFill>
                <a:ea typeface="宋体" charset="-122"/>
              </a:rPr>
              <a:t> create the menu, and there are several kinds of action, for example, slide in, slide out, dissolve, slide </a:t>
            </a:r>
            <a:r>
              <a:rPr lang="en-US" altLang="zh-CN" sz="2000" dirty="0" err="1">
                <a:solidFill>
                  <a:schemeClr val="bg1"/>
                </a:solidFill>
                <a:ea typeface="宋体" charset="-122"/>
              </a:rPr>
              <a:t>in+out</a:t>
            </a:r>
            <a:r>
              <a:rPr lang="en-US" altLang="zh-CN" sz="2000" dirty="0">
                <a:solidFill>
                  <a:schemeClr val="bg1"/>
                </a:solidFill>
                <a:ea typeface="宋体" charset="-122"/>
              </a:rPr>
              <a:t> which will be caught by </a:t>
            </a:r>
            <a:r>
              <a:rPr lang="en-US" altLang="zh-CN" sz="2000" dirty="0" err="1">
                <a:solidFill>
                  <a:schemeClr val="bg1"/>
                </a:solidFill>
                <a:ea typeface="宋体" charset="-122"/>
              </a:rPr>
              <a:t>UISideMenuNavigationControllerDelegate</a:t>
            </a:r>
            <a:r>
              <a:rPr lang="en-US" altLang="zh-CN" sz="2000" dirty="0">
                <a:solidFill>
                  <a:schemeClr val="bg1"/>
                </a:solidFill>
                <a:ea typeface="宋体" charset="-122"/>
              </a:rPr>
              <a:t> and finish the move. When the user press a button, the </a:t>
            </a:r>
            <a:r>
              <a:rPr lang="en-US" altLang="zh-CN" sz="2000" dirty="0" err="1">
                <a:solidFill>
                  <a:schemeClr val="bg1"/>
                </a:solidFill>
                <a:ea typeface="宋体" charset="-122"/>
              </a:rPr>
              <a:t>ControllerDelegate</a:t>
            </a:r>
            <a:r>
              <a:rPr lang="en-US" altLang="zh-CN" sz="2000" dirty="0">
                <a:solidFill>
                  <a:schemeClr val="bg1"/>
                </a:solidFill>
                <a:ea typeface="宋体" charset="-122"/>
              </a:rPr>
              <a:t> would receive the notification and make the corresponding response. For example, if the user slide in a menu then the function </a:t>
            </a:r>
            <a:r>
              <a:rPr lang="en-US" altLang="zh-CN" sz="2000" dirty="0" err="1">
                <a:solidFill>
                  <a:schemeClr val="bg1"/>
                </a:solidFill>
                <a:ea typeface="宋体" charset="-122"/>
              </a:rPr>
              <a:t>sideMenuWillAppear</a:t>
            </a:r>
            <a:r>
              <a:rPr lang="en-US" altLang="zh-CN" sz="2000" dirty="0">
                <a:solidFill>
                  <a:schemeClr val="bg1"/>
                </a:solidFill>
                <a:ea typeface="宋体" charset="-122"/>
              </a:rPr>
              <a:t> which will be followed by a appearance of a new menu and before that a hint: "</a:t>
            </a:r>
            <a:r>
              <a:rPr lang="en-US" altLang="zh-CN" sz="2000" dirty="0" err="1">
                <a:solidFill>
                  <a:schemeClr val="bg1"/>
                </a:solidFill>
                <a:ea typeface="宋体" charset="-122"/>
              </a:rPr>
              <a:t>SideMenu</a:t>
            </a:r>
            <a:r>
              <a:rPr lang="en-US" altLang="zh-CN" sz="2000" dirty="0">
                <a:solidFill>
                  <a:schemeClr val="bg1"/>
                </a:solidFill>
                <a:ea typeface="宋体" charset="-122"/>
              </a:rPr>
              <a:t> Appearing! (animated: (animated))" will be showed somewhere. It works like that. And if setting the </a:t>
            </a:r>
            <a:r>
              <a:rPr lang="en-US" altLang="zh-CN" sz="2000" dirty="0" err="1">
                <a:solidFill>
                  <a:schemeClr val="bg1"/>
                </a:solidFill>
                <a:ea typeface="宋体" charset="-122"/>
              </a:rPr>
              <a:t>sideMenuDelegate</a:t>
            </a:r>
            <a:r>
              <a:rPr lang="en-US" altLang="zh-CN" sz="2000" dirty="0">
                <a:solidFill>
                  <a:schemeClr val="bg1"/>
                </a:solidFill>
                <a:ea typeface="宋体" charset="-122"/>
              </a:rPr>
              <a:t> property on </a:t>
            </a:r>
            <a:r>
              <a:rPr lang="en-US" altLang="zh-CN" sz="2000" dirty="0" err="1">
                <a:solidFill>
                  <a:schemeClr val="bg1"/>
                </a:solidFill>
                <a:ea typeface="宋体" charset="-122"/>
              </a:rPr>
              <a:t>UISideMenuNavigationController</a:t>
            </a:r>
            <a:r>
              <a:rPr lang="en-US" altLang="zh-CN" sz="2000" dirty="0">
                <a:solidFill>
                  <a:schemeClr val="bg1"/>
                </a:solidFill>
                <a:ea typeface="宋体" charset="-122"/>
              </a:rPr>
              <a:t> is optional. If your view controller adheres to the protocol then the methods will be called automatically.  </a:t>
            </a:r>
            <a:endParaRPr lang="zh-CN" altLang="en-US" sz="2000" dirty="0">
              <a:solidFill>
                <a:schemeClr val="bg1"/>
              </a:solidFill>
              <a:ea typeface="宋体" charset="-122"/>
            </a:endParaRPr>
          </a:p>
        </p:txBody>
      </p:sp>
    </p:spTree>
  </p:cSld>
  <p:clrMapOvr>
    <a:masterClrMapping/>
  </p:clrMapOvr>
  <p:transition spd="slow" advClick="0" advTm="4000">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1" name="组合 1"/>
          <p:cNvGrpSpPr>
            <a:grpSpLocks/>
          </p:cNvGrpSpPr>
          <p:nvPr/>
        </p:nvGrpSpPr>
        <p:grpSpPr bwMode="auto">
          <a:xfrm>
            <a:off x="5249863" y="1414463"/>
            <a:ext cx="1717675" cy="153987"/>
            <a:chOff x="5250180" y="1414796"/>
            <a:chExt cx="1717287" cy="154021"/>
          </a:xfrm>
        </p:grpSpPr>
        <p:cxnSp>
          <p:nvCxnSpPr>
            <p:cNvPr id="34" name="直接连接符 33"/>
            <p:cNvCxnSpPr>
              <a:cxnSpLocks/>
            </p:cNvCxnSpPr>
            <p:nvPr/>
          </p:nvCxnSpPr>
          <p:spPr>
            <a:xfrm>
              <a:off x="5250180" y="1402410"/>
              <a:ext cx="1717287"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cxnSpLocks/>
            </p:cNvCxnSpPr>
            <p:nvPr/>
          </p:nvCxnSpPr>
          <p:spPr>
            <a:xfrm>
              <a:off x="5328285" y="1438994"/>
              <a:ext cx="1591673"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cxnSpLocks/>
            </p:cNvCxnSpPr>
            <p:nvPr/>
          </p:nvCxnSpPr>
          <p:spPr>
            <a:xfrm>
              <a:off x="5373245" y="1481676"/>
              <a:ext cx="1499204"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cxnSpLocks/>
            </p:cNvCxnSpPr>
            <p:nvPr/>
          </p:nvCxnSpPr>
          <p:spPr>
            <a:xfrm>
              <a:off x="5450205" y="1518260"/>
              <a:ext cx="1374735"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cxnSpLocks/>
            </p:cNvCxnSpPr>
            <p:nvPr/>
          </p:nvCxnSpPr>
          <p:spPr>
            <a:xfrm>
              <a:off x="5508625" y="1554844"/>
              <a:ext cx="1268806"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grpSp>
      <p:grpSp>
        <p:nvGrpSpPr>
          <p:cNvPr id="20482" name="组合 79"/>
          <p:cNvGrpSpPr>
            <a:grpSpLocks/>
          </p:cNvGrpSpPr>
          <p:nvPr/>
        </p:nvGrpSpPr>
        <p:grpSpPr bwMode="auto">
          <a:xfrm>
            <a:off x="6791325" y="1611313"/>
            <a:ext cx="160338" cy="1323975"/>
            <a:chOff x="6791678" y="1612049"/>
            <a:chExt cx="160519" cy="1323576"/>
          </a:xfrm>
        </p:grpSpPr>
        <p:cxnSp>
          <p:nvCxnSpPr>
            <p:cNvPr id="32" name="直接连接符 31"/>
            <p:cNvCxnSpPr>
              <a:cxnSpLocks/>
            </p:cNvCxnSpPr>
            <p:nvPr/>
          </p:nvCxnSpPr>
          <p:spPr>
            <a:xfrm flipV="1">
              <a:off x="6791678" y="1763894"/>
              <a:ext cx="6219" cy="11717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cxnSpLocks/>
            </p:cNvCxnSpPr>
            <p:nvPr/>
          </p:nvCxnSpPr>
          <p:spPr>
            <a:xfrm flipV="1">
              <a:off x="6830348" y="1713279"/>
              <a:ext cx="6124" cy="1153705"/>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cxnSpLocks/>
            </p:cNvCxnSpPr>
            <p:nvPr/>
          </p:nvCxnSpPr>
          <p:spPr>
            <a:xfrm flipV="1">
              <a:off x="6868836" y="1662665"/>
              <a:ext cx="6211" cy="1170156"/>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cxnSpLocks/>
            </p:cNvCxnSpPr>
            <p:nvPr/>
          </p:nvCxnSpPr>
          <p:spPr>
            <a:xfrm flipV="1">
              <a:off x="6907480" y="1612049"/>
              <a:ext cx="6142" cy="115720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cxnSpLocks/>
            </p:cNvCxnSpPr>
            <p:nvPr/>
          </p:nvCxnSpPr>
          <p:spPr>
            <a:xfrm flipV="1">
              <a:off x="6946355" y="1613701"/>
              <a:ext cx="5842" cy="1100708"/>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grpSp>
      <p:grpSp>
        <p:nvGrpSpPr>
          <p:cNvPr id="20483" name="组合 48"/>
          <p:cNvGrpSpPr>
            <a:grpSpLocks/>
          </p:cNvGrpSpPr>
          <p:nvPr/>
        </p:nvGrpSpPr>
        <p:grpSpPr bwMode="auto">
          <a:xfrm>
            <a:off x="5249863" y="2989263"/>
            <a:ext cx="1717675" cy="153987"/>
            <a:chOff x="5250180" y="1414796"/>
            <a:chExt cx="1717287" cy="154021"/>
          </a:xfrm>
        </p:grpSpPr>
        <p:cxnSp>
          <p:nvCxnSpPr>
            <p:cNvPr id="50" name="直接连接符 49"/>
            <p:cNvCxnSpPr>
              <a:cxnSpLocks/>
            </p:cNvCxnSpPr>
            <p:nvPr/>
          </p:nvCxnSpPr>
          <p:spPr>
            <a:xfrm>
              <a:off x="5250180" y="1400378"/>
              <a:ext cx="1717287"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cxnSpLocks/>
            </p:cNvCxnSpPr>
            <p:nvPr/>
          </p:nvCxnSpPr>
          <p:spPr>
            <a:xfrm>
              <a:off x="5328285" y="1443059"/>
              <a:ext cx="1591673"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cxnSpLocks/>
            </p:cNvCxnSpPr>
            <p:nvPr/>
          </p:nvCxnSpPr>
          <p:spPr>
            <a:xfrm>
              <a:off x="5373245" y="1479643"/>
              <a:ext cx="1499204"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cxnSpLocks/>
            </p:cNvCxnSpPr>
            <p:nvPr/>
          </p:nvCxnSpPr>
          <p:spPr>
            <a:xfrm>
              <a:off x="5450205" y="1516227"/>
              <a:ext cx="1374735"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cxnSpLocks/>
            </p:cNvCxnSpPr>
            <p:nvPr/>
          </p:nvCxnSpPr>
          <p:spPr>
            <a:xfrm>
              <a:off x="5508625" y="1558909"/>
              <a:ext cx="1268806"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grpSp>
      <p:grpSp>
        <p:nvGrpSpPr>
          <p:cNvPr id="20484" name="组合 72"/>
          <p:cNvGrpSpPr>
            <a:grpSpLocks/>
          </p:cNvGrpSpPr>
          <p:nvPr/>
        </p:nvGrpSpPr>
        <p:grpSpPr bwMode="auto">
          <a:xfrm flipV="1">
            <a:off x="5327650" y="4256088"/>
            <a:ext cx="1717675" cy="153987"/>
            <a:chOff x="5250180" y="1414796"/>
            <a:chExt cx="1717287" cy="154021"/>
          </a:xfrm>
        </p:grpSpPr>
        <p:cxnSp>
          <p:nvCxnSpPr>
            <p:cNvPr id="74" name="直接连接符 73"/>
            <p:cNvCxnSpPr>
              <a:cxnSpLocks/>
            </p:cNvCxnSpPr>
            <p:nvPr/>
          </p:nvCxnSpPr>
          <p:spPr>
            <a:xfrm>
              <a:off x="5250180" y="1393074"/>
              <a:ext cx="1717287"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cxnSpLocks/>
            </p:cNvCxnSpPr>
            <p:nvPr/>
          </p:nvCxnSpPr>
          <p:spPr>
            <a:xfrm>
              <a:off x="5328285" y="1429658"/>
              <a:ext cx="1591673"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cxnSpLocks/>
            </p:cNvCxnSpPr>
            <p:nvPr/>
          </p:nvCxnSpPr>
          <p:spPr>
            <a:xfrm>
              <a:off x="5373245" y="1466242"/>
              <a:ext cx="1499204"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cxnSpLocks/>
            </p:cNvCxnSpPr>
            <p:nvPr/>
          </p:nvCxnSpPr>
          <p:spPr>
            <a:xfrm>
              <a:off x="5450205" y="1502826"/>
              <a:ext cx="1374735"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cxnSpLocks/>
            </p:cNvCxnSpPr>
            <p:nvPr/>
          </p:nvCxnSpPr>
          <p:spPr>
            <a:xfrm>
              <a:off x="5508625" y="1545508"/>
              <a:ext cx="1268806"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grpSp>
      <p:grpSp>
        <p:nvGrpSpPr>
          <p:cNvPr id="20485" name="组合 80"/>
          <p:cNvGrpSpPr>
            <a:grpSpLocks/>
          </p:cNvGrpSpPr>
          <p:nvPr/>
        </p:nvGrpSpPr>
        <p:grpSpPr bwMode="auto">
          <a:xfrm flipH="1">
            <a:off x="5275263" y="3027363"/>
            <a:ext cx="160337" cy="1323975"/>
            <a:chOff x="6791678" y="1612049"/>
            <a:chExt cx="160519" cy="1323576"/>
          </a:xfrm>
        </p:grpSpPr>
        <p:cxnSp>
          <p:nvCxnSpPr>
            <p:cNvPr id="82" name="直接连接符 81"/>
            <p:cNvCxnSpPr>
              <a:cxnSpLocks/>
            </p:cNvCxnSpPr>
            <p:nvPr/>
          </p:nvCxnSpPr>
          <p:spPr>
            <a:xfrm flipV="1">
              <a:off x="6791678" y="1763894"/>
              <a:ext cx="6219" cy="11717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cxnSpLocks/>
            </p:cNvCxnSpPr>
            <p:nvPr/>
          </p:nvCxnSpPr>
          <p:spPr>
            <a:xfrm flipV="1">
              <a:off x="6830348" y="1713279"/>
              <a:ext cx="6124" cy="1153705"/>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cxnSpLocks/>
            </p:cNvCxnSpPr>
            <p:nvPr/>
          </p:nvCxnSpPr>
          <p:spPr>
            <a:xfrm flipV="1">
              <a:off x="6868836" y="1662665"/>
              <a:ext cx="6211" cy="1170156"/>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a:cxnSpLocks/>
            </p:cNvCxnSpPr>
            <p:nvPr/>
          </p:nvCxnSpPr>
          <p:spPr>
            <a:xfrm flipV="1">
              <a:off x="6907480" y="1612049"/>
              <a:ext cx="6142" cy="115720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cxnSpLocks/>
            </p:cNvCxnSpPr>
            <p:nvPr/>
          </p:nvCxnSpPr>
          <p:spPr>
            <a:xfrm flipV="1">
              <a:off x="6946355" y="1613701"/>
              <a:ext cx="5842" cy="1100708"/>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grpSp>
      <p:sp>
        <p:nvSpPr>
          <p:cNvPr id="20486" name="文本框 86"/>
          <p:cNvSpPr txBox="1">
            <a:spLocks noChangeArrowheads="1"/>
          </p:cNvSpPr>
          <p:nvPr/>
        </p:nvSpPr>
        <p:spPr bwMode="auto">
          <a:xfrm>
            <a:off x="5245100" y="4991100"/>
            <a:ext cx="1701800" cy="460375"/>
          </a:xfrm>
          <a:prstGeom prst="rect">
            <a:avLst/>
          </a:prstGeom>
          <a:noFill/>
          <a:ln w="9525">
            <a:noFill/>
            <a:miter lim="800000"/>
            <a:headEnd/>
            <a:tailEnd/>
          </a:ln>
        </p:spPr>
        <p:txBody>
          <a:bodyPr>
            <a:spAutoFit/>
          </a:bodyPr>
          <a:lstStyle/>
          <a:p>
            <a:pPr algn="ctr"/>
            <a:r>
              <a:rPr lang="en-US" altLang="zh-CN" sz="2400">
                <a:solidFill>
                  <a:srgbClr val="E0B07E"/>
                </a:solidFill>
                <a:latin typeface="Segoe UI" pitchFamily="34" charset="0"/>
                <a:ea typeface="Segoe UI Symbol" pitchFamily="34" charset="0"/>
                <a:cs typeface="Segoe UI" pitchFamily="34" charset="0"/>
              </a:rPr>
              <a:t>PART TWO</a:t>
            </a:r>
            <a:endParaRPr lang="zh-CN" altLang="en-US" sz="2400">
              <a:solidFill>
                <a:srgbClr val="E0B07E"/>
              </a:solidFill>
              <a:latin typeface="Segoe UI" pitchFamily="34" charset="0"/>
              <a:ea typeface="Segoe UI Symbol" pitchFamily="34" charset="0"/>
              <a:cs typeface="Segoe UI" pitchFamily="34" charset="0"/>
            </a:endParaRPr>
          </a:p>
        </p:txBody>
      </p:sp>
      <p:cxnSp>
        <p:nvCxnSpPr>
          <p:cNvPr id="89" name="直接连接符 88"/>
          <p:cNvCxnSpPr>
            <a:cxnSpLocks/>
          </p:cNvCxnSpPr>
          <p:nvPr/>
        </p:nvCxnSpPr>
        <p:spPr>
          <a:xfrm>
            <a:off x="5085837" y="5551409"/>
            <a:ext cx="2172727" cy="1031"/>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B2D2C"/>
                </a:gs>
                <a:gs pos="99000">
                  <a:srgbClr val="090D0E"/>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20488" name="文本框 18"/>
          <p:cNvSpPr txBox="1">
            <a:spLocks noChangeArrowheads="1"/>
          </p:cNvSpPr>
          <p:nvPr/>
        </p:nvSpPr>
        <p:spPr bwMode="auto">
          <a:xfrm>
            <a:off x="4767263" y="5900738"/>
            <a:ext cx="2963862" cy="457200"/>
          </a:xfrm>
          <a:prstGeom prst="rect">
            <a:avLst/>
          </a:prstGeom>
          <a:noFill/>
          <a:ln w="9525">
            <a:noFill/>
            <a:miter lim="800000"/>
            <a:headEnd/>
            <a:tailEnd/>
          </a:ln>
        </p:spPr>
        <p:txBody>
          <a:bodyPr>
            <a:spAutoFit/>
          </a:bodyPr>
          <a:lstStyle/>
          <a:p>
            <a:r>
              <a:rPr lang="en-US" altLang="zh-CN" sz="2400">
                <a:solidFill>
                  <a:srgbClr val="E0B07E"/>
                </a:solidFill>
                <a:latin typeface="Neo Sans Intel"/>
                <a:ea typeface="Segoe UI Symbol" pitchFamily="34" charset="0"/>
                <a:cs typeface="Segoe UI" pitchFamily="34" charset="0"/>
              </a:rPr>
              <a:t>Development View</a:t>
            </a:r>
          </a:p>
        </p:txBody>
      </p:sp>
    </p:spTree>
  </p:cSld>
  <p:clrMapOvr>
    <a:masterClrMapping/>
  </p:clrMapOvr>
  <p:transition spd="slow" advClick="0" advTm="4000">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3"/>
          <p:cNvSpPr txBox="1">
            <a:spLocks noChangeArrowheads="1"/>
          </p:cNvSpPr>
          <p:nvPr/>
        </p:nvSpPr>
        <p:spPr bwMode="auto">
          <a:xfrm>
            <a:off x="654050" y="173038"/>
            <a:ext cx="2735263" cy="457200"/>
          </a:xfrm>
          <a:prstGeom prst="rect">
            <a:avLst/>
          </a:prstGeom>
          <a:noFill/>
          <a:ln w="9525">
            <a:noFill/>
            <a:miter lim="800000"/>
            <a:headEnd/>
            <a:tailEnd/>
          </a:ln>
        </p:spPr>
        <p:txBody>
          <a:bodyPr>
            <a:spAutoFit/>
          </a:bodyPr>
          <a:lstStyle/>
          <a:p>
            <a:pPr algn="ctr"/>
            <a:r>
              <a:rPr lang="en-US" altLang="zh-CN" sz="2400" dirty="0">
                <a:solidFill>
                  <a:srgbClr val="D9D9D9"/>
                </a:solidFill>
                <a:latin typeface="Segoe UI" pitchFamily="34" charset="0"/>
                <a:ea typeface="Segoe UI Symbol" pitchFamily="34" charset="0"/>
                <a:cs typeface="Segoe UI" pitchFamily="34" charset="0"/>
              </a:rPr>
              <a:t>02 </a:t>
            </a:r>
            <a:r>
              <a:rPr lang="en-US" altLang="zh-CN" dirty="0">
                <a:solidFill>
                  <a:srgbClr val="E0B07E"/>
                </a:solidFill>
                <a:ea typeface="Segoe UI Symbol" pitchFamily="34" charset="0"/>
                <a:cs typeface="Segoe UI" pitchFamily="34" charset="0"/>
              </a:rPr>
              <a:t>Development View</a:t>
            </a:r>
            <a:endParaRPr lang="zh-CN" altLang="en-US" dirty="0">
              <a:solidFill>
                <a:srgbClr val="E0B07E"/>
              </a:solidFill>
              <a:ea typeface="Segoe UI Symbol" pitchFamily="34" charset="0"/>
              <a:cs typeface="Segoe UI" pitchFamily="34" charset="0"/>
            </a:endParaRPr>
          </a:p>
        </p:txBody>
      </p:sp>
      <p:cxnSp>
        <p:nvCxnSpPr>
          <p:cNvPr id="5" name="直接连接符 4"/>
          <p:cNvCxnSpPr>
            <a:cxnSpLocks/>
          </p:cNvCxnSpPr>
          <p:nvPr/>
        </p:nvCxnSpPr>
        <p:spPr>
          <a:xfrm>
            <a:off x="314158" y="622300"/>
            <a:ext cx="2347762"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789708" y="710168"/>
            <a:ext cx="2666106" cy="369332"/>
          </a:xfrm>
          <a:prstGeom prst="rect">
            <a:avLst/>
          </a:prstGeom>
          <a:noFill/>
        </p:spPr>
        <p:txBody>
          <a:bodyPr wrap="square" rtlCol="0">
            <a:spAutoFit/>
          </a:bodyPr>
          <a:lstStyle/>
          <a:p>
            <a:r>
              <a:rPr lang="zh-CN" altLang="zh-CN" b="1" dirty="0">
                <a:solidFill>
                  <a:schemeClr val="bg1"/>
                </a:solidFill>
              </a:rPr>
              <a:t> </a:t>
            </a:r>
            <a:r>
              <a:rPr lang="en-US" altLang="zh-CN" b="1" dirty="0">
                <a:solidFill>
                  <a:schemeClr val="bg1"/>
                </a:solidFill>
              </a:rPr>
              <a:t>Design Discipline</a:t>
            </a:r>
            <a:endParaRPr lang="zh-CN" altLang="en-US" dirty="0">
              <a:solidFill>
                <a:schemeClr val="bg1"/>
              </a:solidFill>
            </a:endParaRPr>
          </a:p>
        </p:txBody>
      </p:sp>
      <p:sp>
        <p:nvSpPr>
          <p:cNvPr id="3" name="文本框 2"/>
          <p:cNvSpPr txBox="1"/>
          <p:nvPr/>
        </p:nvSpPr>
        <p:spPr>
          <a:xfrm>
            <a:off x="789708" y="3013170"/>
            <a:ext cx="10614668" cy="1200329"/>
          </a:xfrm>
          <a:prstGeom prst="rect">
            <a:avLst/>
          </a:prstGeom>
          <a:noFill/>
        </p:spPr>
        <p:txBody>
          <a:bodyPr wrap="square" rtlCol="0">
            <a:spAutoFit/>
          </a:bodyPr>
          <a:lstStyle/>
          <a:p>
            <a:r>
              <a:rPr lang="en-US" altLang="zh-CN" dirty="0">
                <a:solidFill>
                  <a:schemeClr val="bg1"/>
                </a:solidFill>
              </a:rPr>
              <a:t>Sidemenu is an open-source Swift library. It is so small but useful when you need a </a:t>
            </a:r>
            <a:r>
              <a:rPr lang="en-US" altLang="zh-CN" dirty="0" err="1">
                <a:solidFill>
                  <a:schemeClr val="bg1"/>
                </a:solidFill>
              </a:rPr>
              <a:t>sidemenu</a:t>
            </a:r>
            <a:r>
              <a:rPr lang="en-US" altLang="zh-CN" dirty="0">
                <a:solidFill>
                  <a:schemeClr val="bg1"/>
                </a:solidFill>
              </a:rPr>
              <a:t> in your IOS project. It can be use without complex codes, which makes it easier to use, and you don’t need to study it for a long time. In addition, as it is an open-source library, we can change the effects easily.</a:t>
            </a:r>
            <a:endParaRPr lang="zh-CN" altLang="zh-CN" dirty="0">
              <a:solidFill>
                <a:schemeClr val="bg1"/>
              </a:solidFill>
            </a:endParaRPr>
          </a:p>
          <a:p>
            <a:endParaRPr lang="zh-CN" altLang="en-US" dirty="0">
              <a:solidFill>
                <a:schemeClr val="bg1"/>
              </a:solidFill>
            </a:endParaRPr>
          </a:p>
        </p:txBody>
      </p:sp>
    </p:spTree>
  </p:cSld>
  <p:clrMapOvr>
    <a:masterClrMapping/>
  </p:clrMapOvr>
  <p:transition spd="slow" advClick="0" advTm="4000">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3"/>
          <p:cNvSpPr txBox="1">
            <a:spLocks noChangeArrowheads="1"/>
          </p:cNvSpPr>
          <p:nvPr/>
        </p:nvSpPr>
        <p:spPr bwMode="auto">
          <a:xfrm>
            <a:off x="654050" y="173038"/>
            <a:ext cx="2735263" cy="457200"/>
          </a:xfrm>
          <a:prstGeom prst="rect">
            <a:avLst/>
          </a:prstGeom>
          <a:noFill/>
          <a:ln w="9525">
            <a:noFill/>
            <a:miter lim="800000"/>
            <a:headEnd/>
            <a:tailEnd/>
          </a:ln>
        </p:spPr>
        <p:txBody>
          <a:bodyPr>
            <a:spAutoFit/>
          </a:bodyPr>
          <a:lstStyle/>
          <a:p>
            <a:pPr algn="ctr"/>
            <a:r>
              <a:rPr lang="en-US" altLang="zh-CN" sz="2400" dirty="0">
                <a:solidFill>
                  <a:srgbClr val="D9D9D9"/>
                </a:solidFill>
                <a:latin typeface="Segoe UI" pitchFamily="34" charset="0"/>
                <a:ea typeface="Segoe UI Symbol" pitchFamily="34" charset="0"/>
                <a:cs typeface="Segoe UI" pitchFamily="34" charset="0"/>
              </a:rPr>
              <a:t>02 </a:t>
            </a:r>
            <a:r>
              <a:rPr lang="en-US" altLang="zh-CN" dirty="0">
                <a:solidFill>
                  <a:srgbClr val="E0B07E"/>
                </a:solidFill>
                <a:ea typeface="Segoe UI Symbol" pitchFamily="34" charset="0"/>
                <a:cs typeface="Segoe UI" pitchFamily="34" charset="0"/>
              </a:rPr>
              <a:t>Development View</a:t>
            </a:r>
            <a:endParaRPr lang="zh-CN" altLang="en-US" dirty="0">
              <a:solidFill>
                <a:srgbClr val="E0B07E"/>
              </a:solidFill>
              <a:ea typeface="Segoe UI Symbol" pitchFamily="34" charset="0"/>
              <a:cs typeface="Segoe UI" pitchFamily="34" charset="0"/>
            </a:endParaRPr>
          </a:p>
        </p:txBody>
      </p:sp>
      <p:cxnSp>
        <p:nvCxnSpPr>
          <p:cNvPr id="5" name="直接连接符 4"/>
          <p:cNvCxnSpPr>
            <a:cxnSpLocks/>
          </p:cNvCxnSpPr>
          <p:nvPr/>
        </p:nvCxnSpPr>
        <p:spPr>
          <a:xfrm>
            <a:off x="314158" y="622300"/>
            <a:ext cx="2347762"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789708" y="710168"/>
            <a:ext cx="2666106" cy="369332"/>
          </a:xfrm>
          <a:prstGeom prst="rect">
            <a:avLst/>
          </a:prstGeom>
          <a:noFill/>
        </p:spPr>
        <p:txBody>
          <a:bodyPr wrap="square" rtlCol="0">
            <a:spAutoFit/>
          </a:bodyPr>
          <a:lstStyle/>
          <a:p>
            <a:r>
              <a:rPr lang="zh-CN" altLang="zh-CN" b="1" dirty="0">
                <a:solidFill>
                  <a:schemeClr val="bg1"/>
                </a:solidFill>
              </a:rPr>
              <a:t> </a:t>
            </a:r>
            <a:r>
              <a:rPr lang="en-US" altLang="zh-CN" b="1" dirty="0">
                <a:solidFill>
                  <a:schemeClr val="bg1"/>
                </a:solidFill>
              </a:rPr>
              <a:t>Design Discipline</a:t>
            </a:r>
            <a:endParaRPr lang="zh-CN" altLang="en-US" dirty="0">
              <a:solidFill>
                <a:schemeClr val="bg1"/>
              </a:solidFill>
            </a:endParaRPr>
          </a:p>
        </p:txBody>
      </p:sp>
      <p:sp>
        <p:nvSpPr>
          <p:cNvPr id="3" name="矩形 2"/>
          <p:cNvSpPr/>
          <p:nvPr/>
        </p:nvSpPr>
        <p:spPr>
          <a:xfrm>
            <a:off x="2801388" y="2425017"/>
            <a:ext cx="6096000" cy="1908215"/>
          </a:xfrm>
          <a:prstGeom prst="rect">
            <a:avLst/>
          </a:prstGeom>
        </p:spPr>
        <p:txBody>
          <a:bodyPr>
            <a:spAutoFit/>
          </a:bodyPr>
          <a:lstStyle/>
          <a:p>
            <a:pPr>
              <a:spcBef>
                <a:spcPts val="1800"/>
              </a:spcBef>
              <a:spcAft>
                <a:spcPts val="1200"/>
              </a:spcAft>
            </a:pPr>
            <a:r>
              <a:rPr lang="en-US" altLang="zh-CN" b="1" kern="0" dirty="0">
                <a:solidFill>
                  <a:schemeClr val="bg1"/>
                </a:solidFill>
                <a:latin typeface="Segoe UI" panose="020B0502040204020203" pitchFamily="34" charset="0"/>
                <a:ea typeface="宋体" panose="02010600030101010101" pitchFamily="2" charset="-122"/>
                <a:cs typeface="Times New Roman" panose="02020603050405020304" pitchFamily="18" charset="0"/>
              </a:rPr>
              <a:t>Composition</a:t>
            </a:r>
            <a:endParaRPr lang="zh-CN" altLang="zh-CN" sz="14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endParaRPr>
          </a:p>
          <a:p>
            <a:pPr>
              <a:spcAft>
                <a:spcPts val="1200"/>
              </a:spcAft>
            </a:pPr>
            <a:r>
              <a:rPr lang="en-US" altLang="zh-CN" kern="0" dirty="0">
                <a:solidFill>
                  <a:schemeClr val="bg1"/>
                </a:solidFill>
                <a:latin typeface="Segoe UI" panose="020B0502040204020203" pitchFamily="34" charset="0"/>
                <a:ea typeface="宋体" panose="02010600030101010101" pitchFamily="2" charset="-122"/>
                <a:cs typeface="Times New Roman" panose="02020603050405020304" pitchFamily="18" charset="0"/>
              </a:rPr>
              <a:t>Sidemenu is a small library that the key codes is the swift files in </a:t>
            </a:r>
            <a:r>
              <a:rPr lang="en-US" altLang="zh-CN" kern="0" dirty="0" err="1">
                <a:solidFill>
                  <a:schemeClr val="bg1"/>
                </a:solidFill>
                <a:latin typeface="Segoe UI" panose="020B0502040204020203" pitchFamily="34" charset="0"/>
                <a:ea typeface="宋体" panose="02010600030101010101" pitchFamily="2" charset="-122"/>
                <a:cs typeface="Times New Roman" panose="02020603050405020304" pitchFamily="18" charset="0"/>
              </a:rPr>
              <a:t>Pld</a:t>
            </a:r>
            <a:r>
              <a:rPr lang="en-US" altLang="zh-CN" kern="0" dirty="0">
                <a:solidFill>
                  <a:schemeClr val="bg1"/>
                </a:solidFill>
                <a:latin typeface="Segoe UI" panose="020B0502040204020203" pitchFamily="34" charset="0"/>
                <a:ea typeface="宋体" panose="02010600030101010101" pitchFamily="2" charset="-122"/>
                <a:cs typeface="Times New Roman" panose="02020603050405020304" pitchFamily="18" charset="0"/>
              </a:rPr>
              <a:t>/Classes. That makes it easy to read, and you can even change it by yourself just by reading a few codes, and it is important that it will not cause the errors in your project.</a:t>
            </a:r>
            <a:endParaRPr lang="zh-CN" altLang="zh-CN" sz="14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6828776"/>
      </p:ext>
    </p:extLst>
  </p:cSld>
  <p:clrMapOvr>
    <a:masterClrMapping/>
  </p:clrMapOvr>
  <p:transition spd="slow" advClick="0" advTm="4000">
    <p:fad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1631</TotalTime>
  <Words>1567</Words>
  <Application>Microsoft Office PowerPoint</Application>
  <PresentationFormat>宽屏</PresentationFormat>
  <Paragraphs>97</Paragraphs>
  <Slides>28</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Neo Sans Intel</vt:lpstr>
      <vt:lpstr>等线</vt:lpstr>
      <vt:lpstr>等线 Light</vt:lpstr>
      <vt:lpstr>宋体</vt:lpstr>
      <vt:lpstr>Arial</vt:lpstr>
      <vt:lpstr>Calibri</vt:lpstr>
      <vt:lpstr>Segoe UI</vt:lpstr>
      <vt:lpstr>Segoe UI Symbol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Cat Ulysses</cp:lastModifiedBy>
  <cp:revision>78</cp:revision>
  <dcterms:created xsi:type="dcterms:W3CDTF">2017-03-18T02:52:12Z</dcterms:created>
  <dcterms:modified xsi:type="dcterms:W3CDTF">2018-11-19T14:20:03Z</dcterms:modified>
</cp:coreProperties>
</file>