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B69E74E-7130-6813-C3E4-EEC5374DEDE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5226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B5BD85B-1A90-72EB-DCF0-EC63CE34B8A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718923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A762FA59-1880-7D79-A7FC-373A0738675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41822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616320F-4EDB-CF33-FD3E-25D3772439D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4689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C51C17EB-2486-1255-6AEA-4E09084499E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4133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50322A2-55FB-9642-7F9E-B1DF9853C02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38525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67D99B5-8C30-5B76-E4CD-0DDAAFF07B6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76570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73A7026D-210A-4C21-CAE7-EEE17718C23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839968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5F10D2B-C22E-C39D-DAE7-7F7E98AE0C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732908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CE559E3-2FB0-4681-B0F8-18DE7F09B4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52257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01CEB68-ED8A-258C-D657-FE6FFE961D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46446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9125E-F66B-FA74-697F-65288B3D8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IN" sz="4000" dirty="0"/>
              <a:t>Assessment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3DBF-2AE4-C1B4-7EAA-ECB8C3CD8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endParaRPr lang="en-IN" sz="1200"/>
          </a:p>
        </p:txBody>
      </p:sp>
      <p:pic>
        <p:nvPicPr>
          <p:cNvPr id="4" name="Picture 3" descr="Colorful drops of water">
            <a:extLst>
              <a:ext uri="{FF2B5EF4-FFF2-40B4-BE49-F238E27FC236}">
                <a16:creationId xmlns:a16="http://schemas.microsoft.com/office/drawing/2014/main" id="{323F69CB-C0E0-EA2A-6F6C-7F3667772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5" r="20529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8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B2A2-5194-E141-40E6-96CC20A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DCA841B-0D70-2B88-3F2F-64795946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13758"/>
            <a:ext cx="9634538" cy="3073497"/>
          </a:xfrm>
        </p:spPr>
      </p:pic>
    </p:spTree>
    <p:extLst>
      <p:ext uri="{BB962C8B-B14F-4D97-AF65-F5344CB8AC3E}">
        <p14:creationId xmlns:p14="http://schemas.microsoft.com/office/powerpoint/2010/main" val="309291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F890-A151-A021-8A54-6A391D1C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BC6B5BF-36C5-1E8D-6482-24108C53F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69160"/>
            <a:ext cx="9634538" cy="2962692"/>
          </a:xfrm>
        </p:spPr>
      </p:pic>
    </p:spTree>
    <p:extLst>
      <p:ext uri="{BB962C8B-B14F-4D97-AF65-F5344CB8AC3E}">
        <p14:creationId xmlns:p14="http://schemas.microsoft.com/office/powerpoint/2010/main" val="23242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E50-A5DA-F9B7-4EC9-CED959D1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11</a:t>
            </a:r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6F90C5F-9CEA-0162-B87E-C7ABE66B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84220"/>
            <a:ext cx="9634538" cy="2332572"/>
          </a:xfrm>
        </p:spPr>
      </p:pic>
    </p:spTree>
    <p:extLst>
      <p:ext uri="{BB962C8B-B14F-4D97-AF65-F5344CB8AC3E}">
        <p14:creationId xmlns:p14="http://schemas.microsoft.com/office/powerpoint/2010/main" val="45295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5FE-998E-2B01-428B-0B2F13B1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12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309D11-104E-F782-DA46-26304D99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497806"/>
            <a:ext cx="9634538" cy="3105400"/>
          </a:xfrm>
        </p:spPr>
      </p:pic>
    </p:spTree>
    <p:extLst>
      <p:ext uri="{BB962C8B-B14F-4D97-AF65-F5344CB8AC3E}">
        <p14:creationId xmlns:p14="http://schemas.microsoft.com/office/powerpoint/2010/main" val="390765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F50E-4855-6A4E-6AFD-582842EE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13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graph on a graph&#10;&#10;Description automatically generated">
            <a:extLst>
              <a:ext uri="{FF2B5EF4-FFF2-40B4-BE49-F238E27FC236}">
                <a16:creationId xmlns:a16="http://schemas.microsoft.com/office/drawing/2014/main" id="{95575D15-4548-8FB9-F83E-941D3A76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949317"/>
            <a:ext cx="9634538" cy="4202378"/>
          </a:xfrm>
        </p:spPr>
      </p:pic>
    </p:spTree>
    <p:extLst>
      <p:ext uri="{BB962C8B-B14F-4D97-AF65-F5344CB8AC3E}">
        <p14:creationId xmlns:p14="http://schemas.microsoft.com/office/powerpoint/2010/main" val="424845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21B2-376F-D925-4666-1293E6C7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D5BDDD2-15BE-EEC9-1675-D937C214F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38936"/>
            <a:ext cx="9634538" cy="3423140"/>
          </a:xfrm>
        </p:spPr>
      </p:pic>
    </p:spTree>
    <p:extLst>
      <p:ext uri="{BB962C8B-B14F-4D97-AF65-F5344CB8AC3E}">
        <p14:creationId xmlns:p14="http://schemas.microsoft.com/office/powerpoint/2010/main" val="427138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1A99-1433-67D1-8A91-1EC1A0D6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15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C7A264-16B3-03DA-BFB1-B5527909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00121"/>
            <a:ext cx="9634538" cy="3100770"/>
          </a:xfrm>
        </p:spPr>
      </p:pic>
    </p:spTree>
    <p:extLst>
      <p:ext uri="{BB962C8B-B14F-4D97-AF65-F5344CB8AC3E}">
        <p14:creationId xmlns:p14="http://schemas.microsoft.com/office/powerpoint/2010/main" val="346921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48E9-7352-BABA-95EE-9686017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17</a:t>
            </a:r>
          </a:p>
        </p:txBody>
      </p:sp>
      <p:pic>
        <p:nvPicPr>
          <p:cNvPr id="5" name="Content Placeholder 4" descr="A graph on a white sheet&#10;&#10;Description automatically generated">
            <a:extLst>
              <a:ext uri="{FF2B5EF4-FFF2-40B4-BE49-F238E27FC236}">
                <a16:creationId xmlns:a16="http://schemas.microsoft.com/office/drawing/2014/main" id="{9C6E7917-31ED-577F-EDAA-13143DBE8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59996"/>
            <a:ext cx="9634538" cy="2981021"/>
          </a:xfrm>
        </p:spPr>
      </p:pic>
    </p:spTree>
    <p:extLst>
      <p:ext uri="{BB962C8B-B14F-4D97-AF65-F5344CB8AC3E}">
        <p14:creationId xmlns:p14="http://schemas.microsoft.com/office/powerpoint/2010/main" val="407051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C76C-F351-EDC1-DFA0-F3A43E15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18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6C6543-7A15-D4EC-81D7-BFF391442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10221"/>
            <a:ext cx="9634538" cy="3080570"/>
          </a:xfrm>
        </p:spPr>
      </p:pic>
    </p:spTree>
    <p:extLst>
      <p:ext uri="{BB962C8B-B14F-4D97-AF65-F5344CB8AC3E}">
        <p14:creationId xmlns:p14="http://schemas.microsoft.com/office/powerpoint/2010/main" val="235705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4D7A-7E78-71FB-4EC8-F07F66AF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19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2C3F2E-37B2-099C-166E-8ED0DC0AC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97494"/>
            <a:ext cx="9634538" cy="3306024"/>
          </a:xfrm>
        </p:spPr>
      </p:pic>
    </p:spTree>
    <p:extLst>
      <p:ext uri="{BB962C8B-B14F-4D97-AF65-F5344CB8AC3E}">
        <p14:creationId xmlns:p14="http://schemas.microsoft.com/office/powerpoint/2010/main" val="27538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63DD-0CD1-CDD0-2828-5C1812F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Question 1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I used just button of remove duplicates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D038E1A-24DF-C862-2950-971D9466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33911"/>
            <a:ext cx="9634538" cy="3033191"/>
          </a:xfrm>
        </p:spPr>
      </p:pic>
    </p:spTree>
    <p:extLst>
      <p:ext uri="{BB962C8B-B14F-4D97-AF65-F5344CB8AC3E}">
        <p14:creationId xmlns:p14="http://schemas.microsoft.com/office/powerpoint/2010/main" val="36235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DD18-B6F6-9B52-9BDE-7C7326BB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45C24A-A3D2-C221-879E-10EE5F5A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72491"/>
            <a:ext cx="9634538" cy="3356030"/>
          </a:xfrm>
        </p:spPr>
      </p:pic>
    </p:spTree>
    <p:extLst>
      <p:ext uri="{BB962C8B-B14F-4D97-AF65-F5344CB8AC3E}">
        <p14:creationId xmlns:p14="http://schemas.microsoft.com/office/powerpoint/2010/main" val="27613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38F-F754-80D4-F228-940147D1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Question 2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Average formula I used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0BFBF3-DFE7-96E1-6100-CA2EB6FC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2100269"/>
            <a:ext cx="9634538" cy="4347515"/>
          </a:xfrm>
        </p:spPr>
      </p:pic>
    </p:spTree>
    <p:extLst>
      <p:ext uri="{BB962C8B-B14F-4D97-AF65-F5344CB8AC3E}">
        <p14:creationId xmlns:p14="http://schemas.microsoft.com/office/powerpoint/2010/main" val="3400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31BA-E7DC-B786-F6AA-5C15924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badi" panose="020F0502020204030204" pitchFamily="34" charset="0"/>
              </a:rPr>
              <a:t>Question 3</a:t>
            </a:r>
            <a:br>
              <a:rPr lang="en-IN" dirty="0">
                <a:latin typeface="Abadi" panose="020F0502020204030204" pitchFamily="34" charset="0"/>
              </a:rPr>
            </a:br>
            <a:r>
              <a:rPr lang="en-IN" dirty="0">
                <a:latin typeface="Abadi" panose="020F0502020204030204" pitchFamily="34" charset="0"/>
              </a:rPr>
              <a:t>insights:</a:t>
            </a:r>
            <a:br>
              <a:rPr lang="en-IN" dirty="0">
                <a:latin typeface="Abadi" panose="020F0502020204030204" pitchFamily="34" charset="0"/>
              </a:rPr>
            </a:br>
            <a:r>
              <a:rPr lang="en-IN" dirty="0">
                <a:latin typeface="Abadi" panose="020F0502020204030204" pitchFamily="34" charset="0"/>
              </a:rPr>
              <a:t>the autos and </a:t>
            </a:r>
            <a:r>
              <a:rPr lang="en-IN" dirty="0" err="1">
                <a:latin typeface="Abadi" panose="020F0502020204030204" pitchFamily="34" charset="0"/>
              </a:rPr>
              <a:t>vicheles</a:t>
            </a:r>
            <a:r>
              <a:rPr lang="en-IN" dirty="0">
                <a:latin typeface="Abadi" panose="020F0502020204030204" pitchFamily="34" charset="0"/>
              </a:rPr>
              <a:t> is having higher views</a:t>
            </a:r>
            <a:br>
              <a:rPr lang="en-IN" dirty="0">
                <a:latin typeface="Abadi" panose="020F0502020204030204" pitchFamily="34" charset="0"/>
              </a:rPr>
            </a:br>
            <a:endParaRPr lang="en-IN" dirty="0">
              <a:latin typeface="Abadi" panose="020F050202020403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213BE-7B4D-567B-C11B-442A0549E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35651"/>
            <a:ext cx="4751705" cy="3829711"/>
          </a:xfrm>
        </p:spPr>
      </p:pic>
    </p:spTree>
    <p:extLst>
      <p:ext uri="{BB962C8B-B14F-4D97-AF65-F5344CB8AC3E}">
        <p14:creationId xmlns:p14="http://schemas.microsoft.com/office/powerpoint/2010/main" val="40679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B46-6DA7-1217-E51C-2801B4A1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Question 4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=</a:t>
            </a:r>
            <a:r>
              <a:rPr lang="en-IN" dirty="0" err="1">
                <a:latin typeface="+mn-lt"/>
              </a:rPr>
              <a:t>Xlookup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array,include,if</a:t>
            </a:r>
            <a:r>
              <a:rPr lang="en-IN" dirty="0">
                <a:latin typeface="+mn-lt"/>
              </a:rPr>
              <a:t> empty)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=filter formula I used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882220-8083-6D41-6C6D-C51EF21BB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683528"/>
            <a:ext cx="9634538" cy="2733956"/>
          </a:xfrm>
        </p:spPr>
      </p:pic>
    </p:spTree>
    <p:extLst>
      <p:ext uri="{BB962C8B-B14F-4D97-AF65-F5344CB8AC3E}">
        <p14:creationId xmlns:p14="http://schemas.microsoft.com/office/powerpoint/2010/main" val="16033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E678-160B-00B9-3F71-041DD69E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5</a:t>
            </a:r>
            <a:br>
              <a:rPr lang="en-IN" dirty="0"/>
            </a:br>
            <a:r>
              <a:rPr lang="en-IN" dirty="0"/>
              <a:t>I have used </a:t>
            </a:r>
            <a:r>
              <a:rPr lang="en-IN" dirty="0" err="1"/>
              <a:t>textjoin</a:t>
            </a:r>
            <a:r>
              <a:rPr lang="en-IN" dirty="0"/>
              <a:t> formula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2C65F2-D98A-33E4-02A6-45C67A0CC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93158"/>
            <a:ext cx="9634538" cy="3514697"/>
          </a:xfrm>
        </p:spPr>
      </p:pic>
    </p:spTree>
    <p:extLst>
      <p:ext uri="{BB962C8B-B14F-4D97-AF65-F5344CB8AC3E}">
        <p14:creationId xmlns:p14="http://schemas.microsoft.com/office/powerpoint/2010/main" val="137000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510A-D5DF-14DC-A62C-4A92580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227D7-91CA-87CB-8201-CAA8EEFC3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2211054"/>
            <a:ext cx="10248265" cy="3678904"/>
          </a:xfrm>
        </p:spPr>
      </p:pic>
    </p:spTree>
    <p:extLst>
      <p:ext uri="{BB962C8B-B14F-4D97-AF65-F5344CB8AC3E}">
        <p14:creationId xmlns:p14="http://schemas.microsoft.com/office/powerpoint/2010/main" val="10717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DBBA-9CF4-A3ED-4DB4-8875CBB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6B9F08-34BE-31AA-D85B-635248E2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436735"/>
            <a:ext cx="9634538" cy="3227543"/>
          </a:xfrm>
        </p:spPr>
      </p:pic>
    </p:spTree>
    <p:extLst>
      <p:ext uri="{BB962C8B-B14F-4D97-AF65-F5344CB8AC3E}">
        <p14:creationId xmlns:p14="http://schemas.microsoft.com/office/powerpoint/2010/main" val="211759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BEFA-B1D7-CB83-77E8-CE197514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F73B5B-9282-8012-7453-CB2C6E9F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3178282"/>
            <a:ext cx="9634538" cy="1744449"/>
          </a:xfrm>
        </p:spPr>
      </p:pic>
    </p:spTree>
    <p:extLst>
      <p:ext uri="{BB962C8B-B14F-4D97-AF65-F5344CB8AC3E}">
        <p14:creationId xmlns:p14="http://schemas.microsoft.com/office/powerpoint/2010/main" val="51613479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dd23137a-7109-4604-a7c8-8926d8945792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E7AF6424-23CD-4C48-914D-1415EC88F64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96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Avenir Next LT Pro</vt:lpstr>
      <vt:lpstr>Microsoft Sans Serif</vt:lpstr>
      <vt:lpstr>Modern Love</vt:lpstr>
      <vt:lpstr>BohemianVTI</vt:lpstr>
      <vt:lpstr>Assessment </vt:lpstr>
      <vt:lpstr>Question 1 I used just button of remove duplicates</vt:lpstr>
      <vt:lpstr>Question 2 Average formula I used</vt:lpstr>
      <vt:lpstr>Question 3 insights: the autos and vicheles is having higher views </vt:lpstr>
      <vt:lpstr>Question 4 =Xlookup(array,include,if empty) =filter formula I used </vt:lpstr>
      <vt:lpstr>Question 5 I have used textjoin formula </vt:lpstr>
      <vt:lpstr>Question 6 </vt:lpstr>
      <vt:lpstr>Question 7</vt:lpstr>
      <vt:lpstr>Question 8</vt:lpstr>
      <vt:lpstr>Question 9</vt:lpstr>
      <vt:lpstr>Question 10</vt:lpstr>
      <vt:lpstr>Question 11</vt:lpstr>
      <vt:lpstr>Question 12 </vt:lpstr>
      <vt:lpstr>Question 13 </vt:lpstr>
      <vt:lpstr>Question 14</vt:lpstr>
      <vt:lpstr>Question 15 </vt:lpstr>
      <vt:lpstr>Question 17</vt:lpstr>
      <vt:lpstr>Question 18</vt:lpstr>
      <vt:lpstr>Question 19 </vt:lpstr>
      <vt:lpstr>Question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</dc:title>
  <dc:creator>Barukam Vamshikrishna</dc:creator>
  <cp:keywords>Classification=LV_C0NF1D3NT1AL</cp:keywords>
  <cp:lastModifiedBy>Barukam Vamshikrishna</cp:lastModifiedBy>
  <cp:revision>2</cp:revision>
  <dcterms:created xsi:type="dcterms:W3CDTF">2024-02-28T08:54:16Z</dcterms:created>
  <dcterms:modified xsi:type="dcterms:W3CDTF">2024-02-28T12:23:21Z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dd23137a-7109-4604-a7c8-8926d8945792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