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0DB3B220-30BF-DA5B-AC99-57132C99A24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289389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1BA5262B-C1B0-3A7D-2A84-8CE3F5256F9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32464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4E6B2B23-2A30-7B30-4B72-F37DE0DC6ED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0540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68DD5F22-E32B-A918-1D09-3E96D6307DE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673768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2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6713E06B-57FE-EBB3-F901-F7DA794243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43047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0A3F892F-3758-F71A-E227-53B2C27518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659818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1DF6FA6D-4349-FCDC-9950-ED47F46344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416355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57909730-2D68-B840-6F38-A1464E9364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282468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9A3D336F-36A1-BC2A-B810-FA90D264E95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976790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2CF4748F-5782-62B6-3751-EBF3D1D1762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37462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042C91AE-A7CB-A396-02BC-EAD01399724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65846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4E3E54D8-6584-78BF-59C0-E21EDFC81CC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5905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2CF4650-B7E4-D4C0-2A9C-0A8D16237CD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068743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CA51B0B-0B2B-8D86-0752-E8615BDBAF1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557602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397DC3D-09E6-C517-E911-DEE3700CDAB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20594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716D5A47-43AC-B5A6-0B13-0082ABF3387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69122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9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9B47-603C-0B54-560C-3A711977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7CA4C-E82C-1AF4-FB2F-0E7058F57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8371" y="5519057"/>
            <a:ext cx="4582885" cy="536645"/>
          </a:xfrm>
        </p:spPr>
        <p:txBody>
          <a:bodyPr>
            <a:normAutofit/>
          </a:bodyPr>
          <a:lstStyle/>
          <a:p>
            <a:r>
              <a:rPr lang="en-IN" dirty="0"/>
              <a:t>Barukam Vamshi Krishna Yadav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50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9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171F814-CFFA-65F2-6907-0CF133E1F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599718"/>
            <a:ext cx="10037953" cy="56585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511143" y="2227497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CB29-6059-A093-4E97-9138FC17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284514"/>
            <a:ext cx="6814457" cy="3951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Here we can see year region wise no of orders </a:t>
            </a:r>
          </a:p>
          <a:p>
            <a:pPr marL="0" indent="0">
              <a:buNone/>
            </a:pPr>
            <a:r>
              <a:rPr lang="en-IN" dirty="0"/>
              <a:t>And we can understand by customers r preferring which kind of delivery by this we can help them in increasing the help in deliveries</a:t>
            </a:r>
          </a:p>
          <a:p>
            <a:pPr marL="0" indent="0">
              <a:buNone/>
            </a:pPr>
            <a:r>
              <a:rPr lang="en-IN" dirty="0"/>
              <a:t>As for state we can we sales and profits by this data we can know where we need to </a:t>
            </a:r>
            <a:r>
              <a:rPr lang="en-IN" dirty="0" err="1"/>
              <a:t>deleop</a:t>
            </a:r>
            <a:r>
              <a:rPr lang="en-IN" dirty="0"/>
              <a:t> campaign programs to </a:t>
            </a:r>
            <a:r>
              <a:rPr lang="en-IN" dirty="0" err="1"/>
              <a:t>incresee</a:t>
            </a:r>
            <a:r>
              <a:rPr lang="en-IN" dirty="0"/>
              <a:t> sales</a:t>
            </a:r>
          </a:p>
          <a:p>
            <a:pPr marL="0" indent="0">
              <a:buNone/>
            </a:pPr>
            <a:r>
              <a:rPr lang="en-IN" dirty="0"/>
              <a:t>Year wise revenue generation we can see and understand our store revenue development</a:t>
            </a:r>
          </a:p>
          <a:p>
            <a:pPr marL="0" indent="0">
              <a:buNone/>
            </a:pPr>
            <a:r>
              <a:rPr lang="en-IN" dirty="0"/>
              <a:t>And at last we can see the region wise profits in each year.</a:t>
            </a:r>
          </a:p>
          <a:p>
            <a:pPr marL="0" indent="0">
              <a:buNone/>
            </a:pPr>
            <a:r>
              <a:rPr lang="en-IN" dirty="0"/>
              <a:t>And added some </a:t>
            </a:r>
            <a:r>
              <a:rPr lang="en-IN" dirty="0" err="1"/>
              <a:t>sliciers</a:t>
            </a:r>
            <a:r>
              <a:rPr lang="en-IN" dirty="0"/>
              <a:t> for as segment and year to understand </a:t>
            </a:r>
            <a:r>
              <a:rPr lang="en-IN" dirty="0" err="1"/>
              <a:t>stastics</a:t>
            </a:r>
            <a:r>
              <a:rPr lang="en-IN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1547078" y="744416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Insight: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25788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FF3EEB7B-7AA8-DC29-96E3-313C93707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016779"/>
            <a:ext cx="6815138" cy="248630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Insight:bcoz</a:t>
            </a:r>
            <a:r>
              <a:rPr lang="en-IN" dirty="0"/>
              <a:t> of returning the superstore lost less revenue only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Inference:the</a:t>
            </a:r>
            <a:r>
              <a:rPr lang="en-IN" dirty="0"/>
              <a:t> returning of products makes us know customer review and its not so big issue for profits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Formula:=</a:t>
            </a:r>
            <a:r>
              <a:rPr lang="en-IN" dirty="0" err="1"/>
              <a:t>sumif</a:t>
            </a:r>
            <a:r>
              <a:rPr lang="en-IN" dirty="0"/>
              <a:t>(</a:t>
            </a:r>
            <a:r>
              <a:rPr lang="en-IN" dirty="0" err="1"/>
              <a:t>range,cretiera,sum</a:t>
            </a:r>
            <a:r>
              <a:rPr lang="en-IN" dirty="0"/>
              <a:t> range)</a:t>
            </a:r>
          </a:p>
        </p:txBody>
      </p:sp>
    </p:spTree>
    <p:extLst>
      <p:ext uri="{BB962C8B-B14F-4D97-AF65-F5344CB8AC3E}">
        <p14:creationId xmlns:p14="http://schemas.microsoft.com/office/powerpoint/2010/main" val="25047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5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2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E141544-FD3D-66B2-38F5-A3A2F7FE7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915661"/>
            <a:ext cx="6815138" cy="26885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Insight:the</a:t>
            </a:r>
            <a:r>
              <a:rPr lang="en-IN" dirty="0"/>
              <a:t> same day delivery is happening on same day and it’s the fastest delivery and standard class takes longer time than any delivery mode.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Inference:same</a:t>
            </a:r>
            <a:r>
              <a:rPr lang="en-IN" dirty="0"/>
              <a:t> day delivery is helping customers get products within a day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118550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3A604E-CB00-BDFE-9F04-C35762BA2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072529"/>
            <a:ext cx="6815138" cy="237480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Insight:the</a:t>
            </a:r>
            <a:r>
              <a:rPr lang="en-IN" dirty="0"/>
              <a:t> sum of sales and count of order r more for consumer segment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  <a:r>
              <a:rPr lang="en-US" dirty="0"/>
              <a:t>the most profitable </a:t>
            </a:r>
            <a:r>
              <a:rPr lang="en-US" dirty="0" err="1"/>
              <a:t>coustomer</a:t>
            </a:r>
            <a:r>
              <a:rPr lang="en-US" dirty="0"/>
              <a:t> segment is </a:t>
            </a:r>
            <a:r>
              <a:rPr lang="en-US" dirty="0" err="1"/>
              <a:t>cosumer</a:t>
            </a:r>
            <a:r>
              <a:rPr lang="en-US" dirty="0"/>
              <a:t> segment.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25829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4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3C943F-EE44-E5F6-4983-8D0E9AD9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557609"/>
            <a:ext cx="6815138" cy="34046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Insight:</a:t>
            </a:r>
            <a:r>
              <a:rPr lang="en-US" dirty="0"/>
              <a:t>the most profits we r getting in technology category in that Copiers sub category is performing best.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Inference:the</a:t>
            </a:r>
            <a:r>
              <a:rPr lang="en-IN" dirty="0"/>
              <a:t> technology category is most </a:t>
            </a:r>
            <a:r>
              <a:rPr lang="en-IN" dirty="0" err="1"/>
              <a:t>prfitable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390738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5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44CFB4D-C67E-6E68-9801-B12E9BFF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075352"/>
            <a:ext cx="6815138" cy="23691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Insight:</a:t>
            </a:r>
          </a:p>
          <a:p>
            <a:endParaRPr lang="en-IN" dirty="0"/>
          </a:p>
          <a:p>
            <a:r>
              <a:rPr lang="en-US" dirty="0"/>
              <a:t>The South region, despite having the lowest sales among the regions, shows a relatively higher profitability compared to the Central region</a:t>
            </a:r>
          </a:p>
          <a:p>
            <a:r>
              <a:rPr lang="en-US" dirty="0"/>
              <a:t>The West region has the highest sales and profitability, indicating a strong market presence and effective profit management strategies in that region.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404238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6</a:t>
            </a:r>
          </a:p>
        </p:txBody>
      </p:sp>
      <p:pic>
        <p:nvPicPr>
          <p:cNvPr id="8" name="Content Placeholder 7" descr="A white line with black text&#10;&#10;Description automatically generated">
            <a:extLst>
              <a:ext uri="{FF2B5EF4-FFF2-40B4-BE49-F238E27FC236}">
                <a16:creationId xmlns:a16="http://schemas.microsoft.com/office/drawing/2014/main" id="{1A6E3A60-03D1-975F-B037-D0C6E6F3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9" y="1892903"/>
            <a:ext cx="5734850" cy="27340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Insight:</a:t>
            </a:r>
            <a:r>
              <a:rPr lang="en-US" dirty="0"/>
              <a:t>correlation coefficient of 0.00862297 suggests a very weak positive linear relationship between discount and quantity so discount is not affecting the sales of products</a:t>
            </a:r>
          </a:p>
          <a:p>
            <a:r>
              <a:rPr lang="en-US" dirty="0"/>
              <a:t>A correlation coefficient of -0.219487456 suggests a weak negative linear relationship between discount and profit margin but Since the coefficient is negative, it indicates that as one discount increases, the profit margin tends to decrease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6" y="5467252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560615" y="4899768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259241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7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008A8D-1506-1E8D-77B6-15ED17DBE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88" y="1284288"/>
            <a:ext cx="2568912" cy="39512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Insight: where there is less sales there will be bigger market to discover and understand so we can start better plans to sell the products in those area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384588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8</a:t>
            </a:r>
          </a:p>
        </p:txBody>
      </p:sp>
      <p:pic>
        <p:nvPicPr>
          <p:cNvPr id="8" name="Content Placeholder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658A5BB-B6A2-6E71-FAD1-E699ADFBA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1" y="1284288"/>
            <a:ext cx="6110065" cy="39512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Insight:by</a:t>
            </a:r>
            <a:r>
              <a:rPr lang="en-IN" dirty="0"/>
              <a:t> this we r knowing customer loyalty and we can know customer problems and understand and solve there issues and give more better deals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7" y="3722914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Inference: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1102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18177979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7533ef7f-aa20-4482-8aa7-241d4477486d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EB564C3-71A9-4C72-B0CA-FC97B8582FCC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491</TotalTime>
  <Words>451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Microsoft Sans Serif</vt:lpstr>
      <vt:lpstr>Wingdings 3</vt:lpstr>
      <vt:lpstr>Wisp</vt:lpstr>
      <vt:lpstr>EXCEL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</dc:title>
  <dc:creator>Aishwarya Eranki</dc:creator>
  <cp:keywords>Classification=LV_C0NF1D3NT1AL</cp:keywords>
  <cp:lastModifiedBy>Barukam Vamshikrishna</cp:lastModifiedBy>
  <cp:revision>2</cp:revision>
  <dcterms:created xsi:type="dcterms:W3CDTF">2024-03-27T03:47:26Z</dcterms:created>
  <dcterms:modified xsi:type="dcterms:W3CDTF">2024-03-27T12:00:48Z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7533ef7f-aa20-4482-8aa7-241d4477486d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