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87" r:id="rId5"/>
    <p:sldId id="288" r:id="rId6"/>
    <p:sldId id="289" r:id="rId7"/>
    <p:sldId id="290" r:id="rId8"/>
    <p:sldId id="256" r:id="rId9"/>
    <p:sldId id="260" r:id="rId10"/>
    <p:sldId id="275" r:id="rId11"/>
    <p:sldId id="272" r:id="rId12"/>
    <p:sldId id="276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5" r:id="rId32"/>
    <p:sldId id="303" r:id="rId33"/>
    <p:sldId id="304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96" y="-90"/>
      </p:cViewPr>
      <p:guideLst>
        <p:guide orient="horz" pos="216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1DBB9-DF37-4723-BA14-C428E81915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0BA7-4BD2-4407-A8BB-D134DFE82E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68" y="1323279"/>
            <a:ext cx="10516263" cy="127353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82872"/>
            <a:ext cx="9144000" cy="5948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ubtitle 3"/>
          <p:cNvSpPr txBox="1"/>
          <p:nvPr userDrawn="1"/>
        </p:nvSpPr>
        <p:spPr>
          <a:xfrm>
            <a:off x="410553" y="950112"/>
            <a:ext cx="2482628" cy="231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90000"/>
              <a:buFont typeface="Arial" panose="020B0604020202020204" pitchFamily="34" charset="0"/>
              <a:buNone/>
              <a:defRPr sz="1300" b="1" kern="120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Segoe UI" panose="020B0502040204020203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3765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BD46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专注于商业智能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和大数据的垂直社区平台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C:\Users\ly\Desktop\天善智能VI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2" y="124427"/>
            <a:ext cx="2504049" cy="64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B4F-F36C-4DA2-AFA9-6F00000B60B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686E-859F-49EA-B4DE-899CF3AECF5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2" y="365125"/>
            <a:ext cx="11305308" cy="66011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0" y="1142133"/>
            <a:ext cx="11305309" cy="515706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 descr="C:\Users\ly\Desktop\易拉宝--上海站 - 2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55" y="6396149"/>
            <a:ext cx="1512972" cy="39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70C7-01B5-45F1-B7A2-1AA5AC014F2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06-5A71-48DF-B0C9-D6AD33C2A5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2FC2-DECA-467A-8680-8ABD3BF86B6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A5C6-871D-449E-AA69-31723425571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1D97-1E37-4A55-9056-3BCB941DBAB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E53-FE30-4587-8960-6F60CB72D5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AE43-8052-4D71-AC61-D54B2C88725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7F42-991A-42FC-92DB-D6D8F7F3F2E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758-98FE-436A-9DDB-25BDBA8767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hellobi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、课程介绍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Python能做什么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数据分析与挖掘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404040"/>
                </a:solidFill>
                <a:sym typeface="+mn-ea"/>
              </a:rPr>
              <a:t>黑客逆向编程</a:t>
            </a:r>
            <a:endParaRPr lang="zh-CN" altLang="zh-CN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网络爬虫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机器学习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开发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项目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开发游戏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自动化运维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……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Python的安装（详细）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接下来为大家通过实战详细讲解</a:t>
            </a:r>
            <a:r>
              <a:rPr lang="en-US" altLang="zh-CN" dirty="0"/>
              <a:t>Python</a:t>
            </a:r>
            <a:r>
              <a:rPr lang="zh-CN" altLang="en-US" dirty="0"/>
              <a:t>的安装。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输出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注释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标识符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变量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数据类型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运算符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缩进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接下来我们为大家讲解一下如何输出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hello 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！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在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中，我们如果想让某些区域不起作用，我们可以对这些区域进行注释，常见的注释方法有：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04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#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注释法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04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、三引号注释法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接下来通过实战讲解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标识符是标注某个东西的符号。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zh-CN" altLang="en-US" dirty="0"/>
              <a:t>标识符命名规则为：</a:t>
            </a:r>
            <a:endParaRPr lang="zh-CN" altLang="en-US" dirty="0"/>
          </a:p>
          <a:p>
            <a:r>
              <a:rPr lang="zh-CN" altLang="en-US" dirty="0"/>
              <a:t>第一个字符为字母或下划线</a:t>
            </a:r>
            <a:endParaRPr lang="zh-CN" altLang="en-US" dirty="0"/>
          </a:p>
          <a:p>
            <a:r>
              <a:rPr lang="zh-CN" altLang="en-US" dirty="0"/>
              <a:t>除第一个字符以外的其他字符可以是字母、下划线或数字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简单来说，可以变化的量叫做变量，接下来我们为大家讲解变量的使用。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世界上有很多数据，为了更方便处理这些数据，我们给这些数据进行分类，进而形成了数据类型。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Python</a:t>
            </a:r>
            <a:r>
              <a:rPr lang="zh-CN" altLang="en-US" dirty="0"/>
              <a:t>中，常见的数据类型有：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数、字符串、列表（</a:t>
            </a:r>
            <a:r>
              <a:rPr lang="en-US" altLang="zh-CN" dirty="0"/>
              <a:t>list</a:t>
            </a:r>
            <a:r>
              <a:rPr lang="zh-CN" altLang="en-US" dirty="0"/>
              <a:t>）、元组（tuple）、集合（</a:t>
            </a:r>
            <a:r>
              <a:rPr lang="en-US" altLang="zh-CN" dirty="0"/>
              <a:t>set</a:t>
            </a:r>
            <a:r>
              <a:rPr lang="zh-CN" altLang="en-US" dirty="0"/>
              <a:t>）、字典（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dictionary）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接下来我们通过实战讲解这些数据类型的使用。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中有非常非常多的运算符，常见的有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* 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</a:t>
            </a:r>
            <a:r>
              <a:rPr lang="zh-CN" altLang="zh-CN" dirty="0"/>
              <a:t>等，我们接下来通过实战讲解，更多运算符以后项目中用到再给大家讲解。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关于运算符优先级的使用，常见的技巧有：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基本的数学运算符的优先级规律在</a:t>
            </a:r>
            <a:r>
              <a:rPr lang="en-US" altLang="zh-CN" dirty="0"/>
              <a:t>Python</a:t>
            </a:r>
            <a:r>
              <a:rPr lang="zh-CN" altLang="en-US" dirty="0"/>
              <a:t>中基本上</a:t>
            </a:r>
            <a:r>
              <a:rPr lang="zh-CN" altLang="zh-CN" dirty="0"/>
              <a:t>适用</a:t>
            </a:r>
            <a:endParaRPr lang="zh-CN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、实在不清楚优先级规律，为需要先执行的运算加上括号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Python</a:t>
            </a:r>
            <a:r>
              <a:rPr lang="zh-CN" altLang="en-US" dirty="0"/>
              <a:t>是一门强制缩进的语言，有些朋友可能比较反感这一点，但是，这一点的存在，让</a:t>
            </a:r>
            <a:r>
              <a:rPr lang="en-US" altLang="zh-CN" dirty="0"/>
              <a:t>Python</a:t>
            </a:r>
            <a:r>
              <a:rPr lang="zh-CN" altLang="en-US" dirty="0"/>
              <a:t>代码变得更加美观。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中的缩进规律大家只需要记住这一点：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同一层次的代码，处于同一个缩进幅度上，下一层次的代码，需要相对于上一层次的代码进行缩进，建议使用</a:t>
            </a:r>
            <a:r>
              <a:rPr lang="en-US" altLang="zh-CN" dirty="0"/>
              <a:t>tab</a:t>
            </a:r>
            <a:r>
              <a:rPr lang="zh-CN" altLang="en-US" dirty="0"/>
              <a:t>键缩进。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接下来通过实战讲解。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三种控制流概述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while</a:t>
            </a:r>
            <a:r>
              <a:rPr lang="zh-CN" altLang="en-US" dirty="0"/>
              <a:t>语句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中断结构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输出乘法口诀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作业：逆向输出乘法口诀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三种控制流概述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程序执行流程我们叫做程序的控制流，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种基本控制流：</a:t>
            </a:r>
            <a:endParaRPr lang="zh-CN" altLang="en-US" dirty="0"/>
          </a:p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、顺序结构</a:t>
            </a:r>
            <a:endParaRPr lang="zh-CN" altLang="en-US" dirty="0"/>
          </a:p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、条件分支结构</a:t>
            </a:r>
            <a:endParaRPr lang="zh-CN" altLang="en-US" dirty="0"/>
          </a:p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r>
              <a:rPr lang="zh-CN" altLang="en-US" dirty="0"/>
              <a:t>、循环结构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if语句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040"/>
                </a:solidFill>
                <a:sym typeface="+mn-ea"/>
              </a:rPr>
              <a:t>if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语句是一种条件分支结构语句，接下来我们为大家通过实战讲解一下。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while语句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while</a:t>
            </a:r>
            <a:r>
              <a:rPr lang="zh-CN" altLang="en-US" dirty="0"/>
              <a:t>语句是一种循环结构的语句，接下来我们为大家讲解一下</a:t>
            </a:r>
            <a:r>
              <a:rPr lang="en-US" altLang="zh-CN" dirty="0"/>
              <a:t>while</a:t>
            </a:r>
            <a:r>
              <a:rPr lang="zh-CN" altLang="en-US" dirty="0"/>
              <a:t>语句。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for语句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404040"/>
                </a:solidFill>
                <a:sym typeface="+mn-ea"/>
              </a:rPr>
              <a:t>for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语句也是一种循环结构的语句，接下来为大家通过实战讲解一下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for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语句。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所谓中断结构，指的是中途退出的一种结构。常有</a:t>
            </a:r>
            <a:r>
              <a:rPr lang="en-US" altLang="zh-CN" dirty="0"/>
              <a:t>break</a:t>
            </a:r>
            <a:r>
              <a:rPr lang="zh-CN" altLang="en-US" dirty="0"/>
              <a:t>语句与</a:t>
            </a:r>
            <a:r>
              <a:rPr lang="en-US" altLang="zh-CN" dirty="0"/>
              <a:t>continue</a:t>
            </a:r>
            <a:r>
              <a:rPr lang="zh-CN" altLang="en-US" dirty="0"/>
              <a:t>语句，接下来我们为大家通过实战讲解一下。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课程目标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课程大纲详细介绍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输出乘法口诀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接下来为大家通过实战讲解一下用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实现输出乘法口诀。</a:t>
            </a:r>
            <a:endParaRPr lang="zh-CN" altLang="en-US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作业：逆向输出乘法口诀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接下来为大家布置一下今天的作业，要求，输出乘法口诀，逆向输出。</a:t>
            </a:r>
            <a:endParaRPr lang="en-US" altLang="zh-CN" dirty="0">
              <a:solidFill>
                <a:srgbClr val="40404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2" y="360453"/>
            <a:ext cx="11305308" cy="6601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更多商业智能</a:t>
            </a:r>
            <a:r>
              <a:rPr lang="en-US" altLang="zh-CN" dirty="0" smtClean="0"/>
              <a:t>BI</a:t>
            </a:r>
            <a:r>
              <a:rPr lang="zh-CN" altLang="en-US" dirty="0" smtClean="0"/>
              <a:t>和大数据精品</a:t>
            </a:r>
            <a:r>
              <a:rPr lang="zh-CN" altLang="en-US" dirty="0"/>
              <a:t>视频尽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 www.hellobi.com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55058" y="3987335"/>
            <a:ext cx="1377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39404" y="4103604"/>
            <a:ext cx="101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93175" y="4654797"/>
            <a:ext cx="1647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BIWORK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73666" y="5643815"/>
            <a:ext cx="162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贝克汉姆</a:t>
            </a:r>
            <a:endParaRPr lang="en-US" sz="28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78985" y="5909193"/>
            <a:ext cx="974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曹浩</a:t>
            </a:r>
            <a:endParaRPr lang="en-US" sz="28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60657" y="5153638"/>
            <a:ext cx="1631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BAO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胖子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0323" y="1149887"/>
            <a:ext cx="2207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、商业智能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5682" y="2024168"/>
            <a:ext cx="1922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720828" y="2450297"/>
            <a:ext cx="14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57899" y="2513602"/>
            <a:ext cx="1103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55682" y="2898704"/>
            <a:ext cx="146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92227" y="1576666"/>
            <a:ext cx="1228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60663" y="3565526"/>
            <a:ext cx="1729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QLIKVIEW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5058" y="3248828"/>
            <a:ext cx="1365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Tableau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2" y="1301466"/>
            <a:ext cx="2940811" cy="16542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8" y="1300561"/>
            <a:ext cx="2944000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38" y="1299542"/>
            <a:ext cx="2944000" cy="165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6" y="3006986"/>
            <a:ext cx="2944000" cy="165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40" y="3002874"/>
            <a:ext cx="2944000" cy="165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98" y="3002874"/>
            <a:ext cx="2941579" cy="165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4" y="4705537"/>
            <a:ext cx="2944000" cy="1656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01" y="4713720"/>
            <a:ext cx="2944000" cy="1656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86" y="4707121"/>
            <a:ext cx="2944000" cy="1656000"/>
          </a:xfrm>
          <a:prstGeom prst="rect">
            <a:avLst/>
          </a:prstGeom>
        </p:spPr>
      </p:pic>
      <p:sp>
        <p:nvSpPr>
          <p:cNvPr id="31" name="Rectangle 25"/>
          <p:cNvSpPr/>
          <p:nvPr/>
        </p:nvSpPr>
        <p:spPr>
          <a:xfrm>
            <a:off x="9460663" y="1611552"/>
            <a:ext cx="1431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4"/>
          <p:cNvSpPr/>
          <p:nvPr/>
        </p:nvSpPr>
        <p:spPr>
          <a:xfrm>
            <a:off x="10917087" y="5166910"/>
            <a:ext cx="1203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seng</a:t>
            </a:r>
            <a:endParaRPr lang="en-US" sz="2400" u="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课程目标：</a:t>
            </a:r>
            <a:endParaRPr lang="zh-CN" altLang="en-US" dirty="0"/>
          </a:p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、培养学员成为</a:t>
            </a:r>
            <a:r>
              <a:rPr lang="en-US" altLang="zh-CN" dirty="0"/>
              <a:t>Python</a:t>
            </a:r>
            <a:r>
              <a:rPr lang="zh-CN" altLang="en-US" dirty="0"/>
              <a:t>网络</a:t>
            </a:r>
            <a:r>
              <a:rPr lang="zh-CN" altLang="en-US" dirty="0"/>
              <a:t>爬虫工程师</a:t>
            </a:r>
            <a:endParaRPr lang="zh-CN" altLang="en-US" dirty="0"/>
          </a:p>
          <a:p>
            <a:pPr marL="0" indent="0" defTabSz="9144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、培养学员成为</a:t>
            </a:r>
            <a:r>
              <a:rPr lang="en-US" altLang="zh-CN" dirty="0"/>
              <a:t>Python</a:t>
            </a:r>
            <a:r>
              <a:rPr lang="zh-CN" altLang="en-US" dirty="0"/>
              <a:t>数据分析（数据挖掘）工程师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课程大纲详细介绍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接下来为大家详细介绍课程大纲，让大家明白大概要学什么。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数据分析与挖掘实战</a:t>
            </a:r>
            <a:endParaRPr lang="zh-CN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826" y="4312201"/>
            <a:ext cx="9144000" cy="59482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韦玮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3898" y="3294605"/>
            <a:ext cx="6493857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天善商业智能和大数据社区</a:t>
            </a:r>
            <a:r>
              <a:rPr lang="en-US" altLang="zh-CN" dirty="0" smtClean="0"/>
              <a:t> Python  </a:t>
            </a:r>
            <a:r>
              <a:rPr lang="zh-CN" altLang="en-US" dirty="0" smtClean="0"/>
              <a:t>讲师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天</a:t>
            </a:r>
            <a:r>
              <a:rPr lang="zh-CN" altLang="en-US" dirty="0" smtClean="0"/>
              <a:t>善社区 </a:t>
            </a:r>
            <a:r>
              <a:rPr lang="en-US" altLang="zh-CN" dirty="0" smtClean="0"/>
              <a:t>ID</a:t>
            </a:r>
            <a:r>
              <a:rPr lang="zh-CN" altLang="en-US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韦玮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www.hellobi.com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学习过程中有任何相关的问题都可以提到技术社区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版块。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本课概要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能做什么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的安装（详细）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Python简介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zh-CN" dirty="0">
                <a:solidFill>
                  <a:srgbClr val="404040"/>
                </a:solidFill>
                <a:sym typeface="+mn-ea"/>
              </a:rPr>
              <a:t>是一门面向对象的、解释型的编程语言。</a:t>
            </a:r>
            <a:endParaRPr lang="zh-CN" altLang="zh-CN" dirty="0">
              <a:solidFill>
                <a:srgbClr val="404040"/>
              </a:solidFill>
              <a:sym typeface="+mn-ea"/>
            </a:endParaRPr>
          </a:p>
          <a:p>
            <a:pPr defTabSz="91440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dirty="0">
                <a:solidFill>
                  <a:srgbClr val="404040"/>
                </a:solidFill>
                <a:sym typeface="+mn-ea"/>
              </a:rPr>
              <a:t>目前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常见的版本有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Python2.X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Python3.X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，总结起来，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Python3.X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各方面更成熟完善些，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Python2.X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处理速度更快一些，但</a:t>
            </a:r>
            <a:r>
              <a:rPr lang="en-US" altLang="zh-CN" dirty="0">
                <a:solidFill>
                  <a:srgbClr val="404040"/>
                </a:solidFill>
                <a:sym typeface="+mn-ea"/>
              </a:rPr>
              <a:t>Python3.X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不断再进步，肯定会是主流。</a:t>
            </a:r>
            <a:endParaRPr lang="zh-CN" altLang="en-US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914400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dirty="0">
                <a:solidFill>
                  <a:srgbClr val="404040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sym typeface="+mn-ea"/>
              </a:rPr>
              <a:t>的优点有很多，比如简洁、易学、几乎全能、支持面向对象等。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>自定义</PresentationFormat>
  <Paragraphs>237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Segoe UI Semibold</vt:lpstr>
      <vt:lpstr>Segoe UI</vt:lpstr>
      <vt:lpstr>Calibri Light</vt:lpstr>
      <vt:lpstr>Calibri</vt:lpstr>
      <vt:lpstr>Office Theme</vt:lpstr>
      <vt:lpstr>Python数据分析与挖掘实战</vt:lpstr>
      <vt:lpstr>自我介绍</vt:lpstr>
      <vt:lpstr>本课概要</vt:lpstr>
      <vt:lpstr>Python简介</vt:lpstr>
      <vt:lpstr>Python能做什么</vt:lpstr>
      <vt:lpstr>Python数据分析与挖掘实战</vt:lpstr>
      <vt:lpstr>自我介绍</vt:lpstr>
      <vt:lpstr>本课概要</vt:lpstr>
      <vt:lpstr>项目实现思路</vt:lpstr>
      <vt:lpstr>项目实战</vt:lpstr>
      <vt:lpstr>Python能做什么</vt:lpstr>
      <vt:lpstr>Python数据分析与挖掘实战</vt:lpstr>
      <vt:lpstr>自我介绍</vt:lpstr>
      <vt:lpstr>本课概要</vt:lpstr>
      <vt:lpstr>Python简介</vt:lpstr>
      <vt:lpstr>Python能做什么</vt:lpstr>
      <vt:lpstr>Python的安装（详细）</vt:lpstr>
      <vt:lpstr>Python的安装（详细）</vt:lpstr>
      <vt:lpstr>Python的安装（详细）</vt:lpstr>
      <vt:lpstr>Python的安装（详细）</vt:lpstr>
      <vt:lpstr>运算符</vt:lpstr>
      <vt:lpstr>Python数据分析与挖掘实战</vt:lpstr>
      <vt:lpstr>自我介绍</vt:lpstr>
      <vt:lpstr>本课概要</vt:lpstr>
      <vt:lpstr>课程目标</vt:lpstr>
      <vt:lpstr>课程大纲详细介绍</vt:lpstr>
      <vt:lpstr>课程大纲详细介绍</vt:lpstr>
      <vt:lpstr>课程大纲详细介绍</vt:lpstr>
      <vt:lpstr>for语句</vt:lpstr>
      <vt:lpstr>课程大纲详细介绍</vt:lpstr>
      <vt:lpstr>课程大纲详细介绍</vt:lpstr>
      <vt:lpstr>更多商业智能BI和大数据精品视频尽在  www.hellobi.com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346</cp:revision>
  <dcterms:created xsi:type="dcterms:W3CDTF">2014-07-25T06:10:00Z</dcterms:created>
  <dcterms:modified xsi:type="dcterms:W3CDTF">2016-10-19T11:35:53Z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