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481ef309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d481ef309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481ef309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d481ef309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ca914f74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30ca914f74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ca914f74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30ca914f74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b859f70f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fb859f70f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b859f70f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fb859f70f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ca914f74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ca914f74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b859f70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2fb859f70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9450ae05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309450ae05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9450ae05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309450ae05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481ef30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d481ef30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481ef30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d481ef309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481ef309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d481ef309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2550" y="471975"/>
            <a:ext cx="73389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80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Pillai College of Engineering, New Panvel</a:t>
            </a:r>
            <a:endParaRPr sz="18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80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8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80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80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Presentation on</a:t>
            </a:r>
            <a:endParaRPr sz="18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 Mini </a:t>
            </a:r>
            <a:r>
              <a:rPr lang="en" sz="180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Sem VII</a:t>
            </a:r>
            <a:endParaRPr sz="18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2027 Cricket World Cup Match Prediction using Machine Learning and Data Science</a:t>
            </a:r>
            <a:endParaRPr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550" y="471975"/>
            <a:ext cx="878425" cy="8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500625" y="2880200"/>
            <a:ext cx="5011500" cy="1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A707</a:t>
            </a:r>
            <a:r>
              <a:rPr lang="en" i="0" u="none" strike="noStrike" cap="none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r>
              <a:rPr lang="en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Amarjit Babu M.J</a:t>
            </a:r>
            <a:r>
              <a:rPr lang="en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A711</a:t>
            </a:r>
            <a:r>
              <a:rPr lang="en" i="0" u="none" strike="noStrike" cap="none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r>
              <a:rPr lang="en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Shivam R. Bandal</a:t>
            </a:r>
            <a:endParaRPr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A714                               Shivom Bhattacharjee </a:t>
            </a:r>
            <a:endParaRPr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02538" y="1255575"/>
            <a:ext cx="1017900" cy="1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lang="en" sz="950" b="1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Autonomous</a:t>
            </a:r>
            <a:endParaRPr sz="95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912800" y="904500"/>
            <a:ext cx="7327200" cy="20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100"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578200" y="280600"/>
            <a:ext cx="8391300" cy="4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 -4</a:t>
            </a:r>
            <a:endParaRPr sz="2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4.     GUI Input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i="0" u="none" strike="noStrike" cap="none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661725" y="704825"/>
            <a:ext cx="1901100" cy="69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75" y="1361100"/>
            <a:ext cx="8449650" cy="358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912800" y="904500"/>
            <a:ext cx="7327200" cy="20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100"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578200" y="280600"/>
            <a:ext cx="8391300" cy="4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 -5</a:t>
            </a:r>
            <a:endParaRPr sz="2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5.     GUI Output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i="0" u="none" strike="noStrike" cap="none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661725" y="704825"/>
            <a:ext cx="1901100" cy="69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00" y="1428450"/>
            <a:ext cx="8494800" cy="35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518750" y="272825"/>
            <a:ext cx="81153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 sz="2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518750" y="683425"/>
            <a:ext cx="2128200" cy="50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5125"/>
            <a:ext cx="8839200" cy="316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518750" y="272825"/>
            <a:ext cx="81153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 -2</a:t>
            </a:r>
            <a:endParaRPr sz="2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518750" y="683425"/>
            <a:ext cx="2128200" cy="50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5125"/>
            <a:ext cx="8839202" cy="32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518750" y="272825"/>
            <a:ext cx="81153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 -3</a:t>
            </a:r>
            <a:endParaRPr sz="2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518750" y="683425"/>
            <a:ext cx="2128200" cy="50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5125"/>
            <a:ext cx="8839199" cy="370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912800" y="904500"/>
            <a:ext cx="7327200" cy="20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100"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578200" y="280600"/>
            <a:ext cx="8010900" cy="4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sz="2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 Outcome Prediction: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Accurately forecast the results of 2027 Cricket World Cup matches based on data-driven analysis.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Strategy Optimization: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Help teams develop tailored strategies by analyzing opponent strengths, weaknesses, and historical match data.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Monitoring: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Track team performance trends in real-time, offering insights for tactical adjustments during the tournament.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Fan Engagement: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 the viewing experience by providing fans with interactive predictions and analytics for each match.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Broadcast and Media Analysis: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Assist broadcasters and media analysts with data-backed insights for pre-match discussions and in-game commentary.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i="0" u="none" strike="noStrike" cap="none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652450" y="769825"/>
            <a:ext cx="1901100" cy="69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/>
          <p:nvPr/>
        </p:nvSpPr>
        <p:spPr>
          <a:xfrm>
            <a:off x="912800" y="904500"/>
            <a:ext cx="7327200" cy="20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100"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78200" y="280600"/>
            <a:ext cx="82626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2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Adaptation: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 the model to provide live predictions that adapt to ongoing match conditions, such as player performance and weather changes.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Expansion to Other Formats: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Broaden the scope of predictions to include T20 and Test matches, allowing for a comprehensive analysis of cricket across all formats.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Advanced Analytics: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Incorporate more sophisticated analytics, including player metrics and situational performance, to refine predictions and insights further.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Personalization: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 features that tailor predictions based on individual user preferences and historical engagement, improving the overall user experience.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Commercial Applications: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Explore monetization strategies, such as subscription services for detailed analytics, catering to fans, analysts, and cricket organizations.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i="0" u="none" strike="noStrike" cap="none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652450" y="769825"/>
            <a:ext cx="1901100" cy="69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75" y="152400"/>
            <a:ext cx="78833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531800" y="523500"/>
            <a:ext cx="73272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i="0" u="none" strike="noStrike" cap="non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2500" i="0" u="none" strike="noStrike" cap="none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the Project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endParaRPr sz="1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72000" y="1477050"/>
            <a:ext cx="4087200" cy="23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 sz="1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 startAt="7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 startAt="7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20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31800" y="936925"/>
            <a:ext cx="1253700" cy="79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912800" y="904500"/>
            <a:ext cx="7327200" cy="20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100"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31800" y="523500"/>
            <a:ext cx="7761900" cy="4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500" i="0" u="none" strike="noStrike" cap="non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is to build a model to predict 2027 Cricket World Cup match outcomes using ODI rankings and past performance data.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ODI rankings, matches played, won, lost, tied—these metrics highlight team form and strength.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machine learning algorithms (e.g., decision trees, logistic regression) for accurate predictions.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match analysis, strategy planning, and data-driven predictions for teams and fans.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i="0" u="none" strike="noStrike" cap="none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31800" y="946200"/>
            <a:ext cx="1901100" cy="69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912800" y="904500"/>
            <a:ext cx="7327200" cy="20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100"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578200" y="280600"/>
            <a:ext cx="8010900" cy="4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match outcomes for the 2027 Cricket World Cup using ODI rankings and historical match data.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team performance based on metrics like matches won, lost, and tied.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machine learning models to enhance prediction accuracy.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real-time match analysis and strategic decision-making for teams and fans.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 additional factors like venue conditions, player form, and head-to-head records to improve prediction accuracy.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Continuously update and refine the model with new data to maintain high accuracy throughout the tournament.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i="0" u="none" strike="noStrike" cap="none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578200" y="676975"/>
            <a:ext cx="1901100" cy="69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912800" y="904500"/>
            <a:ext cx="7327200" cy="20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100"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578200" y="280600"/>
            <a:ext cx="8010900" cy="4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the Project</a:t>
            </a:r>
            <a:endParaRPr sz="2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Opponent Analysis: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Helps teams analyze the strengths and weaknesses of their opponents, allowing them to tailor game strategies to exploit vulnerabilities.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and Away Performance Insights: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teams with data on their historical performance in home versus away matches, aiding in the development of effective strategies based on venue-specific conditions.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Tactical Adjustments: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Enables teams to make tactical adjustments by understanding trends, such as which bowling or batting strategies have worked against specific teams historically.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Momentum Tracking: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Assesses a team’s momentum throughout the tournament by tracking wins, losses, and performance patterns, helping teams adjust their preparation and approach in crucial stages.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i="0" u="none" strike="noStrike" cap="none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578200" y="676975"/>
            <a:ext cx="1901100" cy="69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912800" y="904500"/>
            <a:ext cx="7327200" cy="20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100"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578200" y="280600"/>
            <a:ext cx="8391300" cy="4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50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5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2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Preprocessing: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 historical match data, ODI rankings, and venue details, then clean and normalize for consistency.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Engineering: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and select relevant features like team form, venue performance, and head-to-head records to improve model accuracy.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Development: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machine learning algorithms such as Random Forest and Logistic Regression to build a predictive model.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 and Optimization: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 model performance using metrics like accuracy and optimize parameters through techniques like cross-validation.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 and Real-Time Predictions: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the model on a cloud platform for real-time analysis and live match predictions.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Maintenance and Updates: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Continuously update the model with new match data and refine it based on ongoing performance.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i="0" u="none" strike="noStrike" cap="none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61725" y="704825"/>
            <a:ext cx="1901100" cy="69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912798" y="795487"/>
            <a:ext cx="7327200" cy="20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100"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578200" y="242500"/>
            <a:ext cx="8391300" cy="4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50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endParaRPr sz="25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i="0" u="none" strike="noStrike" cap="none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661725" y="704825"/>
            <a:ext cx="1901100" cy="69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73" y="1198650"/>
            <a:ext cx="8820327" cy="14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t="1" r="8993" b="32745"/>
          <a:stretch/>
        </p:blipFill>
        <p:spPr>
          <a:xfrm>
            <a:off x="426721" y="3288849"/>
            <a:ext cx="7749540" cy="1373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0960" y="2688976"/>
            <a:ext cx="1577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</a:t>
            </a:r>
            <a:r>
              <a:rPr lang="en-US" sz="1000" b="1" dirty="0" smtClean="0"/>
              <a:t>)Oddi Rankings</a:t>
            </a:r>
            <a:endParaRPr lang="en-IN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59846" y="4663055"/>
            <a:ext cx="119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II)Results</a:t>
            </a:r>
            <a:endParaRPr lang="en-IN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912800" y="904500"/>
            <a:ext cx="7327200" cy="20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100"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578200" y="280600"/>
            <a:ext cx="8391300" cy="4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 -2</a:t>
            </a:r>
            <a:endParaRPr sz="2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2.     Model Evaluation Algorithm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i="0" u="none" strike="noStrike" cap="none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661725" y="704825"/>
            <a:ext cx="1901100" cy="69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50" y="1427900"/>
            <a:ext cx="8606450" cy="28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912800" y="904500"/>
            <a:ext cx="7327200" cy="20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100" i="0" u="none" strike="noStrike" cap="none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578200" y="280600"/>
            <a:ext cx="8391300" cy="4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5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 -3</a:t>
            </a:r>
            <a:endParaRPr sz="2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3.     Model Accuracy and Precision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i="0" u="none" strike="noStrike" cap="none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661725" y="704825"/>
            <a:ext cx="1901100" cy="69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525" y="1377025"/>
            <a:ext cx="6155024" cy="356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729</Words>
  <Application>Microsoft Office PowerPoint</Application>
  <PresentationFormat>On-screen Show (16:9)</PresentationFormat>
  <Paragraphs>178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2</cp:revision>
  <dcterms:modified xsi:type="dcterms:W3CDTF">2024-10-23T20:53:59Z</dcterms:modified>
</cp:coreProperties>
</file>