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E311E-8C43-4822-9C54-61ACD4A154B9}" v="83" dt="2025-05-13T19:30:01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5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352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44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18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3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7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3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2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6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0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34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Online voting System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Developed using Java Swing and OOP Concepts</a:t>
            </a:r>
          </a:p>
          <a:p>
            <a:r>
              <a:rPr dirty="0"/>
              <a:t>Presented by</a:t>
            </a:r>
            <a:r>
              <a:rPr lang="en-IN" dirty="0"/>
              <a:t>: </a:t>
            </a:r>
            <a:r>
              <a:rPr lang="en-001" dirty="0"/>
              <a:t>Group 18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Objective: To design </a:t>
            </a:r>
            <a:r>
              <a:rPr lang="en-US" dirty="0"/>
              <a:t>an</a:t>
            </a:r>
            <a:r>
              <a:rPr dirty="0"/>
              <a:t> </a:t>
            </a:r>
            <a:r>
              <a:rPr lang="en-US" dirty="0"/>
              <a:t>online voting system</a:t>
            </a:r>
            <a:r>
              <a:rPr dirty="0"/>
              <a:t>.</a:t>
            </a:r>
            <a:endParaRPr lang="en-US" dirty="0"/>
          </a:p>
          <a:p>
            <a:r>
              <a:rPr dirty="0"/>
              <a:t>Technologies Used: Java, Swing, </a:t>
            </a:r>
            <a:r>
              <a:rPr lang="en-US" dirty="0"/>
              <a:t>OOP`s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OOP Concepts 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234" y="1719401"/>
            <a:ext cx="7639325" cy="4071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latin typeface="TW Cen MT"/>
                <a:ea typeface="+mn-lt"/>
                <a:cs typeface="+mn-lt"/>
              </a:rPr>
              <a:t>Encapsulation</a:t>
            </a:r>
            <a:r>
              <a:rPr lang="en-US" sz="1800" dirty="0">
                <a:latin typeface="TW Cen MT"/>
                <a:ea typeface="+mn-lt"/>
                <a:cs typeface="+mn-lt"/>
              </a:rPr>
              <a:t>: Grouping related data and functions in classes (e.g., </a:t>
            </a:r>
            <a:r>
              <a:rPr lang="en-US" sz="1800" err="1">
                <a:latin typeface="TW Cen MT"/>
              </a:rPr>
              <a:t>VotingFrame</a:t>
            </a:r>
            <a:r>
              <a:rPr lang="en-US" sz="1800" dirty="0">
                <a:latin typeface="TW Cen MT"/>
                <a:ea typeface="+mn-lt"/>
                <a:cs typeface="+mn-lt"/>
              </a:rPr>
              <a:t>, </a:t>
            </a:r>
            <a:r>
              <a:rPr lang="en-US" sz="1800" err="1">
                <a:latin typeface="TW Cen MT"/>
              </a:rPr>
              <a:t>AdminDashboard</a:t>
            </a:r>
            <a:r>
              <a:rPr lang="en-US" sz="1800" dirty="0">
                <a:latin typeface="TW Cen MT"/>
                <a:ea typeface="+mn-lt"/>
                <a:cs typeface="+mn-lt"/>
              </a:rPr>
              <a:t>).</a:t>
            </a:r>
            <a:endParaRPr lang="en-US" sz="1800" dirty="0">
              <a:latin typeface="TW Cen MT"/>
            </a:endParaRPr>
          </a:p>
          <a:p>
            <a:r>
              <a:rPr lang="en-US" sz="1800" b="1" dirty="0">
                <a:latin typeface="TW Cen MT"/>
                <a:ea typeface="+mn-lt"/>
                <a:cs typeface="+mn-lt"/>
              </a:rPr>
              <a:t>Abstraction</a:t>
            </a:r>
            <a:r>
              <a:rPr lang="en-US" sz="1800" dirty="0">
                <a:latin typeface="TW Cen MT"/>
                <a:ea typeface="+mn-lt"/>
                <a:cs typeface="+mn-lt"/>
              </a:rPr>
              <a:t>: Hiding internal details and exposing only necessary functionalities (e.g., </a:t>
            </a:r>
            <a:r>
              <a:rPr lang="en-US" sz="1800" err="1">
                <a:latin typeface="TW Cen MT"/>
              </a:rPr>
              <a:t>VotingFrame</a:t>
            </a:r>
            <a:r>
              <a:rPr lang="en-US" sz="1800" dirty="0">
                <a:latin typeface="TW Cen MT"/>
                <a:ea typeface="+mn-lt"/>
                <a:cs typeface="+mn-lt"/>
              </a:rPr>
              <a:t> handles voting logic).</a:t>
            </a:r>
            <a:endParaRPr lang="en-US" sz="1800" dirty="0">
              <a:latin typeface="TW Cen MT"/>
            </a:endParaRPr>
          </a:p>
          <a:p>
            <a:r>
              <a:rPr lang="en-US" sz="1800" b="1" dirty="0">
                <a:latin typeface="TW Cen MT"/>
                <a:ea typeface="+mn-lt"/>
                <a:cs typeface="+mn-lt"/>
              </a:rPr>
              <a:t>Classes and Objects</a:t>
            </a:r>
            <a:r>
              <a:rPr lang="en-US" sz="1800" dirty="0">
                <a:latin typeface="TW Cen MT"/>
                <a:ea typeface="+mn-lt"/>
                <a:cs typeface="+mn-lt"/>
              </a:rPr>
              <a:t>: Defining classes (e.g., </a:t>
            </a:r>
            <a:r>
              <a:rPr lang="en-US" sz="1800" err="1">
                <a:latin typeface="TW Cen MT"/>
              </a:rPr>
              <a:t>VotingFrame</a:t>
            </a:r>
            <a:r>
              <a:rPr lang="en-US" sz="1800" dirty="0">
                <a:latin typeface="TW Cen MT"/>
                <a:ea typeface="+mn-lt"/>
                <a:cs typeface="+mn-lt"/>
              </a:rPr>
              <a:t>, </a:t>
            </a:r>
            <a:r>
              <a:rPr lang="en-US" sz="1800" err="1">
                <a:latin typeface="TW Cen MT"/>
              </a:rPr>
              <a:t>LoginFrame</a:t>
            </a:r>
            <a:r>
              <a:rPr lang="en-US" sz="1800" dirty="0">
                <a:latin typeface="TW Cen MT"/>
                <a:ea typeface="+mn-lt"/>
                <a:cs typeface="+mn-lt"/>
              </a:rPr>
              <a:t>) and creating objects to interact with them.</a:t>
            </a:r>
          </a:p>
          <a:p>
            <a:r>
              <a:rPr lang="en-US" sz="1800" b="1" dirty="0">
                <a:latin typeface="TW Cen MT"/>
                <a:ea typeface="+mn-lt"/>
                <a:cs typeface="+mn-lt"/>
              </a:rPr>
              <a:t>Inheritance</a:t>
            </a:r>
            <a:r>
              <a:rPr lang="en-US" sz="1800" dirty="0">
                <a:latin typeface="TW Cen MT"/>
                <a:ea typeface="+mn-lt"/>
                <a:cs typeface="+mn-lt"/>
              </a:rPr>
              <a:t>: </a:t>
            </a:r>
            <a:r>
              <a:rPr lang="en-US" sz="1800" err="1">
                <a:latin typeface="TW Cen MT"/>
              </a:rPr>
              <a:t>VotingFrame</a:t>
            </a:r>
            <a:r>
              <a:rPr lang="en-US" sz="1800" dirty="0">
                <a:latin typeface="TW Cen MT"/>
                <a:ea typeface="+mn-lt"/>
                <a:cs typeface="+mn-lt"/>
              </a:rPr>
              <a:t>, </a:t>
            </a:r>
            <a:r>
              <a:rPr lang="en-US" sz="1800" err="1">
                <a:latin typeface="TW Cen MT"/>
              </a:rPr>
              <a:t>AdminDashboard</a:t>
            </a:r>
            <a:r>
              <a:rPr lang="en-US" sz="1800" dirty="0">
                <a:latin typeface="TW Cen MT"/>
                <a:ea typeface="+mn-lt"/>
                <a:cs typeface="+mn-lt"/>
              </a:rPr>
              <a:t>, and </a:t>
            </a:r>
            <a:r>
              <a:rPr lang="en-US" sz="1800" err="1">
                <a:latin typeface="TW Cen MT"/>
              </a:rPr>
              <a:t>LoginFrame</a:t>
            </a:r>
            <a:r>
              <a:rPr lang="en-US" sz="1800" dirty="0">
                <a:latin typeface="TW Cen MT"/>
                <a:ea typeface="+mn-lt"/>
                <a:cs typeface="+mn-lt"/>
              </a:rPr>
              <a:t> inherit from </a:t>
            </a:r>
            <a:r>
              <a:rPr lang="en-US" sz="1800" err="1">
                <a:latin typeface="TW Cen MT"/>
              </a:rPr>
              <a:t>JFrame</a:t>
            </a:r>
            <a:r>
              <a:rPr lang="en-US" sz="1800" dirty="0">
                <a:latin typeface="TW Cen MT"/>
                <a:ea typeface="+mn-lt"/>
                <a:cs typeface="+mn-lt"/>
              </a:rPr>
              <a:t>.</a:t>
            </a:r>
            <a:endParaRPr lang="en-US" sz="1800" dirty="0">
              <a:latin typeface="TW Cen MT"/>
            </a:endParaRPr>
          </a:p>
          <a:p>
            <a:r>
              <a:rPr lang="en-US" sz="1800" b="1" dirty="0">
                <a:latin typeface="TW Cen MT"/>
                <a:ea typeface="+mn-lt"/>
                <a:cs typeface="+mn-lt"/>
              </a:rPr>
              <a:t>Polymorphism</a:t>
            </a:r>
            <a:r>
              <a:rPr lang="en-US" sz="1800" dirty="0">
                <a:latin typeface="TW Cen MT"/>
                <a:ea typeface="+mn-lt"/>
                <a:cs typeface="+mn-lt"/>
              </a:rPr>
              <a:t>: Event handling methods (</a:t>
            </a:r>
            <a:r>
              <a:rPr lang="en-US" sz="1800" dirty="0">
                <a:latin typeface="TW Cen MT"/>
              </a:rPr>
              <a:t>ActionListener</a:t>
            </a:r>
            <a:r>
              <a:rPr lang="en-US" sz="1800" dirty="0">
                <a:latin typeface="TW Cen MT"/>
                <a:ea typeface="+mn-lt"/>
                <a:cs typeface="+mn-lt"/>
              </a:rPr>
              <a:t>) have different implementations depending on the class.</a:t>
            </a:r>
            <a:endParaRPr lang="en-US" sz="1800" dirty="0">
              <a:latin typeface="TW Cen M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err="1">
                <a:latin typeface="TW Cen MT"/>
                <a:ea typeface="+mn-lt"/>
                <a:cs typeface="+mn-lt"/>
              </a:rPr>
              <a:t>JFrame</a:t>
            </a:r>
            <a:r>
              <a:rPr lang="en-US" dirty="0">
                <a:latin typeface="TW Cen MT"/>
                <a:ea typeface="+mn-lt"/>
                <a:cs typeface="+mn-lt"/>
              </a:rPr>
              <a:t>: Main window container (e.g., </a:t>
            </a:r>
            <a:r>
              <a:rPr lang="en-US" err="1">
                <a:latin typeface="TW Cen MT"/>
              </a:rPr>
              <a:t>VotingFrame</a:t>
            </a:r>
            <a:r>
              <a:rPr lang="en-US" dirty="0">
                <a:latin typeface="TW Cen MT"/>
                <a:ea typeface="+mn-lt"/>
                <a:cs typeface="+mn-lt"/>
              </a:rPr>
              <a:t>, </a:t>
            </a:r>
            <a:r>
              <a:rPr lang="en-US" err="1">
                <a:latin typeface="TW Cen MT"/>
              </a:rPr>
              <a:t>AdminDashboard</a:t>
            </a:r>
            <a:r>
              <a:rPr lang="en-US" dirty="0">
                <a:latin typeface="TW Cen MT"/>
                <a:ea typeface="+mn-lt"/>
                <a:cs typeface="+mn-lt"/>
              </a:rPr>
              <a:t>, </a:t>
            </a:r>
            <a:r>
              <a:rPr lang="en-US" err="1">
                <a:latin typeface="TW Cen MT"/>
              </a:rPr>
              <a:t>LoginFrame</a:t>
            </a:r>
            <a:r>
              <a:rPr lang="en-US" dirty="0">
                <a:latin typeface="TW Cen MT"/>
                <a:ea typeface="+mn-lt"/>
                <a:cs typeface="+mn-lt"/>
              </a:rPr>
              <a:t>).</a:t>
            </a:r>
            <a:endParaRPr lang="en-US">
              <a:latin typeface="TW Cen MT"/>
            </a:endParaRPr>
          </a:p>
          <a:p>
            <a:r>
              <a:rPr lang="en-US" b="1" err="1">
                <a:latin typeface="TW Cen MT"/>
                <a:ea typeface="+mn-lt"/>
                <a:cs typeface="+mn-lt"/>
              </a:rPr>
              <a:t>JButton</a:t>
            </a:r>
            <a:r>
              <a:rPr lang="en-US" dirty="0">
                <a:latin typeface="TW Cen MT"/>
                <a:ea typeface="+mn-lt"/>
                <a:cs typeface="+mn-lt"/>
              </a:rPr>
              <a:t>: Button component (e.g., </a:t>
            </a:r>
            <a:r>
              <a:rPr lang="en-US" err="1">
                <a:latin typeface="TW Cen MT"/>
              </a:rPr>
              <a:t>btnA</a:t>
            </a:r>
            <a:r>
              <a:rPr lang="en-US" dirty="0">
                <a:latin typeface="TW Cen MT"/>
                <a:ea typeface="+mn-lt"/>
                <a:cs typeface="+mn-lt"/>
              </a:rPr>
              <a:t>, </a:t>
            </a:r>
            <a:r>
              <a:rPr lang="en-US" err="1">
                <a:latin typeface="TW Cen MT"/>
              </a:rPr>
              <a:t>btnB</a:t>
            </a:r>
            <a:r>
              <a:rPr lang="en-US" dirty="0">
                <a:latin typeface="TW Cen MT"/>
                <a:ea typeface="+mn-lt"/>
                <a:cs typeface="+mn-lt"/>
              </a:rPr>
              <a:t>, </a:t>
            </a:r>
            <a:r>
              <a:rPr lang="en-US" err="1">
                <a:latin typeface="TW Cen MT"/>
              </a:rPr>
              <a:t>logoutBtn</a:t>
            </a:r>
            <a:r>
              <a:rPr lang="en-US" dirty="0">
                <a:latin typeface="TW Cen MT"/>
                <a:ea typeface="+mn-lt"/>
                <a:cs typeface="+mn-lt"/>
              </a:rPr>
              <a:t>).</a:t>
            </a:r>
            <a:endParaRPr>
              <a:latin typeface="TW Cen MT"/>
            </a:endParaRPr>
          </a:p>
          <a:p>
            <a:r>
              <a:rPr lang="en-US" b="1" err="1">
                <a:latin typeface="TW Cen MT"/>
                <a:ea typeface="+mn-lt"/>
                <a:cs typeface="+mn-lt"/>
              </a:rPr>
              <a:t>JLabel</a:t>
            </a:r>
            <a:r>
              <a:rPr lang="en-US" dirty="0">
                <a:latin typeface="TW Cen MT"/>
                <a:ea typeface="+mn-lt"/>
                <a:cs typeface="+mn-lt"/>
              </a:rPr>
              <a:t>: Text label component (e.g., </a:t>
            </a:r>
            <a:r>
              <a:rPr lang="en-US" err="1">
                <a:latin typeface="TW Cen MT"/>
              </a:rPr>
              <a:t>voteLabel</a:t>
            </a:r>
            <a:r>
              <a:rPr lang="en-US" dirty="0">
                <a:latin typeface="TW Cen MT"/>
                <a:ea typeface="+mn-lt"/>
                <a:cs typeface="+mn-lt"/>
              </a:rPr>
              <a:t>, </a:t>
            </a:r>
            <a:r>
              <a:rPr lang="en-US" err="1">
                <a:latin typeface="TW Cen MT"/>
              </a:rPr>
              <a:t>resultALabel</a:t>
            </a:r>
            <a:r>
              <a:rPr lang="en-US" dirty="0">
                <a:latin typeface="TW Cen MT"/>
                <a:ea typeface="+mn-lt"/>
                <a:cs typeface="+mn-lt"/>
              </a:rPr>
              <a:t>, </a:t>
            </a:r>
            <a:r>
              <a:rPr lang="en-US" err="1">
                <a:latin typeface="TW Cen MT"/>
              </a:rPr>
              <a:t>resultBLabel</a:t>
            </a:r>
            <a:r>
              <a:rPr lang="en-US" dirty="0">
                <a:latin typeface="TW Cen MT"/>
                <a:ea typeface="+mn-lt"/>
                <a:cs typeface="+mn-lt"/>
              </a:rPr>
              <a:t>).</a:t>
            </a:r>
            <a:endParaRPr>
              <a:latin typeface="TW Cen MT"/>
            </a:endParaRPr>
          </a:p>
          <a:p>
            <a:r>
              <a:rPr lang="en-US" b="1" err="1">
                <a:latin typeface="TW Cen MT"/>
                <a:ea typeface="+mn-lt"/>
                <a:cs typeface="+mn-lt"/>
              </a:rPr>
              <a:t>JTextField</a:t>
            </a:r>
            <a:r>
              <a:rPr lang="en-US" dirty="0">
                <a:latin typeface="TW Cen MT"/>
                <a:ea typeface="+mn-lt"/>
                <a:cs typeface="+mn-lt"/>
              </a:rPr>
              <a:t>: Text input field (e.g., </a:t>
            </a:r>
            <a:r>
              <a:rPr lang="en-US" err="1">
                <a:latin typeface="TW Cen MT"/>
              </a:rPr>
              <a:t>usernameField</a:t>
            </a:r>
            <a:r>
              <a:rPr lang="en-US" dirty="0">
                <a:latin typeface="TW Cen MT"/>
                <a:ea typeface="+mn-lt"/>
                <a:cs typeface="+mn-lt"/>
              </a:rPr>
              <a:t>).</a:t>
            </a:r>
            <a:endParaRPr>
              <a:latin typeface="TW Cen MT"/>
            </a:endParaRPr>
          </a:p>
          <a:p>
            <a:r>
              <a:rPr lang="en-US" b="1" err="1">
                <a:latin typeface="TW Cen MT"/>
                <a:ea typeface="+mn-lt"/>
                <a:cs typeface="+mn-lt"/>
              </a:rPr>
              <a:t>JPasswordField</a:t>
            </a:r>
            <a:r>
              <a:rPr lang="en-US" dirty="0">
                <a:latin typeface="TW Cen MT"/>
                <a:ea typeface="+mn-lt"/>
                <a:cs typeface="+mn-lt"/>
              </a:rPr>
              <a:t>: Password input field (e.g., </a:t>
            </a:r>
            <a:r>
              <a:rPr lang="en-US" err="1">
                <a:latin typeface="TW Cen MT"/>
              </a:rPr>
              <a:t>passwordField</a:t>
            </a:r>
            <a:r>
              <a:rPr lang="en-US" dirty="0">
                <a:latin typeface="TW Cen MT"/>
                <a:ea typeface="+mn-lt"/>
                <a:cs typeface="+mn-lt"/>
              </a:rPr>
              <a:t>).</a:t>
            </a:r>
            <a:endParaRPr>
              <a:latin typeface="TW Cen MT"/>
            </a:endParaRPr>
          </a:p>
          <a:p>
            <a:r>
              <a:rPr lang="en-US" b="1" err="1">
                <a:latin typeface="TW Cen MT"/>
                <a:ea typeface="+mn-lt"/>
                <a:cs typeface="+mn-lt"/>
              </a:rPr>
              <a:t>JOptionPane</a:t>
            </a:r>
            <a:r>
              <a:rPr lang="en-US" dirty="0">
                <a:latin typeface="TW Cen MT"/>
                <a:ea typeface="+mn-lt"/>
                <a:cs typeface="+mn-lt"/>
              </a:rPr>
              <a:t>: Popup message/dialog (e.g., for voting confirmation or invalid credentials).</a:t>
            </a:r>
            <a:endParaRPr lang="en-US">
              <a:latin typeface="TW Cen MT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748042"/>
            <a:ext cx="6655785" cy="28829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Login</a:t>
            </a:r>
            <a:r>
              <a:rPr lang="en-US" sz="1800">
                <a:ea typeface="+mn-lt"/>
                <a:cs typeface="+mn-lt"/>
              </a:rPr>
              <a:t>: User logs in (Admin or Voter).</a:t>
            </a:r>
            <a:endParaRPr lang="en-US">
              <a:ea typeface="+mn-lt"/>
              <a:cs typeface="+mn-lt"/>
            </a:endParaRPr>
          </a:p>
          <a:p>
            <a:r>
              <a:rPr lang="en-US" sz="1800" b="1">
                <a:ea typeface="+mn-lt"/>
                <a:cs typeface="+mn-lt"/>
              </a:rPr>
              <a:t>Voter</a:t>
            </a:r>
            <a:r>
              <a:rPr lang="en-US" sz="1800">
                <a:ea typeface="+mn-lt"/>
                <a:cs typeface="+mn-lt"/>
              </a:rPr>
              <a:t>: Selects a candidate and submits a vote.</a:t>
            </a:r>
            <a:endParaRPr lang="en-US"/>
          </a:p>
          <a:p>
            <a:r>
              <a:rPr lang="en-US" sz="1800" b="1">
                <a:ea typeface="+mn-lt"/>
                <a:cs typeface="+mn-lt"/>
              </a:rPr>
              <a:t>Admin</a:t>
            </a:r>
            <a:r>
              <a:rPr lang="en-US" sz="1800">
                <a:ea typeface="+mn-lt"/>
                <a:cs typeface="+mn-lt"/>
              </a:rPr>
              <a:t>: Views and manages vote counts.</a:t>
            </a:r>
            <a:endParaRPr lang="en-US"/>
          </a:p>
          <a:p>
            <a:r>
              <a:rPr lang="en-US" sz="1800" b="1" dirty="0">
                <a:ea typeface="+mn-lt"/>
                <a:cs typeface="+mn-lt"/>
              </a:rPr>
              <a:t>Logout</a:t>
            </a:r>
            <a:r>
              <a:rPr lang="en-US" sz="1800" dirty="0">
                <a:ea typeface="+mn-lt"/>
                <a:cs typeface="+mn-lt"/>
              </a:rPr>
              <a:t>: User logs out and returns to the login screen.</a:t>
            </a:r>
            <a:endParaRPr lang="en-US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D5841-28B9-981E-805A-EE2855C8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65" y="3556726"/>
            <a:ext cx="4572638" cy="32035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553748"/>
            <a:ext cx="7098195" cy="159806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Voting</a:t>
            </a:r>
            <a:r>
              <a:rPr lang="en-US" dirty="0">
                <a:ea typeface="+mn-lt"/>
                <a:cs typeface="+mn-lt"/>
              </a:rPr>
              <a:t>: Click on "Candidate A" or "Candidate B" to vote.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Result</a:t>
            </a:r>
            <a:r>
              <a:rPr lang="en-US" dirty="0">
                <a:ea typeface="+mn-lt"/>
                <a:cs typeface="+mn-lt"/>
              </a:rPr>
              <a:t>: "Candidate A: 1 vote, Candidate B: 0 votes."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90BB1-8492-7C9E-576A-696C0D45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689" y="3669447"/>
            <a:ext cx="3884622" cy="2426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Enhancements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>
                <a:ea typeface="+mn-lt"/>
                <a:cs typeface="+mn-lt"/>
              </a:rPr>
              <a:t>User Authentication</a:t>
            </a:r>
            <a:r>
              <a:rPr lang="en-US" dirty="0">
                <a:ea typeface="+mn-lt"/>
                <a:cs typeface="+mn-lt"/>
              </a:rPr>
              <a:t>: Implement more secure login methods (e.g., password hashing).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Real-Time Updates</a:t>
            </a:r>
            <a:r>
              <a:rPr lang="en-US" dirty="0">
                <a:ea typeface="+mn-lt"/>
                <a:cs typeface="+mn-lt"/>
              </a:rPr>
              <a:t>: Show live vote updates without refreshing.</a:t>
            </a:r>
            <a:endParaRPr dirty="0"/>
          </a:p>
          <a:p>
            <a:r>
              <a:rPr lang="en-US" b="1" dirty="0">
                <a:ea typeface="+mn-lt"/>
                <a:cs typeface="+mn-lt"/>
              </a:rPr>
              <a:t>Multiple Candidates</a:t>
            </a:r>
            <a:r>
              <a:rPr lang="en-US" dirty="0">
                <a:ea typeface="+mn-lt"/>
                <a:cs typeface="+mn-lt"/>
              </a:rPr>
              <a:t>: Allow multiple voters </a:t>
            </a:r>
            <a:r>
              <a:rPr lang="en-US">
                <a:ea typeface="+mn-lt"/>
                <a:cs typeface="+mn-lt"/>
              </a:rPr>
              <a:t>to vote.</a:t>
            </a:r>
            <a:endParaRPr dirty="0"/>
          </a:p>
          <a:p>
            <a:r>
              <a:rPr lang="en-US" b="1" dirty="0">
                <a:ea typeface="+mn-lt"/>
                <a:cs typeface="+mn-lt"/>
              </a:rPr>
              <a:t>Admin Features</a:t>
            </a:r>
            <a:r>
              <a:rPr lang="en-US" dirty="0">
                <a:ea typeface="+mn-lt"/>
                <a:cs typeface="+mn-lt"/>
              </a:rPr>
              <a:t>: Add voting analytics and reports.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Mobile Support</a:t>
            </a:r>
            <a:r>
              <a:rPr lang="en-US" dirty="0">
                <a:ea typeface="+mn-lt"/>
                <a:cs typeface="+mn-lt"/>
              </a:rPr>
              <a:t>: Make the UI responsive for mobile devices.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Simple and functional voting system.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Users can vote, view results, and log out.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Admin can manage vote counts and reset votes.</a:t>
            </a:r>
            <a:endParaRPr dirty="0"/>
          </a:p>
          <a:p>
            <a:r>
              <a:rPr lang="en-US" dirty="0">
                <a:ea typeface="+mn-lt"/>
                <a:cs typeface="+mn-lt"/>
              </a:rPr>
              <a:t>Future improvements include security, real-time updates, and mobile support.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</TotalTime>
  <Words>391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TW Cen MT</vt:lpstr>
      <vt:lpstr>Circuit</vt:lpstr>
      <vt:lpstr>Online voting System</vt:lpstr>
      <vt:lpstr>Introduction</vt:lpstr>
      <vt:lpstr>OOP Concepts Applied</vt:lpstr>
      <vt:lpstr>GUI Components</vt:lpstr>
      <vt:lpstr>Application Workflow</vt:lpstr>
      <vt:lpstr>Sample Output</vt:lpstr>
      <vt:lpstr>Enhancements &amp; 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Abhinandan Yalamante</dc:creator>
  <cp:keywords/>
  <dc:description>generated using python-pptx</dc:description>
  <cp:lastModifiedBy>Saurabh Kumbhar</cp:lastModifiedBy>
  <cp:revision>47</cp:revision>
  <dcterms:created xsi:type="dcterms:W3CDTF">2013-01-27T09:14:16Z</dcterms:created>
  <dcterms:modified xsi:type="dcterms:W3CDTF">2025-05-14T03:58:15Z</dcterms:modified>
  <cp:category/>
</cp:coreProperties>
</file>