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58" d="100"/>
          <a:sy n="58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Scaling:  </a:t>
          </a:r>
          <a:r>
            <a:rPr lang="en-US" sz="1800" b="0" dirty="0"/>
            <a:t>Features were scaled to have unit variance and zero mean to ensure equal weighting during model training.</a:t>
          </a:r>
          <a:r>
            <a:rPr lang="en-US" sz="18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Train-Test Split: Data was split into 70% training and 30% testing subsets to evaluate the model on unseen data.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 custScaleY="106848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474282"/>
          <a:ext cx="6180307" cy="10878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Scaling:  </a:t>
          </a:r>
          <a:r>
            <a:rPr lang="en-US" sz="1800" b="0" kern="1200" dirty="0"/>
            <a:t>Features were scaled to have unit variance and zero mean to ensure equal weighting during model training.</a:t>
          </a:r>
          <a:r>
            <a:rPr lang="en-US" sz="1800" kern="1200" dirty="0"/>
            <a:t>	</a:t>
          </a:r>
        </a:p>
      </dsp:txBody>
      <dsp:txXfrm>
        <a:off x="655140" y="474282"/>
        <a:ext cx="6180307" cy="1087868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Train-Test Split: Data was split into 70% training and 30% testing subsets to evaluate the model on unseen data.</a:t>
          </a:r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Iris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207955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5438773"/>
            <a:ext cx="3081576" cy="69532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About the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E86E18-9F33-C131-A3E0-A4CC4DC67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0874" y="1785492"/>
            <a:ext cx="116425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Iris Classification Model aims to accurately identify three species of Iris plants—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setosa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versicolor, and virginica—based on their sepal and petal dimensions.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in Machine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model exemplifies the use of machine learning for pattern recognition and predictive modeling, serving as a foundational case study in the field. 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1191" y="2767116"/>
            <a:ext cx="5276682" cy="2627598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1897292-66BF-4195-B19F-E8DA0F590A2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34127" y="2223332"/>
            <a:ext cx="52766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employed in this analysis was sourced from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library's dataset collection, a widely recognized repository for machine learning datasets. 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Sepal Length (cm)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Sepal Width (cm)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Petal Length (cm)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Petal Width (cm)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 is the species of the Iris plant.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135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C216-E76C-5798-4CAF-9FE74459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ABFD8B-06CB-F4B0-5C9B-667D70A46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13337"/>
            <a:ext cx="108996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Plotted histograms to understand the distribution of each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 plots: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visualize relationships between each pair of features and distinguish species based on feature interactions.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iagram of a graph">
            <a:extLst>
              <a:ext uri="{FF2B5EF4-FFF2-40B4-BE49-F238E27FC236}">
                <a16:creationId xmlns:a16="http://schemas.microsoft.com/office/drawing/2014/main" id="{8CEB7D87-0AA5-5481-D824-EC725C33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1" y="4271726"/>
            <a:ext cx="4210419" cy="2347328"/>
          </a:xfrm>
          <a:prstGeom prst="rect">
            <a:avLst/>
          </a:prstGeom>
        </p:spPr>
      </p:pic>
      <p:pic>
        <p:nvPicPr>
          <p:cNvPr id="8" name="Picture 7" descr="A colorful graph with text and icons&#10;&#10;Description automatically generated with medium confidence">
            <a:extLst>
              <a:ext uri="{FF2B5EF4-FFF2-40B4-BE49-F238E27FC236}">
                <a16:creationId xmlns:a16="http://schemas.microsoft.com/office/drawing/2014/main" id="{31F01C85-9669-2C0A-9D7F-F6837CB7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92" y="4271726"/>
            <a:ext cx="3444608" cy="23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1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6542-71B4-144E-2D11-73D36E96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A7D7DC-0B1B-0F16-7D89-410186CB8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490" y="2401264"/>
            <a:ext cx="105384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The model was developed using the </a:t>
            </a:r>
            <a:r>
              <a:rPr lang="en-US" sz="2000" b="1" dirty="0"/>
              <a:t>Random Forest Algorithm </a:t>
            </a:r>
            <a:r>
              <a:rPr lang="en-US" sz="2000" dirty="0"/>
              <a:t>to handle the data and ensure high predictive accuracy.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and Robust Modeling: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Random Forest adeptly handles complex feature interactions and reduces overfitting through averaging multiple decision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Maintenance Requirements: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Performs effectively with minimal preprocessing and default settings, streamlining the modeling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Versatile and Effective: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Capable of managing both numerical and categorical data, ideal for maximizing insights from smaller datasets. </a:t>
            </a:r>
          </a:p>
        </p:txBody>
      </p:sp>
    </p:spTree>
    <p:extLst>
      <p:ext uri="{BB962C8B-B14F-4D97-AF65-F5344CB8AC3E}">
        <p14:creationId xmlns:p14="http://schemas.microsoft.com/office/powerpoint/2010/main" val="4467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5275-EB7B-8DCB-2C4C-0110C485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13" y="5080000"/>
            <a:ext cx="9700728" cy="9549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1042BC-00F1-807F-5BBD-3D9F0E543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153" y="3048675"/>
            <a:ext cx="99856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Achieved approximately 97% accuracy on the test set, indicating high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Confusion Matrix: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Provided detailed insight into the number of correct and incorrect predictions for each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 Report: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Included metrics like precision, recall, and F1-score for each class to evaluate the model comprehensively. 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57305D6-DA96-FAC9-D5DB-7BD92E26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39" y="823063"/>
            <a:ext cx="769112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7408-A917-F335-39BA-4139D02A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1CF3-ABB5-CA62-72A1-89147C438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81200"/>
            <a:ext cx="5422390" cy="2387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Scatter Plot: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Distinct Clustering: Purple dots (</a:t>
            </a:r>
            <a:r>
              <a:rPr lang="en-US" dirty="0" err="1"/>
              <a:t>setosa</a:t>
            </a:r>
            <a:r>
              <a:rPr lang="en-US" dirty="0"/>
              <a:t>) show clear, unique separation from others.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Species Overlap: Teal and yellow (versicolor, virginica) close but with noticeable differences.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Correlation Observation: Positive correlation indicates larger sepals correspond to longer petals.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83E54-CF9F-3DD9-D762-B4A06248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981201"/>
            <a:ext cx="5422392" cy="2387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Pairplot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Diagonal Plots: Individual species feature distributions visualized with kernel density estimates.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Feature Variations: </a:t>
            </a:r>
            <a:r>
              <a:rPr lang="en-US" dirty="0" err="1"/>
              <a:t>Setosa</a:t>
            </a:r>
            <a:r>
              <a:rPr lang="en-US" dirty="0"/>
              <a:t> smaller/narrower; Versicolor and Virginica show significant overlap.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Bivariate Relationships: Strong correlations highlight clear species differentiation, especially in petals.</a:t>
            </a:r>
          </a:p>
        </p:txBody>
      </p:sp>
      <p:pic>
        <p:nvPicPr>
          <p:cNvPr id="10" name="Picture 9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196F9662-5EB6-915C-14ED-0D4A827A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2" y="4470400"/>
            <a:ext cx="4340531" cy="2206444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4A3EB9F-F2F4-B108-785D-494FFE55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95" y="4470400"/>
            <a:ext cx="4261635" cy="21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4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B296-2C99-F4D6-1C1D-7E9AA6A7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DFB4-84A6-4746-65C7-D016BF7C0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273" y="1828801"/>
            <a:ext cx="5422390" cy="278573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7200" dirty="0"/>
              <a:t>Feature Importance: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200" dirty="0"/>
              <a:t>Graph Axes: X-axis displays Iris features—sepal and petal dimensions; Y-axis shows their importance scores from the Random Forest model.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200" dirty="0"/>
              <a:t>Petal Metrics' Significance: Petal width and length are the most critical features, significantly influencing species classification.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200" dirty="0"/>
              <a:t>Sepal Features' Impact: Sepal length shows moderate importance, while sepal width has the least impact on classification accuracy.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5F8D-CC90-268D-656D-21041E6E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9171" y="1724138"/>
            <a:ext cx="5422392" cy="273705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7200" dirty="0"/>
              <a:t>Confusion Matrix: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400" dirty="0"/>
              <a:t>High Accuracy: Model perfectly classifies </a:t>
            </a:r>
            <a:r>
              <a:rPr lang="en-US" sz="6400" dirty="0" err="1"/>
              <a:t>Setosa</a:t>
            </a:r>
            <a:r>
              <a:rPr lang="en-US" sz="6400" dirty="0"/>
              <a:t>, effectively distinguishes Virginica with few errors.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400" dirty="0"/>
              <a:t>Class-Specific Precision: </a:t>
            </a:r>
            <a:r>
              <a:rPr lang="en-US" sz="6400" dirty="0" err="1"/>
              <a:t>Setosa</a:t>
            </a:r>
            <a:r>
              <a:rPr lang="en-US" sz="6400" dirty="0"/>
              <a:t> 100% accurate; Versicolor, Virginica mostly correct with minor errors.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400" dirty="0"/>
              <a:t>Minimal Misclassifications: Model excels with only one misclassification, demonstrating strong species identification. </a:t>
            </a:r>
          </a:p>
        </p:txBody>
      </p:sp>
      <p:pic>
        <p:nvPicPr>
          <p:cNvPr id="6" name="Picture 5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0D711494-DBFC-11D3-FF69-7BE403A6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71" y="4614531"/>
            <a:ext cx="4425634" cy="2058253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03C61AD-2AA2-FD67-157C-3AD50668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506" y="4455042"/>
            <a:ext cx="3466214" cy="22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85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101</TotalTime>
  <Words>576</Words>
  <Application>Microsoft Office PowerPoint</Application>
  <PresentationFormat>Widescreen</PresentationFormat>
  <Paragraphs>65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Wingdings</vt:lpstr>
      <vt:lpstr>Wingdings 2</vt:lpstr>
      <vt:lpstr>Custom</vt:lpstr>
      <vt:lpstr>Iris classification model</vt:lpstr>
      <vt:lpstr>About the model</vt:lpstr>
      <vt:lpstr>Dataset used</vt:lpstr>
      <vt:lpstr>Data preprocessing</vt:lpstr>
      <vt:lpstr>Exploratory Data Analysis (EDA)</vt:lpstr>
      <vt:lpstr>Algorithm used</vt:lpstr>
      <vt:lpstr>Model performance</vt:lpstr>
      <vt:lpstr>Plot interpretation</vt:lpstr>
      <vt:lpstr>Plot 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</dc:creator>
  <cp:lastModifiedBy>Simran</cp:lastModifiedBy>
  <cp:revision>3</cp:revision>
  <dcterms:created xsi:type="dcterms:W3CDTF">2024-09-29T16:20:57Z</dcterms:created>
  <dcterms:modified xsi:type="dcterms:W3CDTF">2024-09-29T21:37:58Z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