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720" r:id="rId1"/>
  </p:sldMasterIdLst>
  <p:notesMasterIdLst>
    <p:notesMasterId r:id="rId2"/>
  </p:notesMasterIdLst>
  <p:sldIdLst>
    <p:sldId id="425" r:id="rId3"/>
    <p:sldId id="426" r:id="rId4"/>
    <p:sldId id="427" r:id="rId5"/>
    <p:sldId id="428" r:id="rId6"/>
    <p:sldId id="429" r:id="rId7"/>
    <p:sldId id="430" r:id="rId8"/>
    <p:sldId id="431" r:id="rId9"/>
    <p:sldId id="432" r:id="rId10"/>
    <p:sldId id="433" r:id="rId11"/>
    <p:sldId id="434" r:id="rId12"/>
    <p:sldId id="436" r:id="rId13"/>
    <p:sldId id="43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721" r:id="rId1"/>
    <p:sldLayoutId id="2147483722" r:id="rId2"/>
    <p:sldLayoutId id="2147483723" r:id="rId3"/>
    <p:sldLayoutId id="2147483724" r:id="rId4"/>
    <p:sldLayoutId id="214748372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136139"/>
          </a:xfrm>
          <a:prstGeom prst="rect"/>
          <a:noFill/>
        </p:spPr>
        <p:txBody>
          <a:bodyPr rtlCol="0" wrap="square">
            <a:spAutoFit/>
          </a:bodyPr>
          <a:p>
            <a:r>
              <a:rPr sz="2400" lang="en-US"/>
              <a:t>STUDENT NAME:</a:t>
            </a:r>
            <a:r>
              <a:rPr sz="2400" lang="en-US"/>
              <a:t> SUBASHINI</a:t>
            </a:r>
            <a:r>
              <a:rPr sz="2400" lang="en-US"/>
              <a:t>.</a:t>
            </a:r>
            <a:r>
              <a:rPr sz="2400" lang="en-US"/>
              <a:t>S</a:t>
            </a:r>
            <a:endParaRPr dirty="0" sz="2400" lang="en-US"/>
          </a:p>
          <a:p>
            <a:r>
              <a:rPr dirty="0" sz="2400" lang="en-US"/>
              <a:t>REGISTER NO:</a:t>
            </a:r>
            <a:r>
              <a:rPr dirty="0" sz="2400" lang="en-US"/>
              <a:t>2</a:t>
            </a:r>
            <a:r>
              <a:rPr dirty="0" sz="2400" lang="en-US"/>
              <a:t>2</a:t>
            </a:r>
            <a:r>
              <a:rPr dirty="0" sz="2400" lang="en-US"/>
              <a:t>1</a:t>
            </a:r>
            <a:r>
              <a:rPr dirty="0" sz="2400" lang="en-US"/>
              <a:t>3</a:t>
            </a:r>
            <a:r>
              <a:rPr dirty="0" sz="2400" lang="en-US"/>
              <a:t>3</a:t>
            </a:r>
            <a:r>
              <a:rPr dirty="0" sz="2400" lang="en-US"/>
              <a:t>3</a:t>
            </a:r>
            <a:r>
              <a:rPr dirty="0" sz="2400" lang="en-US"/>
              <a:t>1</a:t>
            </a:r>
            <a:r>
              <a:rPr dirty="0" sz="2400" lang="en-US"/>
              <a:t>0</a:t>
            </a:r>
            <a:r>
              <a:rPr dirty="0" sz="2400" lang="en-US"/>
              <a:t>4</a:t>
            </a:r>
            <a:r>
              <a:rPr dirty="0" sz="2400" lang="en-US"/>
              <a:t>2</a:t>
            </a:r>
            <a:r>
              <a:rPr dirty="0" sz="2400" lang="en-US"/>
              <a:t>1</a:t>
            </a:r>
            <a:r>
              <a:rPr dirty="0" sz="2400" lang="en-US"/>
              <a:t>4</a:t>
            </a:r>
            <a:r>
              <a:rPr dirty="0" sz="2400" lang="en-US"/>
              <a:t>6</a:t>
            </a:r>
            <a:endParaRPr altLang="en-US" lang="zh-CN"/>
          </a:p>
          <a:p>
            <a:r>
              <a:rPr dirty="0" sz="2400" lang="en-US"/>
              <a:t>DEPARTMENT:</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a:t>
            </a:r>
            <a:endParaRPr altLang="en-US" lang="zh-CN"/>
          </a:p>
          <a:p>
            <a:r>
              <a:rPr dirty="0" sz="2400" lang="en-US"/>
              <a:t>COLLEGE</a:t>
            </a:r>
            <a:r>
              <a:rPr dirty="0" sz="2400" lang="en-US"/>
              <a:t>:</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THI </a:t>
            </a:r>
            <a:r>
              <a:rPr dirty="0" sz="2400" lang="en-US"/>
              <a:t>W</a:t>
            </a:r>
            <a:r>
              <a:rPr dirty="0" sz="2400" lang="en-US"/>
              <a:t>O</a:t>
            </a:r>
            <a:r>
              <a:rPr dirty="0" sz="2400" lang="en-US"/>
              <a:t>M</a:t>
            </a:r>
            <a:r>
              <a:rPr dirty="0" sz="2400" lang="en-US"/>
              <a:t>E</a:t>
            </a:r>
            <a:r>
              <a:rPr dirty="0" sz="2400" lang="en-US"/>
              <a:t>N</a:t>
            </a:r>
            <a:r>
              <a:rPr dirty="0" sz="2400" lang="en-US"/>
              <a:t>'S</a:t>
            </a:r>
            <a:r>
              <a:rPr dirty="0" sz="2400" lang="en-US"/>
              <a:t> </a:t>
            </a:r>
            <a:r>
              <a:rPr dirty="0" sz="2400" lang="en-US"/>
              <a:t>C</a:t>
            </a:r>
            <a:r>
              <a:rPr dirty="0" sz="2400" lang="en-US"/>
              <a:t>O</a:t>
            </a:r>
            <a:r>
              <a:rPr dirty="0" sz="2400" lang="en-US"/>
              <a:t>L</a:t>
            </a:r>
            <a:r>
              <a:rPr dirty="0" sz="2400" lang="en-US"/>
              <a:t>LEGE </a:t>
            </a:r>
            <a:endParaRPr altLang="en-US" lang="zh-CN"/>
          </a:p>
          <a:p>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1" name=""/>
          <p:cNvSpPr txBox="1"/>
          <p:nvPr/>
        </p:nvSpPr>
        <p:spPr>
          <a:xfrm>
            <a:off x="1393674" y="1955640"/>
            <a:ext cx="8664726" cy="3025141"/>
          </a:xfrm>
          <a:prstGeom prst="rect"/>
        </p:spPr>
        <p:txBody>
          <a:bodyPr rtlCol="0" wrap="square">
            <a:spAutoFit/>
          </a:bodyPr>
          <a:p>
            <a:r>
              <a:rPr sz="2800" lang="en-US">
                <a:solidFill>
                  <a:srgbClr val="000000"/>
                </a:solidFill>
              </a:rPr>
              <a:t> Incorporate models that can be rotated, zoomed, and interacted with directly within the slides. This can be particularly effective for product demos or technical presentations.Dynamic Data Visualization</a:t>
            </a:r>
            <a:r>
              <a:rPr sz="2800" lang="en-US">
                <a:solidFill>
                  <a:srgbClr val="000000"/>
                </a:solidFill>
              </a:rPr>
              <a:t> </a:t>
            </a:r>
            <a:r>
              <a:rPr sz="2800" lang="en-US">
                <a:solidFill>
                  <a:srgbClr val="000000"/>
                </a:solidFill>
              </a:rPr>
              <a:t>Use sophisticated tools to create dynamic charts and graphs that update in real time as data changes. This is useful for presentations that involve live data or frequent updates.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73" name=""/>
          <p:cNvPicPr>
            <a:picLocks/>
          </p:cNvPicPr>
          <p:nvPr/>
        </p:nvPicPr>
        <p:blipFill>
          <a:blip xmlns:r="http://schemas.openxmlformats.org/officeDocument/2006/relationships" r:embed="rId2"/>
          <a:stretch>
            <a:fillRect/>
          </a:stretch>
        </p:blipFill>
        <p:spPr>
          <a:xfrm rot="0">
            <a:off x="2826718" y="-212725"/>
            <a:ext cx="8053039" cy="68580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3" y="44881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3" name=""/>
          <p:cNvSpPr txBox="1"/>
          <p:nvPr/>
        </p:nvSpPr>
        <p:spPr>
          <a:xfrm>
            <a:off x="1444953" y="1520384"/>
            <a:ext cx="7437357" cy="4282439"/>
          </a:xfrm>
          <a:prstGeom prst="rect"/>
        </p:spPr>
        <p:txBody>
          <a:bodyPr rtlCol="0" wrap="square">
            <a:spAutoFit/>
          </a:bodyPr>
          <a:p>
            <a:r>
              <a:rPr sz="2800" lang="en-US">
                <a:solidFill>
                  <a:srgbClr val="000000"/>
                </a:solidFill>
              </a:rPr>
              <a:t>Summarize Key Points: Recap the main findings or arguments presented in the slides. Use bullet points or a concise summary slide to reinforce the key takeaways.Highlight the Impact: Emphasize the significance of the results or conclusions and how they affect the audience or the subject matter.Call to Action: Provide clear instructions on what you want the audience to do next. This could be implementing a recommendation, taking a specific action, or further research.</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751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433338" y="1857374"/>
            <a:ext cx="7646003" cy="2186941"/>
          </a:xfrm>
          <a:prstGeom prst="rect"/>
        </p:spPr>
        <p:txBody>
          <a:bodyPr rtlCol="0" wrap="square">
            <a:spAutoFit/>
          </a:bodyPr>
          <a:p>
            <a:r>
              <a:rPr sz="2800" lang="en-US">
                <a:solidFill>
                  <a:srgbClr val="000000"/>
                </a:solidFill>
              </a:rPr>
              <a:t>The current response time is not meeting customer expectations, which is leading to increased frustration and a decline in brand loyalty.Delays in resolving customer issues are causing a backlog in the support system, affecting overall team efficiency.</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4" name=""/>
          <p:cNvSpPr txBox="1"/>
          <p:nvPr/>
        </p:nvSpPr>
        <p:spPr>
          <a:xfrm>
            <a:off x="1250891" y="2368867"/>
            <a:ext cx="7404216" cy="3863341"/>
          </a:xfrm>
          <a:prstGeom prst="rect"/>
        </p:spPr>
        <p:txBody>
          <a:bodyPr rtlCol="0" wrap="square">
            <a:spAutoFit/>
          </a:bodyPr>
          <a:p>
            <a:r>
              <a:rPr sz="2800" lang="en-US">
                <a:solidFill>
                  <a:srgbClr val="000000"/>
                </a:solidFill>
              </a:rPr>
              <a:t>The objective of this project is to [briefly describe the main goal or purpose of the project, e.g., "develop a new customer relationship management (CRM) system to enhance customer engagement and streamline operations."]Scope: This project will involve [outline the main activities, deliverables, and what the project will include, e.g., "design, development, testing, and deployment of the CRM system across all departments."]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483977" y="2335530"/>
            <a:ext cx="9137368" cy="1767840"/>
          </a:xfrm>
          <a:prstGeom prst="rect"/>
        </p:spPr>
        <p:txBody>
          <a:bodyPr rtlCol="0" wrap="square">
            <a:spAutoFit/>
          </a:bodyPr>
          <a:p>
            <a:r>
              <a:rPr sz="2800" lang="en-US">
                <a:solidFill>
                  <a:srgbClr val="000000"/>
                </a:solidFill>
              </a:rPr>
              <a:t>Including a slide or section on end users in your PowerPoint presentation helps to focus the project's goals and ensures that the outcomes align with the needs of those who will directly interact with the results.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452171" y="1857375"/>
            <a:ext cx="9358578" cy="2606040"/>
          </a:xfrm>
          <a:prstGeom prst="rect"/>
        </p:spPr>
        <p:txBody>
          <a:bodyPr rtlCol="0" wrap="square">
            <a:spAutoFit/>
          </a:bodyPr>
          <a:p>
            <a:r>
              <a:rPr sz="2800" lang="en-US">
                <a:solidFill>
                  <a:srgbClr val="000000"/>
                </a:solidFill>
              </a:rPr>
              <a:t>Solving Pain Points: [Explain how your solution addresses specific challenges, e.g., "Our platform eliminates the need for multiple tools, reducing complexity and improving efficiency."]Competitive Advantage: [Highlight what makes your solution stand out from the competition, e.g., "Unlike other CRMs, our solution offers AI-driven insights that anticipate customer needs, enhancing engagement."]</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351851" y="314576"/>
            <a:ext cx="10681335" cy="723901"/>
          </a:xfrm>
        </p:spPr>
        <p:txBody>
          <a:bodyPr/>
          <a:p>
            <a:r>
              <a:rPr dirty="0" lang="en-IN"/>
              <a:t>Dataset Description</a:t>
            </a:r>
          </a:p>
        </p:txBody>
      </p:sp>
      <p:sp>
        <p:nvSpPr>
          <p:cNvPr id="1048709" name=""/>
          <p:cNvSpPr txBox="1"/>
          <p:nvPr/>
        </p:nvSpPr>
        <p:spPr>
          <a:xfrm>
            <a:off x="542291" y="1916430"/>
            <a:ext cx="9181217" cy="30251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Arial"/>
              </a:rPr>
              <a:t>Purpose: [Explain why this dataset is relevant, e.g., "This dataset will be used to analyze customer purchasing behavior and identify trends that can inform marketing strategies."]This slide gives a comprehensive view of the dataset, ensuring that your audience understands its composition, source, and relevance to your project. You can adjust the specifics based on your actual dataset and analysis needs.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0" name=""/>
          <p:cNvSpPr txBox="1"/>
          <p:nvPr/>
        </p:nvSpPr>
        <p:spPr>
          <a:xfrm>
            <a:off x="2526030" y="1625091"/>
            <a:ext cx="7728561" cy="3863340"/>
          </a:xfrm>
          <a:prstGeom prst="rect"/>
        </p:spPr>
        <p:txBody>
          <a:bodyPr rtlCol="0" wrap="square">
            <a:spAutoFit/>
          </a:bodyPr>
          <a:p>
            <a:r>
              <a:rPr sz="2800" lang="en-US">
                <a:solidFill>
                  <a:srgbClr val="000000"/>
                </a:solidFill>
              </a:rPr>
              <a:t>Innovative Design Templates: Offering a range of professionally designed, customizable templates that go beyond the typical choices.Advanced Data Visualization: Integrating sophisticated charting tools or interactive data elements that make data presentation more engaging and informative.AI-Powered Assistance: Using AI to suggest design improvements, automate repetitive tasks, or generate content ideas based on the presentation's context.</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2024-09-02T03:32:47Z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7f9271c55df841cb97406813f5a4a715</vt:lpwstr>
  </property>
</Properties>
</file>