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3" r:id="rId4"/>
    <p:sldId id="279" r:id="rId5"/>
    <p:sldId id="265" r:id="rId6"/>
    <p:sldId id="349" r:id="rId7"/>
    <p:sldId id="286" r:id="rId8"/>
    <p:sldId id="305" r:id="rId9"/>
    <p:sldId id="374" r:id="rId10"/>
    <p:sldId id="375" r:id="rId11"/>
    <p:sldId id="348" r:id="rId12"/>
    <p:sldId id="319" r:id="rId13"/>
    <p:sldId id="377" r:id="rId14"/>
    <p:sldId id="350" r:id="rId15"/>
    <p:sldId id="284" r:id="rId16"/>
    <p:sldId id="378" r:id="rId17"/>
    <p:sldId id="373" r:id="rId18"/>
  </p:sldIdLst>
  <p:sldSz cx="9144000" cy="5143500" type="screen16x9"/>
  <p:notesSz cx="6858000" cy="9144000"/>
  <p:embeddedFontLst>
    <p:embeddedFont>
      <p:font typeface="Aldrich" panose="02010600030101010101" charset="0"/>
      <p:regular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Didact Gothic" panose="02010600030101010101" charset="0"/>
      <p:regular r:id="rId25"/>
    </p:embeddedFont>
    <p:embeddedFont>
      <p:font typeface="新宋体" panose="02010609030101010101" pitchFamily="49" charset="-122"/>
      <p:regular r:id="rId26"/>
    </p:embeddedFont>
  </p:embeddedFontLst>
  <p:custDataLst>
    <p:tags r:id="rId2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4" autoAdjust="0"/>
    <p:restoredTop sz="71548" autoAdjust="0"/>
  </p:normalViewPr>
  <p:slideViewPr>
    <p:cSldViewPr snapToGrid="0">
      <p:cViewPr>
        <p:scale>
          <a:sx n="75" d="100"/>
          <a:sy n="75" d="100"/>
        </p:scale>
        <p:origin x="140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0cd8a10ccc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2" name="Google Shape;3442;g10cd8a10ccc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790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9" name="Google Shape;6429;g108f19475f7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0" name="Google Shape;6430;g108f19475f7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9" name="Google Shape;6429;g108f19475f7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0" name="Google Shape;6430;g108f19475f7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9fa85cf4fd_0_4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9fa85cf4fd_0_4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0cd8a10ccc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2" name="Google Shape;3442;g10cd8a10ccc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a71291a826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a71291a826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a745d1862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a745d1862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a745d1862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4" name="Google Shape;2784;ga745d1862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0cd8a10ccc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2" name="Google Shape;3442;g10cd8a10ccc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0cd8a10ccc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2" name="Google Shape;3442;g10cd8a10ccc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44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3400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600"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4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4"/>
          <p:cNvSpPr/>
          <p:nvPr/>
        </p:nvSpPr>
        <p:spPr>
          <a:xfrm rot="10800000" flipH="1">
            <a:off x="7132742" y="3935018"/>
            <a:ext cx="1612254" cy="120848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4"/>
          <p:cNvSpPr/>
          <p:nvPr/>
        </p:nvSpPr>
        <p:spPr>
          <a:xfrm rot="10800000" flipH="1">
            <a:off x="743298" y="-6"/>
            <a:ext cx="1664900" cy="1264737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4"/>
          <p:cNvSpPr/>
          <p:nvPr/>
        </p:nvSpPr>
        <p:spPr>
          <a:xfrm flipH="1">
            <a:off x="-9513" y="406410"/>
            <a:ext cx="1143784" cy="108505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4"/>
          <p:cNvSpPr/>
          <p:nvPr/>
        </p:nvSpPr>
        <p:spPr>
          <a:xfrm flipH="1">
            <a:off x="-9513" y="1284033"/>
            <a:ext cx="1143784" cy="108505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5" name="Google Shape;835;p4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836" name="Google Shape;836;p4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7" name="Google Shape;837;p4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838" name="Google Shape;838;p4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0" name="Google Shape;840;p4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44"/>
          <p:cNvSpPr txBox="1">
            <a:spLocks noGrp="1"/>
          </p:cNvSpPr>
          <p:nvPr>
            <p:ph type="title" idx="2"/>
          </p:nvPr>
        </p:nvSpPr>
        <p:spPr>
          <a:xfrm>
            <a:off x="720000" y="3247722"/>
            <a:ext cx="23364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2" name="Google Shape;842;p44"/>
          <p:cNvSpPr txBox="1">
            <a:spLocks noGrp="1"/>
          </p:cNvSpPr>
          <p:nvPr>
            <p:ph type="subTitle" idx="1"/>
          </p:nvPr>
        </p:nvSpPr>
        <p:spPr>
          <a:xfrm>
            <a:off x="720000" y="3638507"/>
            <a:ext cx="233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44"/>
          <p:cNvSpPr txBox="1">
            <a:spLocks noGrp="1"/>
          </p:cNvSpPr>
          <p:nvPr>
            <p:ph type="title" idx="3"/>
          </p:nvPr>
        </p:nvSpPr>
        <p:spPr>
          <a:xfrm flipH="1">
            <a:off x="3403800" y="2193497"/>
            <a:ext cx="23364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4" name="Google Shape;844;p44"/>
          <p:cNvSpPr txBox="1">
            <a:spLocks noGrp="1"/>
          </p:cNvSpPr>
          <p:nvPr>
            <p:ph type="subTitle" idx="4"/>
          </p:nvPr>
        </p:nvSpPr>
        <p:spPr>
          <a:xfrm flipH="1">
            <a:off x="3403800" y="1405563"/>
            <a:ext cx="233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44"/>
          <p:cNvSpPr txBox="1">
            <a:spLocks noGrp="1"/>
          </p:cNvSpPr>
          <p:nvPr>
            <p:ph type="title" idx="5"/>
          </p:nvPr>
        </p:nvSpPr>
        <p:spPr>
          <a:xfrm>
            <a:off x="6087600" y="3247722"/>
            <a:ext cx="23364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6" name="Google Shape;846;p44"/>
          <p:cNvSpPr txBox="1">
            <a:spLocks noGrp="1"/>
          </p:cNvSpPr>
          <p:nvPr>
            <p:ph type="subTitle" idx="6"/>
          </p:nvPr>
        </p:nvSpPr>
        <p:spPr>
          <a:xfrm>
            <a:off x="6087600" y="3638507"/>
            <a:ext cx="233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44"/>
          <p:cNvSpPr txBox="1">
            <a:spLocks noGrp="1"/>
          </p:cNvSpPr>
          <p:nvPr>
            <p:ph type="title" idx="7" hasCustomPrompt="1"/>
          </p:nvPr>
        </p:nvSpPr>
        <p:spPr>
          <a:xfrm>
            <a:off x="1328550" y="1877400"/>
            <a:ext cx="11193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8" name="Google Shape;848;p44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4014650" y="3363244"/>
            <a:ext cx="11193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9" name="Google Shape;849;p44"/>
          <p:cNvSpPr txBox="1">
            <a:spLocks noGrp="1"/>
          </p:cNvSpPr>
          <p:nvPr>
            <p:ph type="title" idx="9" hasCustomPrompt="1"/>
          </p:nvPr>
        </p:nvSpPr>
        <p:spPr>
          <a:xfrm>
            <a:off x="6711300" y="1877400"/>
            <a:ext cx="10890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413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21" name="Google Shape;421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2" name="Google Shape;422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5" name="Google Shape;425;p23"/>
          <p:cNvSpPr/>
          <p:nvPr/>
        </p:nvSpPr>
        <p:spPr>
          <a:xfrm rot="10800000" flipH="1">
            <a:off x="319050" y="283356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7132742" y="2"/>
            <a:ext cx="1612254" cy="120848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426313" y="-6"/>
            <a:ext cx="1250789" cy="937634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743298" y="3878776"/>
            <a:ext cx="1664900" cy="1264737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"/>
          <p:cNvSpPr/>
          <p:nvPr/>
        </p:nvSpPr>
        <p:spPr>
          <a:xfrm rot="10800000">
            <a:off x="-9513" y="3652041"/>
            <a:ext cx="1143784" cy="108505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3"/>
          <p:cNvSpPr/>
          <p:nvPr/>
        </p:nvSpPr>
        <p:spPr>
          <a:xfrm rot="10800000">
            <a:off x="-9513" y="2774418"/>
            <a:ext cx="1143784" cy="108505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7972352" y="1381124"/>
            <a:ext cx="1196082" cy="113470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23"/>
          <p:cNvGrpSpPr/>
          <p:nvPr/>
        </p:nvGrpSpPr>
        <p:grpSpPr>
          <a:xfrm rot="-10461571">
            <a:off x="7728496" y="1975226"/>
            <a:ext cx="1386128" cy="2705639"/>
            <a:chOff x="409722" y="228600"/>
            <a:chExt cx="1385931" cy="2705253"/>
          </a:xfrm>
        </p:grpSpPr>
        <p:grpSp>
          <p:nvGrpSpPr>
            <p:cNvPr id="434" name="Google Shape;434;p23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35" name="Google Shape;435;p2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7" name="Google Shape;437;p2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693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675100" y="579312"/>
            <a:ext cx="3804000" cy="39834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6659628" y="3464137"/>
            <a:ext cx="1805174" cy="1083810"/>
            <a:chOff x="6659628" y="3464137"/>
            <a:chExt cx="1805174" cy="1083810"/>
          </a:xfrm>
        </p:grpSpPr>
        <p:sp>
          <p:nvSpPr>
            <p:cNvPr id="139" name="Google Shape;139;p5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 rot="10800000" flipH="1">
              <a:off x="7611614" y="3464137"/>
              <a:ext cx="853189" cy="845690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/>
          <p:nvPr/>
        </p:nvSpPr>
        <p:spPr>
          <a:xfrm rot="10800000" flipH="1">
            <a:off x="661175" y="576012"/>
            <a:ext cx="3807600" cy="39867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947000" y="591709"/>
            <a:ext cx="1028800" cy="82064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1535518" y="590653"/>
            <a:ext cx="804131" cy="64139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flipH="1">
            <a:off x="674764" y="1598807"/>
            <a:ext cx="768932" cy="729508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6" name="Google Shape;146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" name="Google Shape;147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oogle Shape;150;p5"/>
          <p:cNvGrpSpPr/>
          <p:nvPr/>
        </p:nvGrpSpPr>
        <p:grpSpPr>
          <a:xfrm rot="-10283466" flipH="1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1" name="Google Shape;151;p5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5" name="Google Shape;155;p5"/>
            <p:cNvSpPr/>
            <p:nvPr/>
          </p:nvSpPr>
          <p:spPr>
            <a:xfrm>
              <a:off x="3817855" y="1437512"/>
              <a:ext cx="541146" cy="112825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789888" y="1403830"/>
              <a:ext cx="81102" cy="79229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985754" y="1615346"/>
              <a:ext cx="39378" cy="29898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5"/>
          <p:cNvSpPr txBox="1">
            <a:spLocks noGrp="1"/>
          </p:cNvSpPr>
          <p:nvPr>
            <p:ph type="subTitle" idx="1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subTitle" idx="2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3757049" y="44949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 idx="3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209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1" name="Google Shape;231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9" name="Google Shape;239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3" name="Google Shape;243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" name="Google Shape;921;p50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2" name="Google Shape;922;p50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923" name="Google Shape;923;p50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50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50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941" name="Google Shape;941;p5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42" name="Google Shape;942;p5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4" name="Google Shape;944;p5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51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947" name="Google Shape;947;p5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1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5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54" name="Google Shape;954;p5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5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56" name="Google Shape;956;p5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8" name="Google Shape;958;p51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959" name="Google Shape;959;p51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51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52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965" name="Google Shape;965;p52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2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2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2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2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2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52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972" name="Google Shape;972;p5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3" name="Google Shape;973;p5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74" name="Google Shape;974;p5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6" name="Google Shape;166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8" name="Google Shape;168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1" name="Google Shape;171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2" name="Google Shape;172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" name="Google Shape;175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7" name="Google Shape;177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608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p39"/>
          <p:cNvGrpSpPr/>
          <p:nvPr/>
        </p:nvGrpSpPr>
        <p:grpSpPr>
          <a:xfrm>
            <a:off x="-9513" y="2"/>
            <a:ext cx="9177947" cy="5143510"/>
            <a:chOff x="-9513" y="2"/>
            <a:chExt cx="9177947" cy="5143510"/>
          </a:xfrm>
        </p:grpSpPr>
        <p:sp>
          <p:nvSpPr>
            <p:cNvPr id="699" name="Google Shape;699;p3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05" name="Google Shape;705;p3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6" name="Google Shape;706;p3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07" name="Google Shape;707;p3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9" name="Google Shape;709;p39"/>
          <p:cNvSpPr txBox="1">
            <a:spLocks noGrp="1"/>
          </p:cNvSpPr>
          <p:nvPr>
            <p:ph type="subTitle" idx="1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10" name="Google Shape;710;p39"/>
          <p:cNvSpPr txBox="1">
            <a:spLocks noGrp="1"/>
          </p:cNvSpPr>
          <p:nvPr>
            <p:ph type="subTitle" idx="2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11" name="Google Shape;711;p39"/>
          <p:cNvSpPr txBox="1">
            <a:spLocks noGrp="1"/>
          </p:cNvSpPr>
          <p:nvPr>
            <p:ph type="subTitle" idx="3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4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13" name="Google Shape;713;p39"/>
          <p:cNvSpPr txBox="1">
            <a:spLocks noGrp="1"/>
          </p:cNvSpPr>
          <p:nvPr>
            <p:ph type="subTitle" idx="5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14" name="Google Shape;714;p39"/>
          <p:cNvSpPr txBox="1">
            <a:spLocks noGrp="1"/>
          </p:cNvSpPr>
          <p:nvPr>
            <p:ph type="subTitle" idx="6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15" name="Google Shape;715;p39"/>
          <p:cNvSpPr txBox="1">
            <a:spLocks noGrp="1"/>
          </p:cNvSpPr>
          <p:nvPr>
            <p:ph type="subTitle" idx="7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39"/>
          <p:cNvSpPr txBox="1">
            <a:spLocks noGrp="1"/>
          </p:cNvSpPr>
          <p:nvPr>
            <p:ph type="subTitle" idx="8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39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18" name="Google Shape;718;p39"/>
          <p:cNvGrpSpPr/>
          <p:nvPr/>
        </p:nvGrpSpPr>
        <p:grpSpPr>
          <a:xfrm rot="10308110">
            <a:off x="7728626" y="741469"/>
            <a:ext cx="1385958" cy="2705306"/>
            <a:chOff x="409722" y="228600"/>
            <a:chExt cx="1385931" cy="2705253"/>
          </a:xfrm>
        </p:grpSpPr>
        <p:grpSp>
          <p:nvGrpSpPr>
            <p:cNvPr id="719" name="Google Shape;719;p39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20" name="Google Shape;720;p3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3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9"/>
          <p:cNvGrpSpPr/>
          <p:nvPr/>
        </p:nvGrpSpPr>
        <p:grpSpPr>
          <a:xfrm rot="-2972274">
            <a:off x="538275" y="2810662"/>
            <a:ext cx="1386048" cy="2705483"/>
            <a:chOff x="409722" y="228600"/>
            <a:chExt cx="1385931" cy="2705253"/>
          </a:xfrm>
        </p:grpSpPr>
        <p:grpSp>
          <p:nvGrpSpPr>
            <p:cNvPr id="724" name="Google Shape;724;p39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25" name="Google Shape;725;p3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7" name="Google Shape;727;p3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314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 panose="02000000000000000000"/>
              <a:buNone/>
              <a:defRPr sz="2800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 panose="00000500000000000000"/>
              <a:buChar char="●"/>
              <a:defRPr sz="1800">
                <a:solidFill>
                  <a:schemeClr val="accent5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 panose="00000500000000000000"/>
              <a:buChar char="○"/>
              <a:defRPr>
                <a:solidFill>
                  <a:schemeClr val="accent5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 panose="00000500000000000000"/>
              <a:buChar char="■"/>
              <a:defRPr>
                <a:solidFill>
                  <a:schemeClr val="accent5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 panose="00000500000000000000"/>
              <a:buChar char="●"/>
              <a:defRPr>
                <a:solidFill>
                  <a:schemeClr val="accent5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 panose="00000500000000000000"/>
              <a:buChar char="○"/>
              <a:defRPr>
                <a:solidFill>
                  <a:schemeClr val="accent5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 panose="00000500000000000000"/>
              <a:buChar char="■"/>
              <a:defRPr>
                <a:solidFill>
                  <a:schemeClr val="accent5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 panose="00000500000000000000"/>
              <a:buChar char="●"/>
              <a:defRPr>
                <a:solidFill>
                  <a:schemeClr val="accent5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 panose="00000500000000000000"/>
              <a:buChar char="○"/>
              <a:defRPr>
                <a:solidFill>
                  <a:schemeClr val="accent5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 panose="00000500000000000000"/>
              <a:buChar char="■"/>
              <a:defRPr>
                <a:solidFill>
                  <a:schemeClr val="accent5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8"/>
          <p:cNvSpPr txBox="1">
            <a:spLocks noGrp="1"/>
          </p:cNvSpPr>
          <p:nvPr>
            <p:ph type="subTitle" idx="1"/>
          </p:nvPr>
        </p:nvSpPr>
        <p:spPr>
          <a:xfrm>
            <a:off x="2249469" y="2661085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48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-US" altLang="zh-CN" dirty="0"/>
              <a:t>re By: Chen Jian</a:t>
            </a:r>
            <a:r>
              <a:rPr lang="en-US" dirty="0"/>
              <a:t> </a:t>
            </a:r>
            <a:endParaRPr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91" name="Google Shape;991;p58"/>
          <p:cNvSpPr txBox="1">
            <a:spLocks noGrp="1"/>
          </p:cNvSpPr>
          <p:nvPr>
            <p:ph type="ctrTitle"/>
          </p:nvPr>
        </p:nvSpPr>
        <p:spPr>
          <a:xfrm>
            <a:off x="1812665" y="1079892"/>
            <a:ext cx="5548127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Development of TTS</a:t>
            </a:r>
          </a:p>
        </p:txBody>
      </p:sp>
      <p:grpSp>
        <p:nvGrpSpPr>
          <p:cNvPr id="992" name="Google Shape;992;p58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993" name="Google Shape;993;p58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58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1026" name="Google Shape;1026;p58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8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p10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PortaSpeech</a:t>
            </a:r>
            <a:br>
              <a:rPr lang="en-US" dirty="0"/>
            </a:br>
            <a:endParaRPr lang="en-US" dirty="0"/>
          </a:p>
        </p:txBody>
      </p:sp>
      <p:sp>
        <p:nvSpPr>
          <p:cNvPr id="3463" name="Google Shape;3463;p107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4" name="Google Shape;3464;p107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D42ACC-C044-4C53-AC7C-27151F401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1386312"/>
            <a:ext cx="5527735" cy="297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2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65"/>
          <p:cNvSpPr txBox="1">
            <a:spLocks noGrp="1"/>
          </p:cNvSpPr>
          <p:nvPr>
            <p:ph type="ctrTitle"/>
          </p:nvPr>
        </p:nvSpPr>
        <p:spPr>
          <a:xfrm>
            <a:off x="1289051" y="2188086"/>
            <a:ext cx="6540344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/>
            <a:r>
              <a:rPr lang="en-US" altLang="zh-CN" sz="4800" dirty="0"/>
              <a:t>Application</a:t>
            </a:r>
          </a:p>
        </p:txBody>
      </p:sp>
      <p:sp>
        <p:nvSpPr>
          <p:cNvPr id="1354" name="Google Shape;1354;p6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1355" name="Google Shape;1355;p65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65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357" name="Google Shape;1357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58" name="Google Shape;1358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0" name="Google Shape;1360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65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362" name="Google Shape;1362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63" name="Google Shape;1363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5" name="Google Shape;1365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65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65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2" name="Google Shape;6432;p121"/>
          <p:cNvSpPr txBox="1">
            <a:spLocks noGrp="1"/>
          </p:cNvSpPr>
          <p:nvPr>
            <p:ph type="title"/>
          </p:nvPr>
        </p:nvSpPr>
        <p:spPr>
          <a:xfrm>
            <a:off x="722400" y="68392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   Applications  in  other  fields 	    </a:t>
            </a:r>
            <a:r>
              <a:rPr lang="en-US" dirty="0" err="1"/>
              <a:t>Diffspeech</a:t>
            </a:r>
            <a:r>
              <a:rPr lang="en-US" dirty="0"/>
              <a:t> vocoder</a:t>
            </a:r>
          </a:p>
        </p:txBody>
      </p:sp>
      <p:grpSp>
        <p:nvGrpSpPr>
          <p:cNvPr id="6581" name="Google Shape;6581;p121"/>
          <p:cNvGrpSpPr/>
          <p:nvPr/>
        </p:nvGrpSpPr>
        <p:grpSpPr>
          <a:xfrm>
            <a:off x="7117633" y="1785025"/>
            <a:ext cx="1164400" cy="2636775"/>
            <a:chOff x="7117633" y="1785025"/>
            <a:chExt cx="1164400" cy="2636775"/>
          </a:xfrm>
        </p:grpSpPr>
        <p:grpSp>
          <p:nvGrpSpPr>
            <p:cNvPr id="6582" name="Google Shape;6582;p121"/>
            <p:cNvGrpSpPr/>
            <p:nvPr/>
          </p:nvGrpSpPr>
          <p:grpSpPr>
            <a:xfrm>
              <a:off x="7117633" y="1785025"/>
              <a:ext cx="1164400" cy="2636775"/>
              <a:chOff x="9196700" y="-948650"/>
              <a:chExt cx="1164400" cy="2636775"/>
            </a:xfrm>
          </p:grpSpPr>
          <p:sp>
            <p:nvSpPr>
              <p:cNvPr id="6583" name="Google Shape;6583;p121"/>
              <p:cNvSpPr/>
              <p:nvPr/>
            </p:nvSpPr>
            <p:spPr>
              <a:xfrm>
                <a:off x="9289800" y="483875"/>
                <a:ext cx="1071300" cy="343825"/>
              </a:xfrm>
              <a:custGeom>
                <a:avLst/>
                <a:gdLst/>
                <a:ahLst/>
                <a:cxnLst/>
                <a:rect l="l" t="t" r="r" b="b"/>
                <a:pathLst>
                  <a:path w="42852" h="13753" extrusionOk="0">
                    <a:moveTo>
                      <a:pt x="42851" y="1"/>
                    </a:moveTo>
                    <a:lnTo>
                      <a:pt x="1" y="3311"/>
                    </a:lnTo>
                    <a:cubicBezTo>
                      <a:pt x="1" y="3311"/>
                      <a:pt x="6694" y="13667"/>
                      <a:pt x="20677" y="13753"/>
                    </a:cubicBezTo>
                    <a:cubicBezTo>
                      <a:pt x="20720" y="13753"/>
                      <a:pt x="20763" y="13753"/>
                      <a:pt x="20806" y="13753"/>
                    </a:cubicBezTo>
                    <a:cubicBezTo>
                      <a:pt x="34699" y="13753"/>
                      <a:pt x="42851" y="1"/>
                      <a:pt x="42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4" name="Google Shape;6584;p121"/>
              <p:cNvSpPr/>
              <p:nvPr/>
            </p:nvSpPr>
            <p:spPr>
              <a:xfrm>
                <a:off x="9300450" y="1288600"/>
                <a:ext cx="2477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13364" extrusionOk="0">
                    <a:moveTo>
                      <a:pt x="5015" y="1"/>
                    </a:moveTo>
                    <a:lnTo>
                      <a:pt x="3652" y="5027"/>
                    </a:lnTo>
                    <a:lnTo>
                      <a:pt x="2508" y="9250"/>
                    </a:lnTo>
                    <a:lnTo>
                      <a:pt x="1" y="9992"/>
                    </a:lnTo>
                    <a:lnTo>
                      <a:pt x="5879" y="13364"/>
                    </a:lnTo>
                    <a:lnTo>
                      <a:pt x="6536" y="11027"/>
                    </a:lnTo>
                    <a:lnTo>
                      <a:pt x="8264" y="6451"/>
                    </a:lnTo>
                    <a:lnTo>
                      <a:pt x="9907" y="2106"/>
                    </a:lnTo>
                    <a:lnTo>
                      <a:pt x="5015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5" name="Google Shape;6585;p121"/>
              <p:cNvSpPr/>
              <p:nvPr/>
            </p:nvSpPr>
            <p:spPr>
              <a:xfrm>
                <a:off x="9300450" y="1288600"/>
                <a:ext cx="2477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13364" fill="none" extrusionOk="0">
                    <a:moveTo>
                      <a:pt x="1" y="9992"/>
                    </a:moveTo>
                    <a:lnTo>
                      <a:pt x="2508" y="9250"/>
                    </a:lnTo>
                    <a:lnTo>
                      <a:pt x="3652" y="5027"/>
                    </a:lnTo>
                    <a:lnTo>
                      <a:pt x="5015" y="1"/>
                    </a:lnTo>
                    <a:lnTo>
                      <a:pt x="9907" y="2106"/>
                    </a:lnTo>
                    <a:lnTo>
                      <a:pt x="8264" y="6451"/>
                    </a:lnTo>
                    <a:lnTo>
                      <a:pt x="6536" y="11027"/>
                    </a:lnTo>
                    <a:lnTo>
                      <a:pt x="5879" y="13364"/>
                    </a:ln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6" name="Google Shape;6586;p121"/>
              <p:cNvSpPr/>
              <p:nvPr/>
            </p:nvSpPr>
            <p:spPr>
              <a:xfrm>
                <a:off x="9196700" y="1519850"/>
                <a:ext cx="260175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10407" h="5526" extrusionOk="0">
                    <a:moveTo>
                      <a:pt x="6658" y="0"/>
                    </a:moveTo>
                    <a:lnTo>
                      <a:pt x="609" y="1813"/>
                    </a:lnTo>
                    <a:cubicBezTo>
                      <a:pt x="1" y="1996"/>
                      <a:pt x="13" y="2848"/>
                      <a:pt x="621" y="3018"/>
                    </a:cubicBezTo>
                    <a:lnTo>
                      <a:pt x="9639" y="5525"/>
                    </a:lnTo>
                    <a:lnTo>
                      <a:pt x="10406" y="2738"/>
                    </a:lnTo>
                    <a:cubicBezTo>
                      <a:pt x="9615" y="2203"/>
                      <a:pt x="8252" y="1266"/>
                      <a:pt x="66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7" name="Google Shape;6587;p121"/>
              <p:cNvSpPr/>
              <p:nvPr/>
            </p:nvSpPr>
            <p:spPr>
              <a:xfrm>
                <a:off x="9319325" y="228300"/>
                <a:ext cx="525450" cy="1198775"/>
              </a:xfrm>
              <a:custGeom>
                <a:avLst/>
                <a:gdLst/>
                <a:ahLst/>
                <a:cxnLst/>
                <a:rect l="l" t="t" r="r" b="b"/>
                <a:pathLst>
                  <a:path w="21018" h="47951" extrusionOk="0">
                    <a:moveTo>
                      <a:pt x="10393" y="1"/>
                    </a:moveTo>
                    <a:lnTo>
                      <a:pt x="8373" y="8763"/>
                    </a:lnTo>
                    <a:lnTo>
                      <a:pt x="0" y="45054"/>
                    </a:lnTo>
                    <a:lnTo>
                      <a:pt x="10393" y="47950"/>
                    </a:lnTo>
                    <a:lnTo>
                      <a:pt x="21018" y="12658"/>
                    </a:lnTo>
                    <a:lnTo>
                      <a:pt x="21018" y="561"/>
                    </a:lnTo>
                    <a:lnTo>
                      <a:pt x="1039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8" name="Google Shape;6588;p121"/>
              <p:cNvSpPr/>
              <p:nvPr/>
            </p:nvSpPr>
            <p:spPr>
              <a:xfrm>
                <a:off x="9319325" y="242300"/>
                <a:ext cx="525450" cy="1184775"/>
              </a:xfrm>
              <a:custGeom>
                <a:avLst/>
                <a:gdLst/>
                <a:ahLst/>
                <a:cxnLst/>
                <a:rect l="l" t="t" r="r" b="b"/>
                <a:pathLst>
                  <a:path w="21018" h="47391" fill="none" extrusionOk="0">
                    <a:moveTo>
                      <a:pt x="0" y="44494"/>
                    </a:moveTo>
                    <a:lnTo>
                      <a:pt x="10393" y="47390"/>
                    </a:lnTo>
                    <a:lnTo>
                      <a:pt x="21018" y="12098"/>
                    </a:lnTo>
                    <a:lnTo>
                      <a:pt x="21018" y="1"/>
                    </a:ln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9" name="Google Shape;6589;p121"/>
              <p:cNvSpPr/>
              <p:nvPr/>
            </p:nvSpPr>
            <p:spPr>
              <a:xfrm>
                <a:off x="9362225" y="1296525"/>
                <a:ext cx="236425" cy="66350"/>
              </a:xfrm>
              <a:custGeom>
                <a:avLst/>
                <a:gdLst/>
                <a:ahLst/>
                <a:cxnLst/>
                <a:rect l="l" t="t" r="r" b="b"/>
                <a:pathLst>
                  <a:path w="9457" h="2654" fill="none" extrusionOk="0">
                    <a:moveTo>
                      <a:pt x="0" y="0"/>
                    </a:moveTo>
                    <a:lnTo>
                      <a:pt x="9456" y="2653"/>
                    </a:ln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0" name="Google Shape;6590;p121"/>
              <p:cNvSpPr/>
              <p:nvPr/>
            </p:nvSpPr>
            <p:spPr>
              <a:xfrm>
                <a:off x="9950625" y="1335475"/>
                <a:ext cx="172550" cy="300925"/>
              </a:xfrm>
              <a:custGeom>
                <a:avLst/>
                <a:gdLst/>
                <a:ahLst/>
                <a:cxnLst/>
                <a:rect l="l" t="t" r="r" b="b"/>
                <a:pathLst>
                  <a:path w="6902" h="12037" extrusionOk="0">
                    <a:moveTo>
                      <a:pt x="5283" y="0"/>
                    </a:moveTo>
                    <a:lnTo>
                      <a:pt x="1" y="718"/>
                    </a:lnTo>
                    <a:lnTo>
                      <a:pt x="415" y="5294"/>
                    </a:lnTo>
                    <a:lnTo>
                      <a:pt x="877" y="10223"/>
                    </a:lnTo>
                    <a:lnTo>
                      <a:pt x="877" y="12036"/>
                    </a:lnTo>
                    <a:lnTo>
                      <a:pt x="6901" y="10637"/>
                    </a:lnTo>
                    <a:lnTo>
                      <a:pt x="5222" y="9578"/>
                    </a:lnTo>
                    <a:lnTo>
                      <a:pt x="5246" y="5124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1" name="Google Shape;6591;p121"/>
              <p:cNvSpPr/>
              <p:nvPr/>
            </p:nvSpPr>
            <p:spPr>
              <a:xfrm>
                <a:off x="9950625" y="1335475"/>
                <a:ext cx="172550" cy="300925"/>
              </a:xfrm>
              <a:custGeom>
                <a:avLst/>
                <a:gdLst/>
                <a:ahLst/>
                <a:cxnLst/>
                <a:rect l="l" t="t" r="r" b="b"/>
                <a:pathLst>
                  <a:path w="6902" h="12037" fill="none" extrusionOk="0">
                    <a:moveTo>
                      <a:pt x="877" y="12036"/>
                    </a:moveTo>
                    <a:lnTo>
                      <a:pt x="877" y="10223"/>
                    </a:lnTo>
                    <a:lnTo>
                      <a:pt x="415" y="5294"/>
                    </a:lnTo>
                    <a:lnTo>
                      <a:pt x="1" y="718"/>
                    </a:lnTo>
                    <a:lnTo>
                      <a:pt x="5283" y="0"/>
                    </a:lnTo>
                    <a:lnTo>
                      <a:pt x="5246" y="5124"/>
                    </a:lnTo>
                    <a:lnTo>
                      <a:pt x="5222" y="9578"/>
                    </a:lnTo>
                    <a:lnTo>
                      <a:pt x="6901" y="10637"/>
                    </a:ln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2" name="Google Shape;6592;p121"/>
              <p:cNvSpPr/>
              <p:nvPr/>
            </p:nvSpPr>
            <p:spPr>
              <a:xfrm>
                <a:off x="9972550" y="1575225"/>
                <a:ext cx="260750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10430" h="4516" extrusionOk="0">
                    <a:moveTo>
                      <a:pt x="4345" y="0"/>
                    </a:moveTo>
                    <a:cubicBezTo>
                      <a:pt x="2471" y="791"/>
                      <a:pt x="913" y="1339"/>
                      <a:pt x="0" y="1643"/>
                    </a:cubicBezTo>
                    <a:lnTo>
                      <a:pt x="0" y="4515"/>
                    </a:lnTo>
                    <a:lnTo>
                      <a:pt x="9687" y="4515"/>
                    </a:lnTo>
                    <a:cubicBezTo>
                      <a:pt x="10223" y="4515"/>
                      <a:pt x="10430" y="3821"/>
                      <a:pt x="9979" y="3541"/>
                    </a:cubicBezTo>
                    <a:lnTo>
                      <a:pt x="43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3" name="Google Shape;6593;p121"/>
              <p:cNvSpPr/>
              <p:nvPr/>
            </p:nvSpPr>
            <p:spPr>
              <a:xfrm>
                <a:off x="9797900" y="250825"/>
                <a:ext cx="46875" cy="29392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1757" fill="none" extrusionOk="0">
                    <a:moveTo>
                      <a:pt x="1" y="0"/>
                    </a:moveTo>
                    <a:lnTo>
                      <a:pt x="1" y="9517"/>
                    </a:lnTo>
                    <a:cubicBezTo>
                      <a:pt x="1" y="10296"/>
                      <a:pt x="439" y="11026"/>
                      <a:pt x="1145" y="11391"/>
                    </a:cubicBezTo>
                    <a:lnTo>
                      <a:pt x="1875" y="11757"/>
                    </a:ln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4" name="Google Shape;6594;p121"/>
              <p:cNvSpPr/>
              <p:nvPr/>
            </p:nvSpPr>
            <p:spPr>
              <a:xfrm>
                <a:off x="9844750" y="216150"/>
                <a:ext cx="298800" cy="1223400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48936" extrusionOk="0">
                    <a:moveTo>
                      <a:pt x="11319" y="0"/>
                    </a:moveTo>
                    <a:lnTo>
                      <a:pt x="7327" y="365"/>
                    </a:lnTo>
                    <a:lnTo>
                      <a:pt x="1" y="1047"/>
                    </a:lnTo>
                    <a:lnTo>
                      <a:pt x="1" y="13144"/>
                    </a:lnTo>
                    <a:lnTo>
                      <a:pt x="1911" y="48935"/>
                    </a:lnTo>
                    <a:lnTo>
                      <a:pt x="11952" y="48205"/>
                    </a:lnTo>
                    <a:lnTo>
                      <a:pt x="1131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5" name="Google Shape;6595;p121"/>
              <p:cNvSpPr/>
              <p:nvPr/>
            </p:nvSpPr>
            <p:spPr>
              <a:xfrm>
                <a:off x="9844750" y="242300"/>
                <a:ext cx="298800" cy="1197250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47890" fill="none" extrusionOk="0">
                    <a:moveTo>
                      <a:pt x="1" y="1"/>
                    </a:moveTo>
                    <a:lnTo>
                      <a:pt x="1" y="12098"/>
                    </a:lnTo>
                    <a:lnTo>
                      <a:pt x="1911" y="47889"/>
                    </a:lnTo>
                    <a:lnTo>
                      <a:pt x="11952" y="47159"/>
                    </a:ln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6" name="Google Shape;6596;p121"/>
              <p:cNvSpPr/>
              <p:nvPr/>
            </p:nvSpPr>
            <p:spPr>
              <a:xfrm>
                <a:off x="9888875" y="1364375"/>
                <a:ext cx="21482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8593" h="524" fill="none" extrusionOk="0">
                    <a:moveTo>
                      <a:pt x="0" y="524"/>
                    </a:moveTo>
                    <a:lnTo>
                      <a:pt x="8592" y="0"/>
                    </a:ln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7" name="Google Shape;6597;p121"/>
              <p:cNvSpPr/>
              <p:nvPr/>
            </p:nvSpPr>
            <p:spPr>
              <a:xfrm>
                <a:off x="9477975" y="-368325"/>
                <a:ext cx="680175" cy="683650"/>
              </a:xfrm>
              <a:custGeom>
                <a:avLst/>
                <a:gdLst/>
                <a:ahLst/>
                <a:cxnLst/>
                <a:rect l="l" t="t" r="r" b="b"/>
                <a:pathLst>
                  <a:path w="27207" h="27346" extrusionOk="0">
                    <a:moveTo>
                      <a:pt x="19467" y="1"/>
                    </a:moveTo>
                    <a:lnTo>
                      <a:pt x="13370" y="2216"/>
                    </a:lnTo>
                    <a:lnTo>
                      <a:pt x="6055" y="828"/>
                    </a:lnTo>
                    <a:cubicBezTo>
                      <a:pt x="6055" y="828"/>
                      <a:pt x="1674" y="20957"/>
                      <a:pt x="725" y="23854"/>
                    </a:cubicBezTo>
                    <a:cubicBezTo>
                      <a:pt x="0" y="26103"/>
                      <a:pt x="4415" y="26358"/>
                      <a:pt x="6453" y="26358"/>
                    </a:cubicBezTo>
                    <a:cubicBezTo>
                      <a:pt x="7050" y="26358"/>
                      <a:pt x="7443" y="26336"/>
                      <a:pt x="7443" y="26336"/>
                    </a:cubicBezTo>
                    <a:cubicBezTo>
                      <a:pt x="7443" y="26336"/>
                      <a:pt x="9417" y="27345"/>
                      <a:pt x="11031" y="27345"/>
                    </a:cubicBezTo>
                    <a:cubicBezTo>
                      <a:pt x="11126" y="27345"/>
                      <a:pt x="11220" y="27342"/>
                      <a:pt x="11313" y="27334"/>
                    </a:cubicBezTo>
                    <a:cubicBezTo>
                      <a:pt x="12968" y="27200"/>
                      <a:pt x="14234" y="26032"/>
                      <a:pt x="14234" y="26032"/>
                    </a:cubicBezTo>
                    <a:cubicBezTo>
                      <a:pt x="14234" y="26032"/>
                      <a:pt x="16248" y="26937"/>
                      <a:pt x="17953" y="26937"/>
                    </a:cubicBezTo>
                    <a:cubicBezTo>
                      <a:pt x="18155" y="26937"/>
                      <a:pt x="18353" y="26924"/>
                      <a:pt x="18542" y="26896"/>
                    </a:cubicBezTo>
                    <a:cubicBezTo>
                      <a:pt x="20331" y="26641"/>
                      <a:pt x="21633" y="25071"/>
                      <a:pt x="21633" y="25071"/>
                    </a:cubicBezTo>
                    <a:cubicBezTo>
                      <a:pt x="21633" y="25071"/>
                      <a:pt x="21786" y="25077"/>
                      <a:pt x="22037" y="25077"/>
                    </a:cubicBezTo>
                    <a:cubicBezTo>
                      <a:pt x="22940" y="25077"/>
                      <a:pt x="25112" y="24995"/>
                      <a:pt x="26026" y="24243"/>
                    </a:cubicBezTo>
                    <a:cubicBezTo>
                      <a:pt x="27207" y="23282"/>
                      <a:pt x="26160" y="20982"/>
                      <a:pt x="24615" y="16929"/>
                    </a:cubicBezTo>
                    <a:cubicBezTo>
                      <a:pt x="23069" y="12889"/>
                      <a:pt x="19467" y="1"/>
                      <a:pt x="19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8" name="Google Shape;6598;p121"/>
              <p:cNvSpPr/>
              <p:nvPr/>
            </p:nvSpPr>
            <p:spPr>
              <a:xfrm>
                <a:off x="9833800" y="262700"/>
                <a:ext cx="228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792" extrusionOk="0">
                    <a:moveTo>
                      <a:pt x="1" y="791"/>
                    </a:moveTo>
                    <a:lnTo>
                      <a:pt x="913" y="0"/>
                    </a:lnTo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9" name="Google Shape;6599;p121"/>
              <p:cNvSpPr/>
              <p:nvPr/>
            </p:nvSpPr>
            <p:spPr>
              <a:xfrm>
                <a:off x="9833800" y="262700"/>
                <a:ext cx="228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792" fill="none" extrusionOk="0">
                    <a:moveTo>
                      <a:pt x="1" y="791"/>
                    </a:moveTo>
                    <a:lnTo>
                      <a:pt x="913" y="0"/>
                    </a:ln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0" name="Google Shape;6600;p121"/>
              <p:cNvSpPr/>
              <p:nvPr/>
            </p:nvSpPr>
            <p:spPr>
              <a:xfrm>
                <a:off x="9249650" y="-762625"/>
                <a:ext cx="12690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7680" extrusionOk="0">
                    <a:moveTo>
                      <a:pt x="3177" y="0"/>
                    </a:moveTo>
                    <a:lnTo>
                      <a:pt x="0" y="1558"/>
                    </a:lnTo>
                    <a:lnTo>
                      <a:pt x="1424" y="4309"/>
                    </a:lnTo>
                    <a:lnTo>
                      <a:pt x="2179" y="7680"/>
                    </a:lnTo>
                    <a:lnTo>
                      <a:pt x="5075" y="6511"/>
                    </a:lnTo>
                    <a:lnTo>
                      <a:pt x="4394" y="3371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1" name="Google Shape;6601;p121"/>
              <p:cNvSpPr/>
              <p:nvPr/>
            </p:nvSpPr>
            <p:spPr>
              <a:xfrm>
                <a:off x="9300450" y="-642150"/>
                <a:ext cx="76100" cy="715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2861" extrusionOk="0">
                    <a:moveTo>
                      <a:pt x="2678" y="1"/>
                    </a:moveTo>
                    <a:lnTo>
                      <a:pt x="1" y="2228"/>
                    </a:lnTo>
                    <a:lnTo>
                      <a:pt x="147" y="2861"/>
                    </a:lnTo>
                    <a:lnTo>
                      <a:pt x="3043" y="1692"/>
                    </a:lnTo>
                    <a:lnTo>
                      <a:pt x="2678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2" name="Google Shape;6602;p121"/>
              <p:cNvSpPr/>
              <p:nvPr/>
            </p:nvSpPr>
            <p:spPr>
              <a:xfrm>
                <a:off x="9280975" y="-843950"/>
                <a:ext cx="64225" cy="12150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860" extrusionOk="0">
                    <a:moveTo>
                      <a:pt x="502" y="0"/>
                    </a:moveTo>
                    <a:cubicBezTo>
                      <a:pt x="457" y="0"/>
                      <a:pt x="410" y="9"/>
                      <a:pt x="366" y="28"/>
                    </a:cubicBezTo>
                    <a:cubicBezTo>
                      <a:pt x="135" y="126"/>
                      <a:pt x="1" y="381"/>
                      <a:pt x="74" y="625"/>
                    </a:cubicBezTo>
                    <a:lnTo>
                      <a:pt x="987" y="3947"/>
                    </a:lnTo>
                    <a:lnTo>
                      <a:pt x="1473" y="4860"/>
                    </a:lnTo>
                    <a:lnTo>
                      <a:pt x="2569" y="4604"/>
                    </a:lnTo>
                    <a:lnTo>
                      <a:pt x="2350" y="3375"/>
                    </a:lnTo>
                    <a:lnTo>
                      <a:pt x="816" y="199"/>
                    </a:lnTo>
                    <a:cubicBezTo>
                      <a:pt x="753" y="73"/>
                      <a:pt x="631" y="0"/>
                      <a:pt x="5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3" name="Google Shape;6603;p121"/>
              <p:cNvSpPr/>
              <p:nvPr/>
            </p:nvSpPr>
            <p:spPr>
              <a:xfrm>
                <a:off x="9249650" y="-749250"/>
                <a:ext cx="830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2342" extrusionOk="0">
                    <a:moveTo>
                      <a:pt x="2666" y="1"/>
                    </a:moveTo>
                    <a:cubicBezTo>
                      <a:pt x="2446" y="1"/>
                      <a:pt x="2227" y="13"/>
                      <a:pt x="2008" y="37"/>
                    </a:cubicBezTo>
                    <a:lnTo>
                      <a:pt x="0" y="1023"/>
                    </a:lnTo>
                    <a:lnTo>
                      <a:pt x="451" y="1899"/>
                    </a:lnTo>
                    <a:cubicBezTo>
                      <a:pt x="601" y="2185"/>
                      <a:pt x="887" y="2341"/>
                      <a:pt x="1178" y="2341"/>
                    </a:cubicBezTo>
                    <a:cubicBezTo>
                      <a:pt x="1334" y="2341"/>
                      <a:pt x="1491" y="2297"/>
                      <a:pt x="1631" y="2204"/>
                    </a:cubicBezTo>
                    <a:cubicBezTo>
                      <a:pt x="2040" y="1938"/>
                      <a:pt x="2500" y="1715"/>
                      <a:pt x="2903" y="1715"/>
                    </a:cubicBezTo>
                    <a:cubicBezTo>
                      <a:pt x="2980" y="1715"/>
                      <a:pt x="3056" y="1724"/>
                      <a:pt x="3128" y="1741"/>
                    </a:cubicBezTo>
                    <a:lnTo>
                      <a:pt x="3323" y="37"/>
                    </a:lnTo>
                    <a:cubicBezTo>
                      <a:pt x="3104" y="13"/>
                      <a:pt x="2885" y="1"/>
                      <a:pt x="2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4" name="Google Shape;6604;p121"/>
              <p:cNvSpPr/>
              <p:nvPr/>
            </p:nvSpPr>
            <p:spPr>
              <a:xfrm>
                <a:off x="9240525" y="-749100"/>
                <a:ext cx="47775" cy="5335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2134" extrusionOk="0">
                    <a:moveTo>
                      <a:pt x="617" y="0"/>
                    </a:moveTo>
                    <a:cubicBezTo>
                      <a:pt x="527" y="0"/>
                      <a:pt x="437" y="22"/>
                      <a:pt x="353" y="68"/>
                    </a:cubicBezTo>
                    <a:cubicBezTo>
                      <a:pt x="85" y="214"/>
                      <a:pt x="0" y="530"/>
                      <a:pt x="134" y="798"/>
                    </a:cubicBezTo>
                    <a:lnTo>
                      <a:pt x="609" y="1662"/>
                    </a:lnTo>
                    <a:cubicBezTo>
                      <a:pt x="645" y="1735"/>
                      <a:pt x="694" y="1796"/>
                      <a:pt x="767" y="1833"/>
                    </a:cubicBezTo>
                    <a:lnTo>
                      <a:pt x="1229" y="2088"/>
                    </a:lnTo>
                    <a:cubicBezTo>
                      <a:pt x="1290" y="2119"/>
                      <a:pt x="1357" y="2134"/>
                      <a:pt x="1424" y="2134"/>
                    </a:cubicBezTo>
                    <a:cubicBezTo>
                      <a:pt x="1491" y="2134"/>
                      <a:pt x="1558" y="2119"/>
                      <a:pt x="1619" y="2088"/>
                    </a:cubicBezTo>
                    <a:cubicBezTo>
                      <a:pt x="1850" y="1966"/>
                      <a:pt x="1911" y="1674"/>
                      <a:pt x="1753" y="1480"/>
                    </a:cubicBezTo>
                    <a:lnTo>
                      <a:pt x="1595" y="1273"/>
                    </a:lnTo>
                    <a:lnTo>
                      <a:pt x="1096" y="299"/>
                    </a:lnTo>
                    <a:cubicBezTo>
                      <a:pt x="1003" y="107"/>
                      <a:pt x="814" y="0"/>
                      <a:pt x="6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5" name="Google Shape;6605;p121"/>
              <p:cNvSpPr/>
              <p:nvPr/>
            </p:nvSpPr>
            <p:spPr>
              <a:xfrm>
                <a:off x="9253600" y="-760300"/>
                <a:ext cx="47800" cy="53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2153" extrusionOk="0">
                    <a:moveTo>
                      <a:pt x="615" y="1"/>
                    </a:moveTo>
                    <a:cubicBezTo>
                      <a:pt x="528" y="1"/>
                      <a:pt x="438" y="21"/>
                      <a:pt x="353" y="66"/>
                    </a:cubicBezTo>
                    <a:cubicBezTo>
                      <a:pt x="98" y="212"/>
                      <a:pt x="1" y="540"/>
                      <a:pt x="147" y="808"/>
                    </a:cubicBezTo>
                    <a:lnTo>
                      <a:pt x="609" y="1672"/>
                    </a:lnTo>
                    <a:cubicBezTo>
                      <a:pt x="646" y="1745"/>
                      <a:pt x="706" y="1806"/>
                      <a:pt x="767" y="1842"/>
                    </a:cubicBezTo>
                    <a:lnTo>
                      <a:pt x="1242" y="2098"/>
                    </a:lnTo>
                    <a:cubicBezTo>
                      <a:pt x="1303" y="2135"/>
                      <a:pt x="1370" y="2153"/>
                      <a:pt x="1437" y="2153"/>
                    </a:cubicBezTo>
                    <a:cubicBezTo>
                      <a:pt x="1504" y="2153"/>
                      <a:pt x="1570" y="2135"/>
                      <a:pt x="1631" y="2098"/>
                    </a:cubicBezTo>
                    <a:cubicBezTo>
                      <a:pt x="1850" y="1976"/>
                      <a:pt x="1911" y="1696"/>
                      <a:pt x="1765" y="1489"/>
                    </a:cubicBezTo>
                    <a:lnTo>
                      <a:pt x="1595" y="1270"/>
                    </a:lnTo>
                    <a:lnTo>
                      <a:pt x="1108" y="297"/>
                    </a:lnTo>
                    <a:cubicBezTo>
                      <a:pt x="1006" y="110"/>
                      <a:pt x="816" y="1"/>
                      <a:pt x="6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6" name="Google Shape;6606;p121"/>
              <p:cNvSpPr/>
              <p:nvPr/>
            </p:nvSpPr>
            <p:spPr>
              <a:xfrm>
                <a:off x="9271550" y="-773700"/>
                <a:ext cx="51450" cy="57800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312" extrusionOk="0">
                    <a:moveTo>
                      <a:pt x="676" y="0"/>
                    </a:moveTo>
                    <a:cubicBezTo>
                      <a:pt x="579" y="0"/>
                      <a:pt x="481" y="25"/>
                      <a:pt x="390" y="78"/>
                    </a:cubicBezTo>
                    <a:cubicBezTo>
                      <a:pt x="110" y="224"/>
                      <a:pt x="1" y="577"/>
                      <a:pt x="159" y="869"/>
                    </a:cubicBezTo>
                    <a:lnTo>
                      <a:pt x="658" y="1806"/>
                    </a:lnTo>
                    <a:cubicBezTo>
                      <a:pt x="694" y="1879"/>
                      <a:pt x="755" y="1940"/>
                      <a:pt x="828" y="1977"/>
                    </a:cubicBezTo>
                    <a:lnTo>
                      <a:pt x="1339" y="2257"/>
                    </a:lnTo>
                    <a:cubicBezTo>
                      <a:pt x="1400" y="2293"/>
                      <a:pt x="1470" y="2311"/>
                      <a:pt x="1542" y="2311"/>
                    </a:cubicBezTo>
                    <a:cubicBezTo>
                      <a:pt x="1613" y="2311"/>
                      <a:pt x="1686" y="2293"/>
                      <a:pt x="1753" y="2257"/>
                    </a:cubicBezTo>
                    <a:cubicBezTo>
                      <a:pt x="1996" y="2135"/>
                      <a:pt x="2057" y="1819"/>
                      <a:pt x="1899" y="1612"/>
                    </a:cubicBezTo>
                    <a:lnTo>
                      <a:pt x="1717" y="1368"/>
                    </a:lnTo>
                    <a:lnTo>
                      <a:pt x="1193" y="322"/>
                    </a:lnTo>
                    <a:cubicBezTo>
                      <a:pt x="1093" y="121"/>
                      <a:pt x="889" y="0"/>
                      <a:pt x="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7" name="Google Shape;6607;p121"/>
              <p:cNvSpPr/>
              <p:nvPr/>
            </p:nvSpPr>
            <p:spPr>
              <a:xfrm>
                <a:off x="9299250" y="-776100"/>
                <a:ext cx="79725" cy="108125"/>
              </a:xfrm>
              <a:custGeom>
                <a:avLst/>
                <a:gdLst/>
                <a:ahLst/>
                <a:cxnLst/>
                <a:rect l="l" t="t" r="r" b="b"/>
                <a:pathLst>
                  <a:path w="3189" h="4325" extrusionOk="0">
                    <a:moveTo>
                      <a:pt x="1521" y="1"/>
                    </a:moveTo>
                    <a:cubicBezTo>
                      <a:pt x="1476" y="1"/>
                      <a:pt x="1430" y="10"/>
                      <a:pt x="1387" y="28"/>
                    </a:cubicBezTo>
                    <a:lnTo>
                      <a:pt x="207" y="588"/>
                    </a:lnTo>
                    <a:cubicBezTo>
                      <a:pt x="61" y="649"/>
                      <a:pt x="0" y="807"/>
                      <a:pt x="37" y="953"/>
                    </a:cubicBezTo>
                    <a:cubicBezTo>
                      <a:pt x="85" y="1087"/>
                      <a:pt x="207" y="1172"/>
                      <a:pt x="341" y="1172"/>
                    </a:cubicBezTo>
                    <a:lnTo>
                      <a:pt x="1339" y="1111"/>
                    </a:lnTo>
                    <a:lnTo>
                      <a:pt x="1266" y="1306"/>
                    </a:lnTo>
                    <a:cubicBezTo>
                      <a:pt x="1095" y="1829"/>
                      <a:pt x="1108" y="2645"/>
                      <a:pt x="1229" y="3168"/>
                    </a:cubicBezTo>
                    <a:lnTo>
                      <a:pt x="2422" y="4324"/>
                    </a:lnTo>
                    <a:lnTo>
                      <a:pt x="3140" y="1318"/>
                    </a:lnTo>
                    <a:cubicBezTo>
                      <a:pt x="3189" y="1002"/>
                      <a:pt x="3030" y="685"/>
                      <a:pt x="2750" y="552"/>
                    </a:cubicBezTo>
                    <a:lnTo>
                      <a:pt x="1655" y="28"/>
                    </a:lnTo>
                    <a:cubicBezTo>
                      <a:pt x="1613" y="10"/>
                      <a:pt x="1567" y="1"/>
                      <a:pt x="15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8" name="Google Shape;6608;p121"/>
              <p:cNvSpPr/>
              <p:nvPr/>
            </p:nvSpPr>
            <p:spPr>
              <a:xfrm>
                <a:off x="9299250" y="-776325"/>
                <a:ext cx="79725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3189" h="4334" fill="none" extrusionOk="0">
                    <a:moveTo>
                      <a:pt x="2422" y="4333"/>
                    </a:moveTo>
                    <a:lnTo>
                      <a:pt x="3140" y="1327"/>
                    </a:lnTo>
                    <a:cubicBezTo>
                      <a:pt x="3189" y="1011"/>
                      <a:pt x="3030" y="694"/>
                      <a:pt x="2750" y="561"/>
                    </a:cubicBezTo>
                    <a:lnTo>
                      <a:pt x="1655" y="37"/>
                    </a:lnTo>
                    <a:cubicBezTo>
                      <a:pt x="1570" y="1"/>
                      <a:pt x="1473" y="1"/>
                      <a:pt x="1387" y="37"/>
                    </a:cubicBezTo>
                    <a:lnTo>
                      <a:pt x="207" y="597"/>
                    </a:lnTo>
                    <a:cubicBezTo>
                      <a:pt x="61" y="658"/>
                      <a:pt x="0" y="816"/>
                      <a:pt x="37" y="962"/>
                    </a:cubicBezTo>
                    <a:lnTo>
                      <a:pt x="37" y="962"/>
                    </a:lnTo>
                    <a:cubicBezTo>
                      <a:pt x="85" y="1096"/>
                      <a:pt x="207" y="1181"/>
                      <a:pt x="341" y="1181"/>
                    </a:cubicBezTo>
                    <a:lnTo>
                      <a:pt x="1339" y="1120"/>
                    </a:lnTo>
                    <a:lnTo>
                      <a:pt x="1266" y="1315"/>
                    </a:lnTo>
                    <a:cubicBezTo>
                      <a:pt x="1095" y="1838"/>
                      <a:pt x="1108" y="2654"/>
                      <a:pt x="1229" y="3177"/>
                    </a:cubicBez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9" name="Google Shape;6609;p121"/>
              <p:cNvSpPr/>
              <p:nvPr/>
            </p:nvSpPr>
            <p:spPr>
              <a:xfrm>
                <a:off x="10155100" y="-948650"/>
                <a:ext cx="157300" cy="23807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9523" extrusionOk="0">
                    <a:moveTo>
                      <a:pt x="3264" y="1"/>
                    </a:moveTo>
                    <a:cubicBezTo>
                      <a:pt x="3162" y="1"/>
                      <a:pt x="3076" y="70"/>
                      <a:pt x="3055" y="176"/>
                    </a:cubicBezTo>
                    <a:lnTo>
                      <a:pt x="2495" y="2817"/>
                    </a:lnTo>
                    <a:lnTo>
                      <a:pt x="2239" y="2805"/>
                    </a:lnTo>
                    <a:lnTo>
                      <a:pt x="1692" y="225"/>
                    </a:lnTo>
                    <a:cubicBezTo>
                      <a:pt x="1680" y="115"/>
                      <a:pt x="1582" y="42"/>
                      <a:pt x="1485" y="42"/>
                    </a:cubicBezTo>
                    <a:lnTo>
                      <a:pt x="1424" y="42"/>
                    </a:lnTo>
                    <a:cubicBezTo>
                      <a:pt x="1418" y="42"/>
                      <a:pt x="1412" y="41"/>
                      <a:pt x="1405" y="41"/>
                    </a:cubicBezTo>
                    <a:cubicBezTo>
                      <a:pt x="1280" y="41"/>
                      <a:pt x="1181" y="158"/>
                      <a:pt x="1193" y="285"/>
                    </a:cubicBezTo>
                    <a:lnTo>
                      <a:pt x="1533" y="3949"/>
                    </a:lnTo>
                    <a:lnTo>
                      <a:pt x="438" y="2330"/>
                    </a:lnTo>
                    <a:cubicBezTo>
                      <a:pt x="395" y="2261"/>
                      <a:pt x="328" y="2229"/>
                      <a:pt x="257" y="2229"/>
                    </a:cubicBezTo>
                    <a:cubicBezTo>
                      <a:pt x="228" y="2229"/>
                      <a:pt x="199" y="2234"/>
                      <a:pt x="170" y="2245"/>
                    </a:cubicBezTo>
                    <a:cubicBezTo>
                      <a:pt x="61" y="2294"/>
                      <a:pt x="0" y="2415"/>
                      <a:pt x="37" y="2525"/>
                    </a:cubicBezTo>
                    <a:cubicBezTo>
                      <a:pt x="207" y="3024"/>
                      <a:pt x="645" y="4326"/>
                      <a:pt x="791" y="4630"/>
                    </a:cubicBezTo>
                    <a:cubicBezTo>
                      <a:pt x="961" y="5007"/>
                      <a:pt x="1874" y="6273"/>
                      <a:pt x="1874" y="6273"/>
                    </a:cubicBezTo>
                    <a:lnTo>
                      <a:pt x="1862" y="9522"/>
                    </a:lnTo>
                    <a:lnTo>
                      <a:pt x="4759" y="9474"/>
                    </a:lnTo>
                    <a:lnTo>
                      <a:pt x="4552" y="6395"/>
                    </a:lnTo>
                    <a:lnTo>
                      <a:pt x="6255" y="2208"/>
                    </a:lnTo>
                    <a:cubicBezTo>
                      <a:pt x="6292" y="2135"/>
                      <a:pt x="6292" y="2038"/>
                      <a:pt x="6231" y="1965"/>
                    </a:cubicBezTo>
                    <a:lnTo>
                      <a:pt x="6207" y="1928"/>
                    </a:lnTo>
                    <a:cubicBezTo>
                      <a:pt x="6164" y="1874"/>
                      <a:pt x="6097" y="1846"/>
                      <a:pt x="6030" y="1846"/>
                    </a:cubicBezTo>
                    <a:cubicBezTo>
                      <a:pt x="5963" y="1846"/>
                      <a:pt x="5896" y="1874"/>
                      <a:pt x="5854" y="1928"/>
                    </a:cubicBezTo>
                    <a:lnTo>
                      <a:pt x="4905" y="3133"/>
                    </a:lnTo>
                    <a:lnTo>
                      <a:pt x="4564" y="3012"/>
                    </a:lnTo>
                    <a:lnTo>
                      <a:pt x="5124" y="1150"/>
                    </a:lnTo>
                    <a:cubicBezTo>
                      <a:pt x="5148" y="1052"/>
                      <a:pt x="5111" y="943"/>
                      <a:pt x="5026" y="894"/>
                    </a:cubicBezTo>
                    <a:lnTo>
                      <a:pt x="4978" y="857"/>
                    </a:lnTo>
                    <a:cubicBezTo>
                      <a:pt x="4942" y="840"/>
                      <a:pt x="4904" y="831"/>
                      <a:pt x="4867" y="831"/>
                    </a:cubicBezTo>
                    <a:cubicBezTo>
                      <a:pt x="4778" y="831"/>
                      <a:pt x="4692" y="881"/>
                      <a:pt x="4649" y="967"/>
                    </a:cubicBezTo>
                    <a:lnTo>
                      <a:pt x="3834" y="2926"/>
                    </a:lnTo>
                    <a:lnTo>
                      <a:pt x="3529" y="2853"/>
                    </a:lnTo>
                    <a:lnTo>
                      <a:pt x="3554" y="237"/>
                    </a:lnTo>
                    <a:cubicBezTo>
                      <a:pt x="3554" y="127"/>
                      <a:pt x="3481" y="30"/>
                      <a:pt x="3371" y="6"/>
                    </a:cubicBezTo>
                    <a:lnTo>
                      <a:pt x="3310" y="6"/>
                    </a:lnTo>
                    <a:cubicBezTo>
                      <a:pt x="3295" y="2"/>
                      <a:pt x="3279" y="1"/>
                      <a:pt x="3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0" name="Google Shape;6610;p121"/>
              <p:cNvSpPr/>
              <p:nvPr/>
            </p:nvSpPr>
            <p:spPr>
              <a:xfrm>
                <a:off x="10201650" y="-753800"/>
                <a:ext cx="721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1729" extrusionOk="0">
                    <a:moveTo>
                      <a:pt x="12" y="0"/>
                    </a:moveTo>
                    <a:lnTo>
                      <a:pt x="0" y="1728"/>
                    </a:lnTo>
                    <a:lnTo>
                      <a:pt x="1959" y="1704"/>
                    </a:lnTo>
                    <a:lnTo>
                      <a:pt x="2884" y="1595"/>
                    </a:lnTo>
                    <a:lnTo>
                      <a:pt x="2860" y="119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231F20"/>
              </a:solidFill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1" name="Google Shape;6611;p121"/>
              <p:cNvSpPr/>
              <p:nvPr/>
            </p:nvSpPr>
            <p:spPr>
              <a:xfrm>
                <a:off x="10193425" y="-849950"/>
                <a:ext cx="37150" cy="24375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975" extrusionOk="0">
                    <a:moveTo>
                      <a:pt x="0" y="1"/>
                    </a:moveTo>
                    <a:lnTo>
                      <a:pt x="1485" y="974"/>
                    </a:lnTo>
                    <a:cubicBezTo>
                      <a:pt x="1047" y="8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2" name="Google Shape;6612;p121"/>
              <p:cNvSpPr/>
              <p:nvPr/>
            </p:nvSpPr>
            <p:spPr>
              <a:xfrm>
                <a:off x="9229575" y="-619025"/>
                <a:ext cx="393100" cy="457300"/>
              </a:xfrm>
              <a:custGeom>
                <a:avLst/>
                <a:gdLst/>
                <a:ahLst/>
                <a:cxnLst/>
                <a:rect l="l" t="t" r="r" b="b"/>
                <a:pathLst>
                  <a:path w="15724" h="18292" extrusionOk="0">
                    <a:moveTo>
                      <a:pt x="6730" y="1"/>
                    </a:moveTo>
                    <a:lnTo>
                      <a:pt x="0" y="2495"/>
                    </a:lnTo>
                    <a:lnTo>
                      <a:pt x="4199" y="12706"/>
                    </a:lnTo>
                    <a:cubicBezTo>
                      <a:pt x="4442" y="13314"/>
                      <a:pt x="4905" y="13813"/>
                      <a:pt x="5477" y="14106"/>
                    </a:cubicBezTo>
                    <a:lnTo>
                      <a:pt x="11671" y="17258"/>
                    </a:lnTo>
                    <a:lnTo>
                      <a:pt x="13691" y="18292"/>
                    </a:lnTo>
                    <a:lnTo>
                      <a:pt x="14701" y="14337"/>
                    </a:lnTo>
                    <a:lnTo>
                      <a:pt x="15724" y="10333"/>
                    </a:lnTo>
                    <a:lnTo>
                      <a:pt x="10673" y="9006"/>
                    </a:lnTo>
                    <a:lnTo>
                      <a:pt x="9517" y="8702"/>
                    </a:lnTo>
                    <a:lnTo>
                      <a:pt x="673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3" name="Google Shape;6613;p121"/>
              <p:cNvSpPr/>
              <p:nvPr/>
            </p:nvSpPr>
            <p:spPr>
              <a:xfrm>
                <a:off x="9521350" y="-260625"/>
                <a:ext cx="75775" cy="98900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3956" extrusionOk="0">
                    <a:moveTo>
                      <a:pt x="3030" y="1"/>
                    </a:moveTo>
                    <a:lnTo>
                      <a:pt x="0" y="2922"/>
                    </a:lnTo>
                    <a:lnTo>
                      <a:pt x="2020" y="3956"/>
                    </a:lnTo>
                    <a:lnTo>
                      <a:pt x="3030" y="1"/>
                    </a:lnTo>
                    <a:close/>
                  </a:path>
                </a:pathLst>
              </a:custGeom>
              <a:solidFill>
                <a:srgbClr val="231F20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4" name="Google Shape;6614;p121"/>
              <p:cNvSpPr/>
              <p:nvPr/>
            </p:nvSpPr>
            <p:spPr>
              <a:xfrm>
                <a:off x="9467500" y="-401475"/>
                <a:ext cx="28600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554" extrusionOk="0">
                    <a:moveTo>
                      <a:pt x="0" y="0"/>
                    </a:moveTo>
                    <a:lnTo>
                      <a:pt x="414" y="1473"/>
                    </a:lnTo>
                    <a:cubicBezTo>
                      <a:pt x="434" y="1526"/>
                      <a:pt x="480" y="1554"/>
                      <a:pt x="523" y="1554"/>
                    </a:cubicBezTo>
                    <a:cubicBezTo>
                      <a:pt x="558" y="1554"/>
                      <a:pt x="592" y="1535"/>
                      <a:pt x="609" y="1497"/>
                    </a:cubicBezTo>
                    <a:lnTo>
                      <a:pt x="1144" y="3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5" name="Google Shape;6615;p121"/>
              <p:cNvSpPr/>
              <p:nvPr/>
            </p:nvSpPr>
            <p:spPr>
              <a:xfrm>
                <a:off x="9263025" y="-566075"/>
                <a:ext cx="126900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1899" fill="none" extrusionOk="0">
                    <a:moveTo>
                      <a:pt x="1" y="1899"/>
                    </a:moveTo>
                    <a:lnTo>
                      <a:pt x="5076" y="0"/>
                    </a:ln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6" name="Google Shape;6616;p121"/>
              <p:cNvSpPr/>
              <p:nvPr/>
            </p:nvSpPr>
            <p:spPr>
              <a:xfrm>
                <a:off x="9985025" y="-731300"/>
                <a:ext cx="375750" cy="540375"/>
              </a:xfrm>
              <a:custGeom>
                <a:avLst/>
                <a:gdLst/>
                <a:ahLst/>
                <a:cxnLst/>
                <a:rect l="l" t="t" r="r" b="b"/>
                <a:pathLst>
                  <a:path w="15030" h="21615" extrusionOk="0">
                    <a:moveTo>
                      <a:pt x="7874" y="1"/>
                    </a:moveTo>
                    <a:lnTo>
                      <a:pt x="7533" y="9128"/>
                    </a:lnTo>
                    <a:lnTo>
                      <a:pt x="6499" y="9725"/>
                    </a:lnTo>
                    <a:lnTo>
                      <a:pt x="0" y="13631"/>
                    </a:lnTo>
                    <a:lnTo>
                      <a:pt x="621" y="18085"/>
                    </a:lnTo>
                    <a:lnTo>
                      <a:pt x="2653" y="21615"/>
                    </a:lnTo>
                    <a:lnTo>
                      <a:pt x="4333" y="20081"/>
                    </a:lnTo>
                    <a:lnTo>
                      <a:pt x="12864" y="13254"/>
                    </a:lnTo>
                    <a:cubicBezTo>
                      <a:pt x="13350" y="12804"/>
                      <a:pt x="13655" y="12207"/>
                      <a:pt x="13728" y="11562"/>
                    </a:cubicBezTo>
                    <a:lnTo>
                      <a:pt x="15030" y="609"/>
                    </a:lnTo>
                    <a:lnTo>
                      <a:pt x="787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7" name="Google Shape;6617;p121"/>
              <p:cNvSpPr/>
              <p:nvPr/>
            </p:nvSpPr>
            <p:spPr>
              <a:xfrm>
                <a:off x="9995763" y="-288105"/>
                <a:ext cx="92825" cy="88250"/>
              </a:xfrm>
              <a:custGeom>
                <a:avLst/>
                <a:gdLst/>
                <a:ahLst/>
                <a:cxnLst/>
                <a:rect l="l" t="t" r="r" b="b"/>
                <a:pathLst>
                  <a:path w="3713" h="3530" extrusionOk="0">
                    <a:moveTo>
                      <a:pt x="1" y="0"/>
                    </a:moveTo>
                    <a:lnTo>
                      <a:pt x="2033" y="3530"/>
                    </a:lnTo>
                    <a:lnTo>
                      <a:pt x="3713" y="199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8" name="Google Shape;6618;p121"/>
              <p:cNvSpPr/>
              <p:nvPr/>
            </p:nvSpPr>
            <p:spPr>
              <a:xfrm>
                <a:off x="10147775" y="-502800"/>
                <a:ext cx="25600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625" extrusionOk="0">
                    <a:moveTo>
                      <a:pt x="1023" y="1"/>
                    </a:moveTo>
                    <a:lnTo>
                      <a:pt x="1" y="597"/>
                    </a:lnTo>
                    <a:lnTo>
                      <a:pt x="841" y="1595"/>
                    </a:lnTo>
                    <a:cubicBezTo>
                      <a:pt x="861" y="1615"/>
                      <a:pt x="887" y="1625"/>
                      <a:pt x="912" y="1625"/>
                    </a:cubicBezTo>
                    <a:cubicBezTo>
                      <a:pt x="964" y="1625"/>
                      <a:pt x="1015" y="1587"/>
                      <a:pt x="1023" y="1522"/>
                    </a:cubicBezTo>
                    <a:lnTo>
                      <a:pt x="1023" y="1"/>
                    </a:lnTo>
                    <a:close/>
                  </a:path>
                </a:pathLst>
              </a:custGeom>
              <a:solidFill>
                <a:srgbClr val="231F20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9" name="Google Shape;6619;p121"/>
              <p:cNvSpPr/>
              <p:nvPr/>
            </p:nvSpPr>
            <p:spPr>
              <a:xfrm>
                <a:off x="10204075" y="-682300"/>
                <a:ext cx="135725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5429" h="451" fill="none" extrusionOk="0">
                    <a:moveTo>
                      <a:pt x="5428" y="451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0" name="Google Shape;6620;p121"/>
              <p:cNvSpPr/>
              <p:nvPr/>
            </p:nvSpPr>
            <p:spPr>
              <a:xfrm>
                <a:off x="9289200" y="-360725"/>
                <a:ext cx="517250" cy="1023225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40929" extrusionOk="0">
                    <a:moveTo>
                      <a:pt x="13339" y="1"/>
                    </a:moveTo>
                    <a:cubicBezTo>
                      <a:pt x="8897" y="14106"/>
                      <a:pt x="0" y="37095"/>
                      <a:pt x="0" y="37095"/>
                    </a:cubicBezTo>
                    <a:lnTo>
                      <a:pt x="11416" y="40928"/>
                    </a:lnTo>
                    <a:cubicBezTo>
                      <a:pt x="18560" y="26300"/>
                      <a:pt x="20689" y="1267"/>
                      <a:pt x="20689" y="1267"/>
                    </a:cubicBezTo>
                    <a:lnTo>
                      <a:pt x="1333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1" name="Google Shape;6621;p121"/>
              <p:cNvSpPr/>
              <p:nvPr/>
            </p:nvSpPr>
            <p:spPr>
              <a:xfrm>
                <a:off x="9334525" y="538950"/>
                <a:ext cx="256500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10260" h="3542" fill="none" extrusionOk="0">
                    <a:moveTo>
                      <a:pt x="10260" y="3542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2" name="Google Shape;6622;p121"/>
              <p:cNvSpPr/>
              <p:nvPr/>
            </p:nvSpPr>
            <p:spPr>
              <a:xfrm>
                <a:off x="9844750" y="-390525"/>
                <a:ext cx="516350" cy="999175"/>
              </a:xfrm>
              <a:custGeom>
                <a:avLst/>
                <a:gdLst/>
                <a:ahLst/>
                <a:cxnLst/>
                <a:rect l="l" t="t" r="r" b="b"/>
                <a:pathLst>
                  <a:path w="20654" h="39967" extrusionOk="0">
                    <a:moveTo>
                      <a:pt x="5611" y="0"/>
                    </a:moveTo>
                    <a:lnTo>
                      <a:pt x="1" y="2361"/>
                    </a:lnTo>
                    <a:cubicBezTo>
                      <a:pt x="1" y="2361"/>
                      <a:pt x="2277" y="24413"/>
                      <a:pt x="9530" y="39966"/>
                    </a:cubicBezTo>
                    <a:cubicBezTo>
                      <a:pt x="9530" y="39966"/>
                      <a:pt x="16527" y="37763"/>
                      <a:pt x="20653" y="34977"/>
                    </a:cubicBezTo>
                    <a:cubicBezTo>
                      <a:pt x="20653" y="34977"/>
                      <a:pt x="8909" y="8215"/>
                      <a:pt x="5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3" name="Google Shape;6623;p121"/>
              <p:cNvSpPr/>
              <p:nvPr/>
            </p:nvSpPr>
            <p:spPr>
              <a:xfrm>
                <a:off x="10063200" y="457700"/>
                <a:ext cx="25165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10066" h="4273" fill="none" extrusionOk="0">
                    <a:moveTo>
                      <a:pt x="1" y="4273"/>
                    </a:moveTo>
                    <a:cubicBezTo>
                      <a:pt x="3469" y="3153"/>
                      <a:pt x="6840" y="1717"/>
                      <a:pt x="10065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4" name="Google Shape;6624;p121"/>
              <p:cNvSpPr/>
              <p:nvPr/>
            </p:nvSpPr>
            <p:spPr>
              <a:xfrm>
                <a:off x="9587000" y="-415225"/>
                <a:ext cx="431125" cy="290475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11619" extrusionOk="0">
                    <a:moveTo>
                      <a:pt x="16952" y="0"/>
                    </a:moveTo>
                    <a:cubicBezTo>
                      <a:pt x="16926" y="0"/>
                      <a:pt x="16898" y="5"/>
                      <a:pt x="16870" y="15"/>
                    </a:cubicBezTo>
                    <a:lnTo>
                      <a:pt x="15106" y="781"/>
                    </a:lnTo>
                    <a:lnTo>
                      <a:pt x="9751" y="3094"/>
                    </a:lnTo>
                    <a:lnTo>
                      <a:pt x="1694" y="1755"/>
                    </a:lnTo>
                    <a:lnTo>
                      <a:pt x="331" y="1536"/>
                    </a:lnTo>
                    <a:cubicBezTo>
                      <a:pt x="318" y="1533"/>
                      <a:pt x="305" y="1532"/>
                      <a:pt x="292" y="1532"/>
                    </a:cubicBezTo>
                    <a:cubicBezTo>
                      <a:pt x="108" y="1532"/>
                      <a:pt x="0" y="1765"/>
                      <a:pt x="137" y="1913"/>
                    </a:cubicBezTo>
                    <a:lnTo>
                      <a:pt x="9057" y="11479"/>
                    </a:lnTo>
                    <a:cubicBezTo>
                      <a:pt x="9145" y="11572"/>
                      <a:pt x="9263" y="11619"/>
                      <a:pt x="9381" y="11619"/>
                    </a:cubicBezTo>
                    <a:cubicBezTo>
                      <a:pt x="9523" y="11619"/>
                      <a:pt x="9664" y="11551"/>
                      <a:pt x="9751" y="11418"/>
                    </a:cubicBezTo>
                    <a:lnTo>
                      <a:pt x="17150" y="355"/>
                    </a:lnTo>
                    <a:cubicBezTo>
                      <a:pt x="17245" y="187"/>
                      <a:pt x="17121" y="0"/>
                      <a:pt x="16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5" name="Google Shape;6625;p121"/>
              <p:cNvSpPr/>
              <p:nvPr/>
            </p:nvSpPr>
            <p:spPr>
              <a:xfrm>
                <a:off x="9629350" y="-395700"/>
                <a:ext cx="335300" cy="221525"/>
              </a:xfrm>
              <a:custGeom>
                <a:avLst/>
                <a:gdLst/>
                <a:ahLst/>
                <a:cxnLst/>
                <a:rect l="l" t="t" r="r" b="b"/>
                <a:pathLst>
                  <a:path w="13412" h="8861" extrusionOk="0">
                    <a:moveTo>
                      <a:pt x="13412" y="0"/>
                    </a:moveTo>
                    <a:lnTo>
                      <a:pt x="8045" y="2313"/>
                    </a:lnTo>
                    <a:lnTo>
                      <a:pt x="0" y="974"/>
                    </a:lnTo>
                    <a:lnTo>
                      <a:pt x="7680" y="8860"/>
                    </a:lnTo>
                    <a:lnTo>
                      <a:pt x="1341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6" name="Google Shape;6626;p121"/>
              <p:cNvSpPr/>
              <p:nvPr/>
            </p:nvSpPr>
            <p:spPr>
              <a:xfrm>
                <a:off x="9750450" y="-442875"/>
                <a:ext cx="134175" cy="160075"/>
              </a:xfrm>
              <a:custGeom>
                <a:avLst/>
                <a:gdLst/>
                <a:ahLst/>
                <a:cxnLst/>
                <a:rect l="l" t="t" r="r" b="b"/>
                <a:pathLst>
                  <a:path w="5367" h="6403" extrusionOk="0">
                    <a:moveTo>
                      <a:pt x="3627" y="1"/>
                    </a:moveTo>
                    <a:lnTo>
                      <a:pt x="219" y="2301"/>
                    </a:lnTo>
                    <a:lnTo>
                      <a:pt x="560" y="5185"/>
                    </a:lnTo>
                    <a:cubicBezTo>
                      <a:pt x="560" y="5185"/>
                      <a:pt x="596" y="5989"/>
                      <a:pt x="0" y="6402"/>
                    </a:cubicBezTo>
                    <a:lnTo>
                      <a:pt x="5367" y="5149"/>
                    </a:lnTo>
                    <a:cubicBezTo>
                      <a:pt x="4953" y="4820"/>
                      <a:pt x="4649" y="4370"/>
                      <a:pt x="4503" y="3859"/>
                    </a:cubicBezTo>
                    <a:lnTo>
                      <a:pt x="3627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7" name="Google Shape;6627;p121"/>
              <p:cNvSpPr/>
              <p:nvPr/>
            </p:nvSpPr>
            <p:spPr>
              <a:xfrm>
                <a:off x="9750450" y="-442875"/>
                <a:ext cx="134175" cy="160075"/>
              </a:xfrm>
              <a:custGeom>
                <a:avLst/>
                <a:gdLst/>
                <a:ahLst/>
                <a:cxnLst/>
                <a:rect l="l" t="t" r="r" b="b"/>
                <a:pathLst>
                  <a:path w="5367" h="6403" fill="none" extrusionOk="0">
                    <a:moveTo>
                      <a:pt x="0" y="6402"/>
                    </a:moveTo>
                    <a:cubicBezTo>
                      <a:pt x="596" y="5989"/>
                      <a:pt x="560" y="5185"/>
                      <a:pt x="560" y="5185"/>
                    </a:cubicBezTo>
                    <a:lnTo>
                      <a:pt x="219" y="2301"/>
                    </a:lnTo>
                    <a:lnTo>
                      <a:pt x="3627" y="1"/>
                    </a:lnTo>
                    <a:lnTo>
                      <a:pt x="4503" y="3859"/>
                    </a:lnTo>
                    <a:cubicBezTo>
                      <a:pt x="4649" y="4370"/>
                      <a:pt x="4953" y="4820"/>
                      <a:pt x="5367" y="5149"/>
                    </a:cubicBez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8" name="Google Shape;6628;p121"/>
              <p:cNvSpPr/>
              <p:nvPr/>
            </p:nvSpPr>
            <p:spPr>
              <a:xfrm>
                <a:off x="9649793" y="-383700"/>
                <a:ext cx="298787" cy="197578"/>
              </a:xfrm>
              <a:custGeom>
                <a:avLst/>
                <a:gdLst/>
                <a:ahLst/>
                <a:cxnLst/>
                <a:rect l="l" t="t" r="r" b="b"/>
                <a:pathLst>
                  <a:path w="13400" h="8861" extrusionOk="0">
                    <a:moveTo>
                      <a:pt x="13400" y="0"/>
                    </a:moveTo>
                    <a:lnTo>
                      <a:pt x="9858" y="1522"/>
                    </a:lnTo>
                    <a:lnTo>
                      <a:pt x="9870" y="1948"/>
                    </a:lnTo>
                    <a:cubicBezTo>
                      <a:pt x="9870" y="1948"/>
                      <a:pt x="9846" y="3457"/>
                      <a:pt x="7436" y="3773"/>
                    </a:cubicBezTo>
                    <a:cubicBezTo>
                      <a:pt x="7157" y="3810"/>
                      <a:pt x="6901" y="3826"/>
                      <a:pt x="6666" y="3826"/>
                    </a:cubicBezTo>
                    <a:cubicBezTo>
                      <a:pt x="4975" y="3826"/>
                      <a:pt x="4394" y="2982"/>
                      <a:pt x="4394" y="2982"/>
                    </a:cubicBezTo>
                    <a:lnTo>
                      <a:pt x="3250" y="1522"/>
                    </a:lnTo>
                    <a:lnTo>
                      <a:pt x="0" y="974"/>
                    </a:lnTo>
                    <a:lnTo>
                      <a:pt x="7680" y="8860"/>
                    </a:lnTo>
                    <a:lnTo>
                      <a:pt x="134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9" name="Google Shape;6629;p121"/>
              <p:cNvSpPr/>
              <p:nvPr/>
            </p:nvSpPr>
            <p:spPr>
              <a:xfrm>
                <a:off x="9669500" y="-579475"/>
                <a:ext cx="181675" cy="234425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9377" extrusionOk="0">
                    <a:moveTo>
                      <a:pt x="6098" y="1"/>
                    </a:moveTo>
                    <a:lnTo>
                      <a:pt x="1" y="1948"/>
                    </a:lnTo>
                    <a:cubicBezTo>
                      <a:pt x="1" y="1948"/>
                      <a:pt x="1218" y="7765"/>
                      <a:pt x="2776" y="8970"/>
                    </a:cubicBezTo>
                    <a:cubicBezTo>
                      <a:pt x="3137" y="9246"/>
                      <a:pt x="3547" y="9376"/>
                      <a:pt x="3967" y="9376"/>
                    </a:cubicBezTo>
                    <a:cubicBezTo>
                      <a:pt x="5358" y="9376"/>
                      <a:pt x="6857" y="7949"/>
                      <a:pt x="7035" y="5696"/>
                    </a:cubicBezTo>
                    <a:cubicBezTo>
                      <a:pt x="7266" y="2763"/>
                      <a:pt x="6098" y="1"/>
                      <a:pt x="60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0" name="Google Shape;6630;p121"/>
              <p:cNvSpPr/>
              <p:nvPr/>
            </p:nvSpPr>
            <p:spPr>
              <a:xfrm>
                <a:off x="9618700" y="-634175"/>
                <a:ext cx="246775" cy="170350"/>
              </a:xfrm>
              <a:custGeom>
                <a:avLst/>
                <a:gdLst/>
                <a:ahLst/>
                <a:cxnLst/>
                <a:rect l="l" t="t" r="r" b="b"/>
                <a:pathLst>
                  <a:path w="9871" h="6814" extrusionOk="0">
                    <a:moveTo>
                      <a:pt x="6874" y="0"/>
                    </a:moveTo>
                    <a:cubicBezTo>
                      <a:pt x="5805" y="0"/>
                      <a:pt x="4771" y="205"/>
                      <a:pt x="4771" y="205"/>
                    </a:cubicBezTo>
                    <a:cubicBezTo>
                      <a:pt x="0" y="789"/>
                      <a:pt x="414" y="3759"/>
                      <a:pt x="998" y="4720"/>
                    </a:cubicBezTo>
                    <a:cubicBezTo>
                      <a:pt x="1178" y="5022"/>
                      <a:pt x="1591" y="5166"/>
                      <a:pt x="2126" y="5166"/>
                    </a:cubicBezTo>
                    <a:cubicBezTo>
                      <a:pt x="3293" y="5166"/>
                      <a:pt x="5042" y="4482"/>
                      <a:pt x="6219" y="3272"/>
                    </a:cubicBezTo>
                    <a:cubicBezTo>
                      <a:pt x="6219" y="3272"/>
                      <a:pt x="6791" y="5182"/>
                      <a:pt x="8130" y="5560"/>
                    </a:cubicBezTo>
                    <a:lnTo>
                      <a:pt x="8422" y="6813"/>
                    </a:lnTo>
                    <a:lnTo>
                      <a:pt x="9870" y="6229"/>
                    </a:lnTo>
                    <a:cubicBezTo>
                      <a:pt x="9870" y="6229"/>
                      <a:pt x="9785" y="1994"/>
                      <a:pt x="9091" y="740"/>
                    </a:cubicBezTo>
                    <a:cubicBezTo>
                      <a:pt x="8768" y="156"/>
                      <a:pt x="7808" y="0"/>
                      <a:pt x="68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1" name="Google Shape;6631;p121"/>
              <p:cNvSpPr/>
              <p:nvPr/>
            </p:nvSpPr>
            <p:spPr>
              <a:xfrm>
                <a:off x="9835325" y="-517225"/>
                <a:ext cx="60825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3389" extrusionOk="0">
                    <a:moveTo>
                      <a:pt x="1090" y="0"/>
                    </a:moveTo>
                    <a:cubicBezTo>
                      <a:pt x="234" y="0"/>
                      <a:pt x="0" y="1442"/>
                      <a:pt x="0" y="1442"/>
                    </a:cubicBezTo>
                    <a:lnTo>
                      <a:pt x="171" y="3389"/>
                    </a:lnTo>
                    <a:cubicBezTo>
                      <a:pt x="175" y="3389"/>
                      <a:pt x="179" y="3389"/>
                      <a:pt x="183" y="3389"/>
                    </a:cubicBezTo>
                    <a:cubicBezTo>
                      <a:pt x="2144" y="3389"/>
                      <a:pt x="2432" y="358"/>
                      <a:pt x="1351" y="42"/>
                    </a:cubicBezTo>
                    <a:cubicBezTo>
                      <a:pt x="1258" y="14"/>
                      <a:pt x="1171" y="0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2" name="Google Shape;6632;p121"/>
              <p:cNvSpPr/>
              <p:nvPr/>
            </p:nvSpPr>
            <p:spPr>
              <a:xfrm>
                <a:off x="9835325" y="-524400"/>
                <a:ext cx="60875" cy="922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3688" fill="none" extrusionOk="0">
                    <a:moveTo>
                      <a:pt x="0" y="1729"/>
                    </a:moveTo>
                    <a:cubicBezTo>
                      <a:pt x="0" y="1729"/>
                      <a:pt x="280" y="0"/>
                      <a:pt x="1351" y="329"/>
                    </a:cubicBezTo>
                    <a:cubicBezTo>
                      <a:pt x="2434" y="645"/>
                      <a:pt x="2142" y="3688"/>
                      <a:pt x="171" y="3676"/>
                    </a:cubicBez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33" name="Google Shape;6633;p121"/>
            <p:cNvSpPr/>
            <p:nvPr/>
          </p:nvSpPr>
          <p:spPr>
            <a:xfrm>
              <a:off x="7613212" y="2370952"/>
              <a:ext cx="200050" cy="90950"/>
            </a:xfrm>
            <a:custGeom>
              <a:avLst/>
              <a:gdLst/>
              <a:ahLst/>
              <a:cxnLst/>
              <a:rect l="l" t="t" r="r" b="b"/>
              <a:pathLst>
                <a:path w="8002" h="3638" extrusionOk="0">
                  <a:moveTo>
                    <a:pt x="7082" y="317"/>
                  </a:moveTo>
                  <a:cubicBezTo>
                    <a:pt x="6903" y="504"/>
                    <a:pt x="7098" y="856"/>
                    <a:pt x="6868" y="1126"/>
                  </a:cubicBezTo>
                  <a:cubicBezTo>
                    <a:pt x="6638" y="1396"/>
                    <a:pt x="6245" y="1765"/>
                    <a:pt x="5701" y="1936"/>
                  </a:cubicBezTo>
                  <a:cubicBezTo>
                    <a:pt x="5157" y="2107"/>
                    <a:pt x="4154" y="2206"/>
                    <a:pt x="3606" y="2150"/>
                  </a:cubicBezTo>
                  <a:cubicBezTo>
                    <a:pt x="3058" y="2095"/>
                    <a:pt x="2800" y="1893"/>
                    <a:pt x="2415" y="1603"/>
                  </a:cubicBezTo>
                  <a:cubicBezTo>
                    <a:pt x="2030" y="1313"/>
                    <a:pt x="1629" y="638"/>
                    <a:pt x="1296" y="412"/>
                  </a:cubicBezTo>
                  <a:cubicBezTo>
                    <a:pt x="963" y="186"/>
                    <a:pt x="621" y="233"/>
                    <a:pt x="415" y="245"/>
                  </a:cubicBezTo>
                  <a:cubicBezTo>
                    <a:pt x="209" y="257"/>
                    <a:pt x="-120" y="197"/>
                    <a:pt x="58" y="483"/>
                  </a:cubicBezTo>
                  <a:cubicBezTo>
                    <a:pt x="237" y="769"/>
                    <a:pt x="712" y="1436"/>
                    <a:pt x="1486" y="1960"/>
                  </a:cubicBezTo>
                  <a:cubicBezTo>
                    <a:pt x="2260" y="2484"/>
                    <a:pt x="3784" y="3540"/>
                    <a:pt x="4701" y="3627"/>
                  </a:cubicBezTo>
                  <a:cubicBezTo>
                    <a:pt x="5618" y="3714"/>
                    <a:pt x="6467" y="3008"/>
                    <a:pt x="6987" y="2484"/>
                  </a:cubicBezTo>
                  <a:cubicBezTo>
                    <a:pt x="7507" y="1960"/>
                    <a:pt x="7662" y="896"/>
                    <a:pt x="7821" y="483"/>
                  </a:cubicBezTo>
                  <a:cubicBezTo>
                    <a:pt x="7980" y="70"/>
                    <a:pt x="8063" y="35"/>
                    <a:pt x="7940" y="7"/>
                  </a:cubicBezTo>
                  <a:cubicBezTo>
                    <a:pt x="7817" y="-21"/>
                    <a:pt x="7261" y="131"/>
                    <a:pt x="7082" y="3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6634" name="Google Shape;6634;p121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5" name="Google Shape;6635;p121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D95398-434E-41F1-81A0-95810A494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42" y="2042187"/>
            <a:ext cx="5622441" cy="23552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3" name="Google Shape;6433;p121"/>
          <p:cNvGrpSpPr/>
          <p:nvPr/>
        </p:nvGrpSpPr>
        <p:grpSpPr>
          <a:xfrm>
            <a:off x="6009417" y="2037564"/>
            <a:ext cx="1917075" cy="2300550"/>
            <a:chOff x="-1993275" y="-35925"/>
            <a:chExt cx="1917075" cy="2300550"/>
          </a:xfrm>
        </p:grpSpPr>
        <p:sp>
          <p:nvSpPr>
            <p:cNvPr id="6434" name="Google Shape;6434;p121"/>
            <p:cNvSpPr/>
            <p:nvPr/>
          </p:nvSpPr>
          <p:spPr>
            <a:xfrm>
              <a:off x="-1993275" y="534950"/>
              <a:ext cx="326775" cy="218025"/>
            </a:xfrm>
            <a:custGeom>
              <a:avLst/>
              <a:gdLst/>
              <a:ahLst/>
              <a:cxnLst/>
              <a:rect l="l" t="t" r="r" b="b"/>
              <a:pathLst>
                <a:path w="13071" h="8721" extrusionOk="0">
                  <a:moveTo>
                    <a:pt x="11683" y="0"/>
                  </a:moveTo>
                  <a:lnTo>
                    <a:pt x="10758" y="305"/>
                  </a:lnTo>
                  <a:lnTo>
                    <a:pt x="7752" y="1278"/>
                  </a:lnTo>
                  <a:cubicBezTo>
                    <a:pt x="7752" y="1278"/>
                    <a:pt x="5769" y="852"/>
                    <a:pt x="5233" y="828"/>
                  </a:cubicBezTo>
                  <a:cubicBezTo>
                    <a:pt x="5216" y="827"/>
                    <a:pt x="5196" y="827"/>
                    <a:pt x="5175" y="827"/>
                  </a:cubicBezTo>
                  <a:cubicBezTo>
                    <a:pt x="4655" y="827"/>
                    <a:pt x="2979" y="965"/>
                    <a:pt x="2325" y="1035"/>
                  </a:cubicBezTo>
                  <a:cubicBezTo>
                    <a:pt x="1984" y="1071"/>
                    <a:pt x="1972" y="1546"/>
                    <a:pt x="2300" y="1607"/>
                  </a:cubicBezTo>
                  <a:lnTo>
                    <a:pt x="4795" y="2081"/>
                  </a:lnTo>
                  <a:lnTo>
                    <a:pt x="244" y="3566"/>
                  </a:lnTo>
                  <a:cubicBezTo>
                    <a:pt x="73" y="3627"/>
                    <a:pt x="0" y="3822"/>
                    <a:pt x="73" y="3980"/>
                  </a:cubicBezTo>
                  <a:lnTo>
                    <a:pt x="110" y="4053"/>
                  </a:lnTo>
                  <a:cubicBezTo>
                    <a:pt x="162" y="4146"/>
                    <a:pt x="267" y="4204"/>
                    <a:pt x="372" y="4204"/>
                  </a:cubicBezTo>
                  <a:cubicBezTo>
                    <a:pt x="390" y="4204"/>
                    <a:pt x="408" y="4203"/>
                    <a:pt x="426" y="4199"/>
                  </a:cubicBezTo>
                  <a:lnTo>
                    <a:pt x="3822" y="3505"/>
                  </a:lnTo>
                  <a:lnTo>
                    <a:pt x="3968" y="3797"/>
                  </a:lnTo>
                  <a:lnTo>
                    <a:pt x="1095" y="5842"/>
                  </a:lnTo>
                  <a:cubicBezTo>
                    <a:pt x="962" y="5939"/>
                    <a:pt x="937" y="6110"/>
                    <a:pt x="1022" y="6244"/>
                  </a:cubicBezTo>
                  <a:lnTo>
                    <a:pt x="1059" y="6304"/>
                  </a:lnTo>
                  <a:cubicBezTo>
                    <a:pt x="1111" y="6391"/>
                    <a:pt x="1205" y="6440"/>
                    <a:pt x="1303" y="6440"/>
                  </a:cubicBezTo>
                  <a:cubicBezTo>
                    <a:pt x="1344" y="6440"/>
                    <a:pt x="1385" y="6432"/>
                    <a:pt x="1424" y="6414"/>
                  </a:cubicBezTo>
                  <a:lnTo>
                    <a:pt x="4540" y="5027"/>
                  </a:lnTo>
                  <a:lnTo>
                    <a:pt x="4771" y="5343"/>
                  </a:lnTo>
                  <a:lnTo>
                    <a:pt x="2848" y="7339"/>
                  </a:lnTo>
                  <a:cubicBezTo>
                    <a:pt x="2726" y="7473"/>
                    <a:pt x="2751" y="7680"/>
                    <a:pt x="2897" y="7777"/>
                  </a:cubicBezTo>
                  <a:lnTo>
                    <a:pt x="2957" y="7826"/>
                  </a:lnTo>
                  <a:cubicBezTo>
                    <a:pt x="3008" y="7860"/>
                    <a:pt x="3067" y="7878"/>
                    <a:pt x="3125" y="7878"/>
                  </a:cubicBezTo>
                  <a:cubicBezTo>
                    <a:pt x="3192" y="7878"/>
                    <a:pt x="3258" y="7853"/>
                    <a:pt x="3310" y="7801"/>
                  </a:cubicBezTo>
                  <a:lnTo>
                    <a:pt x="5245" y="6171"/>
                  </a:lnTo>
                  <a:lnTo>
                    <a:pt x="5574" y="6523"/>
                  </a:lnTo>
                  <a:lnTo>
                    <a:pt x="4637" y="8264"/>
                  </a:lnTo>
                  <a:cubicBezTo>
                    <a:pt x="4540" y="8446"/>
                    <a:pt x="4637" y="8653"/>
                    <a:pt x="4832" y="8702"/>
                  </a:cubicBezTo>
                  <a:lnTo>
                    <a:pt x="4880" y="8714"/>
                  </a:lnTo>
                  <a:cubicBezTo>
                    <a:pt x="4899" y="8718"/>
                    <a:pt x="4919" y="8720"/>
                    <a:pt x="4938" y="8720"/>
                  </a:cubicBezTo>
                  <a:cubicBezTo>
                    <a:pt x="5031" y="8720"/>
                    <a:pt x="5124" y="8675"/>
                    <a:pt x="5185" y="8605"/>
                  </a:cubicBezTo>
                  <a:lnTo>
                    <a:pt x="8361" y="4382"/>
                  </a:lnTo>
                  <a:lnTo>
                    <a:pt x="8616" y="3749"/>
                  </a:lnTo>
                  <a:lnTo>
                    <a:pt x="10527" y="3444"/>
                  </a:lnTo>
                  <a:lnTo>
                    <a:pt x="13071" y="3043"/>
                  </a:lnTo>
                  <a:lnTo>
                    <a:pt x="11683" y="0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121"/>
            <p:cNvSpPr/>
            <p:nvPr/>
          </p:nvSpPr>
          <p:spPr>
            <a:xfrm>
              <a:off x="-1730100" y="534950"/>
              <a:ext cx="63600" cy="86125"/>
            </a:xfrm>
            <a:custGeom>
              <a:avLst/>
              <a:gdLst/>
              <a:ahLst/>
              <a:cxnLst/>
              <a:rect l="l" t="t" r="r" b="b"/>
              <a:pathLst>
                <a:path w="2544" h="3445" extrusionOk="0">
                  <a:moveTo>
                    <a:pt x="1156" y="0"/>
                  </a:moveTo>
                  <a:lnTo>
                    <a:pt x="231" y="305"/>
                  </a:lnTo>
                  <a:lnTo>
                    <a:pt x="0" y="3444"/>
                  </a:lnTo>
                  <a:lnTo>
                    <a:pt x="2544" y="3043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121"/>
            <p:cNvSpPr/>
            <p:nvPr/>
          </p:nvSpPr>
          <p:spPr>
            <a:xfrm>
              <a:off x="-1873400" y="586675"/>
              <a:ext cx="48700" cy="31650"/>
            </a:xfrm>
            <a:custGeom>
              <a:avLst/>
              <a:gdLst/>
              <a:ahLst/>
              <a:cxnLst/>
              <a:rect l="l" t="t" r="r" b="b"/>
              <a:pathLst>
                <a:path w="1948" h="126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45" y="1205"/>
                    <a:pt x="1947" y="126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121"/>
            <p:cNvSpPr/>
            <p:nvPr/>
          </p:nvSpPr>
          <p:spPr>
            <a:xfrm>
              <a:off x="-1216425" y="186700"/>
              <a:ext cx="324250" cy="262400"/>
            </a:xfrm>
            <a:custGeom>
              <a:avLst/>
              <a:gdLst/>
              <a:ahLst/>
              <a:cxnLst/>
              <a:rect l="l" t="t" r="r" b="b"/>
              <a:pathLst>
                <a:path w="12970" h="10496" extrusionOk="0">
                  <a:moveTo>
                    <a:pt x="8717" y="1"/>
                  </a:moveTo>
                  <a:cubicBezTo>
                    <a:pt x="7773" y="1"/>
                    <a:pt x="6573" y="194"/>
                    <a:pt x="5034" y="641"/>
                  </a:cubicBezTo>
                  <a:cubicBezTo>
                    <a:pt x="1262" y="1736"/>
                    <a:pt x="154" y="3075"/>
                    <a:pt x="69" y="6093"/>
                  </a:cubicBezTo>
                  <a:cubicBezTo>
                    <a:pt x="1" y="8511"/>
                    <a:pt x="2176" y="10496"/>
                    <a:pt x="5386" y="10496"/>
                  </a:cubicBezTo>
                  <a:cubicBezTo>
                    <a:pt x="6167" y="10496"/>
                    <a:pt x="7009" y="10378"/>
                    <a:pt x="7894" y="10121"/>
                  </a:cubicBezTo>
                  <a:cubicBezTo>
                    <a:pt x="12434" y="8807"/>
                    <a:pt x="12969" y="5071"/>
                    <a:pt x="12348" y="2880"/>
                  </a:cubicBezTo>
                  <a:cubicBezTo>
                    <a:pt x="11892" y="1307"/>
                    <a:pt x="11168" y="1"/>
                    <a:pt x="871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121"/>
            <p:cNvSpPr/>
            <p:nvPr/>
          </p:nvSpPr>
          <p:spPr>
            <a:xfrm>
              <a:off x="-1717625" y="347525"/>
              <a:ext cx="492900" cy="350525"/>
            </a:xfrm>
            <a:custGeom>
              <a:avLst/>
              <a:gdLst/>
              <a:ahLst/>
              <a:cxnLst/>
              <a:rect l="l" t="t" r="r" b="b"/>
              <a:pathLst>
                <a:path w="19716" h="14021" extrusionOk="0">
                  <a:moveTo>
                    <a:pt x="19715" y="1"/>
                  </a:moveTo>
                  <a:lnTo>
                    <a:pt x="0" y="7132"/>
                  </a:lnTo>
                  <a:lnTo>
                    <a:pt x="1765" y="14020"/>
                  </a:lnTo>
                  <a:lnTo>
                    <a:pt x="15845" y="9676"/>
                  </a:lnTo>
                  <a:lnTo>
                    <a:pt x="19180" y="8654"/>
                  </a:lnTo>
                  <a:lnTo>
                    <a:pt x="19533" y="2897"/>
                  </a:lnTo>
                  <a:lnTo>
                    <a:pt x="19715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121"/>
            <p:cNvSpPr/>
            <p:nvPr/>
          </p:nvSpPr>
          <p:spPr>
            <a:xfrm>
              <a:off x="-1321500" y="408044"/>
              <a:ext cx="92200" cy="169475"/>
            </a:xfrm>
            <a:custGeom>
              <a:avLst/>
              <a:gdLst/>
              <a:ahLst/>
              <a:cxnLst/>
              <a:rect l="l" t="t" r="r" b="b"/>
              <a:pathLst>
                <a:path w="3688" h="6779" extrusionOk="0">
                  <a:moveTo>
                    <a:pt x="3688" y="0"/>
                  </a:moveTo>
                  <a:lnTo>
                    <a:pt x="0" y="6779"/>
                  </a:lnTo>
                  <a:lnTo>
                    <a:pt x="0" y="6779"/>
                  </a:lnTo>
                  <a:lnTo>
                    <a:pt x="3335" y="5757"/>
                  </a:lnTo>
                  <a:lnTo>
                    <a:pt x="36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121"/>
            <p:cNvSpPr/>
            <p:nvPr/>
          </p:nvSpPr>
          <p:spPr>
            <a:xfrm>
              <a:off x="-1661350" y="529475"/>
              <a:ext cx="30750" cy="123550"/>
            </a:xfrm>
            <a:custGeom>
              <a:avLst/>
              <a:gdLst/>
              <a:ahLst/>
              <a:cxnLst/>
              <a:rect l="l" t="t" r="r" b="b"/>
              <a:pathLst>
                <a:path w="1230" h="4942" fill="none" extrusionOk="0">
                  <a:moveTo>
                    <a:pt x="1" y="0"/>
                  </a:moveTo>
                  <a:lnTo>
                    <a:pt x="1230" y="494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121"/>
            <p:cNvSpPr/>
            <p:nvPr/>
          </p:nvSpPr>
          <p:spPr>
            <a:xfrm>
              <a:off x="-383800" y="-11725"/>
              <a:ext cx="307600" cy="198625"/>
            </a:xfrm>
            <a:custGeom>
              <a:avLst/>
              <a:gdLst/>
              <a:ahLst/>
              <a:cxnLst/>
              <a:rect l="l" t="t" r="r" b="b"/>
              <a:pathLst>
                <a:path w="12304" h="7945" extrusionOk="0">
                  <a:moveTo>
                    <a:pt x="8351" y="0"/>
                  </a:moveTo>
                  <a:cubicBezTo>
                    <a:pt x="8300" y="0"/>
                    <a:pt x="8248" y="15"/>
                    <a:pt x="8203" y="47"/>
                  </a:cubicBezTo>
                  <a:cubicBezTo>
                    <a:pt x="7606" y="387"/>
                    <a:pt x="6049" y="1312"/>
                    <a:pt x="5720" y="1580"/>
                  </a:cubicBezTo>
                  <a:cubicBezTo>
                    <a:pt x="5306" y="1909"/>
                    <a:pt x="3931" y="3406"/>
                    <a:pt x="3931" y="3406"/>
                  </a:cubicBezTo>
                  <a:lnTo>
                    <a:pt x="828" y="4404"/>
                  </a:lnTo>
                  <a:lnTo>
                    <a:pt x="0" y="4671"/>
                  </a:lnTo>
                  <a:lnTo>
                    <a:pt x="633" y="7945"/>
                  </a:lnTo>
                  <a:lnTo>
                    <a:pt x="2738" y="6898"/>
                  </a:lnTo>
                  <a:lnTo>
                    <a:pt x="4673" y="5925"/>
                  </a:lnTo>
                  <a:lnTo>
                    <a:pt x="5245" y="6290"/>
                  </a:lnTo>
                  <a:lnTo>
                    <a:pt x="10296" y="7860"/>
                  </a:lnTo>
                  <a:cubicBezTo>
                    <a:pt x="10319" y="7865"/>
                    <a:pt x="10342" y="7867"/>
                    <a:pt x="10365" y="7867"/>
                  </a:cubicBezTo>
                  <a:cubicBezTo>
                    <a:pt x="10454" y="7867"/>
                    <a:pt x="10542" y="7832"/>
                    <a:pt x="10600" y="7775"/>
                  </a:cubicBezTo>
                  <a:lnTo>
                    <a:pt x="10637" y="7726"/>
                  </a:lnTo>
                  <a:cubicBezTo>
                    <a:pt x="10770" y="7580"/>
                    <a:pt x="10722" y="7361"/>
                    <a:pt x="10551" y="7276"/>
                  </a:cubicBezTo>
                  <a:lnTo>
                    <a:pt x="8762" y="6399"/>
                  </a:lnTo>
                  <a:lnTo>
                    <a:pt x="8823" y="5925"/>
                  </a:lnTo>
                  <a:lnTo>
                    <a:pt x="11342" y="6120"/>
                  </a:lnTo>
                  <a:cubicBezTo>
                    <a:pt x="11352" y="6120"/>
                    <a:pt x="11362" y="6121"/>
                    <a:pt x="11371" y="6121"/>
                  </a:cubicBezTo>
                  <a:cubicBezTo>
                    <a:pt x="11495" y="6121"/>
                    <a:pt x="11613" y="6049"/>
                    <a:pt x="11647" y="5925"/>
                  </a:cubicBezTo>
                  <a:lnTo>
                    <a:pt x="11671" y="5864"/>
                  </a:lnTo>
                  <a:cubicBezTo>
                    <a:pt x="11732" y="5694"/>
                    <a:pt x="11622" y="5511"/>
                    <a:pt x="11452" y="5475"/>
                  </a:cubicBezTo>
                  <a:lnTo>
                    <a:pt x="8726" y="4976"/>
                  </a:lnTo>
                  <a:lnTo>
                    <a:pt x="8726" y="4574"/>
                  </a:lnTo>
                  <a:lnTo>
                    <a:pt x="12073" y="3892"/>
                  </a:lnTo>
                  <a:cubicBezTo>
                    <a:pt x="12207" y="3868"/>
                    <a:pt x="12304" y="3734"/>
                    <a:pt x="12304" y="3588"/>
                  </a:cubicBezTo>
                  <a:lnTo>
                    <a:pt x="12304" y="3527"/>
                  </a:lnTo>
                  <a:cubicBezTo>
                    <a:pt x="12292" y="3369"/>
                    <a:pt x="12158" y="3247"/>
                    <a:pt x="12000" y="3247"/>
                  </a:cubicBezTo>
                  <a:lnTo>
                    <a:pt x="8483" y="3247"/>
                  </a:lnTo>
                  <a:lnTo>
                    <a:pt x="8434" y="2931"/>
                  </a:lnTo>
                  <a:lnTo>
                    <a:pt x="11586" y="1519"/>
                  </a:lnTo>
                  <a:cubicBezTo>
                    <a:pt x="11695" y="1458"/>
                    <a:pt x="11768" y="1337"/>
                    <a:pt x="11744" y="1203"/>
                  </a:cubicBezTo>
                  <a:lnTo>
                    <a:pt x="11732" y="1130"/>
                  </a:lnTo>
                  <a:cubicBezTo>
                    <a:pt x="11712" y="982"/>
                    <a:pt x="11588" y="882"/>
                    <a:pt x="11451" y="882"/>
                  </a:cubicBezTo>
                  <a:cubicBezTo>
                    <a:pt x="11419" y="882"/>
                    <a:pt x="11387" y="887"/>
                    <a:pt x="11355" y="899"/>
                  </a:cubicBezTo>
                  <a:lnTo>
                    <a:pt x="6791" y="2335"/>
                  </a:lnTo>
                  <a:lnTo>
                    <a:pt x="8556" y="497"/>
                  </a:lnTo>
                  <a:cubicBezTo>
                    <a:pt x="8604" y="436"/>
                    <a:pt x="8641" y="363"/>
                    <a:pt x="8641" y="290"/>
                  </a:cubicBezTo>
                  <a:cubicBezTo>
                    <a:pt x="8641" y="229"/>
                    <a:pt x="8616" y="168"/>
                    <a:pt x="8580" y="120"/>
                  </a:cubicBezTo>
                  <a:cubicBezTo>
                    <a:pt x="8526" y="43"/>
                    <a:pt x="8439" y="0"/>
                    <a:pt x="8351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121"/>
            <p:cNvSpPr/>
            <p:nvPr/>
          </p:nvSpPr>
          <p:spPr>
            <a:xfrm>
              <a:off x="-383800" y="98350"/>
              <a:ext cx="68475" cy="88550"/>
            </a:xfrm>
            <a:custGeom>
              <a:avLst/>
              <a:gdLst/>
              <a:ahLst/>
              <a:cxnLst/>
              <a:rect l="l" t="t" r="r" b="b"/>
              <a:pathLst>
                <a:path w="2739" h="3542" extrusionOk="0">
                  <a:moveTo>
                    <a:pt x="828" y="1"/>
                  </a:moveTo>
                  <a:lnTo>
                    <a:pt x="0" y="268"/>
                  </a:lnTo>
                  <a:lnTo>
                    <a:pt x="633" y="3542"/>
                  </a:lnTo>
                  <a:lnTo>
                    <a:pt x="2738" y="2495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121"/>
            <p:cNvSpPr/>
            <p:nvPr/>
          </p:nvSpPr>
          <p:spPr>
            <a:xfrm>
              <a:off x="-235025" y="46625"/>
              <a:ext cx="25575" cy="53875"/>
            </a:xfrm>
            <a:custGeom>
              <a:avLst/>
              <a:gdLst/>
              <a:ahLst/>
              <a:cxnLst/>
              <a:rect l="l" t="t" r="r" b="b"/>
              <a:pathLst>
                <a:path w="1023" h="2155" extrusionOk="0">
                  <a:moveTo>
                    <a:pt x="840" y="1"/>
                  </a:moveTo>
                  <a:lnTo>
                    <a:pt x="0" y="2155"/>
                  </a:lnTo>
                  <a:cubicBezTo>
                    <a:pt x="1022" y="1352"/>
                    <a:pt x="840" y="1"/>
                    <a:pt x="8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121"/>
            <p:cNvSpPr/>
            <p:nvPr/>
          </p:nvSpPr>
          <p:spPr>
            <a:xfrm>
              <a:off x="-839575" y="83450"/>
              <a:ext cx="518150" cy="335300"/>
            </a:xfrm>
            <a:custGeom>
              <a:avLst/>
              <a:gdLst/>
              <a:ahLst/>
              <a:cxnLst/>
              <a:rect l="l" t="t" r="r" b="b"/>
              <a:pathLst>
                <a:path w="20726" h="13412" extrusionOk="0">
                  <a:moveTo>
                    <a:pt x="19095" y="0"/>
                  </a:moveTo>
                  <a:lnTo>
                    <a:pt x="1" y="5525"/>
                  </a:lnTo>
                  <a:lnTo>
                    <a:pt x="1570" y="9578"/>
                  </a:lnTo>
                  <a:lnTo>
                    <a:pt x="3067" y="13411"/>
                  </a:lnTo>
                  <a:lnTo>
                    <a:pt x="7363" y="11647"/>
                  </a:lnTo>
                  <a:lnTo>
                    <a:pt x="20726" y="6183"/>
                  </a:lnTo>
                  <a:lnTo>
                    <a:pt x="19095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121"/>
            <p:cNvSpPr/>
            <p:nvPr/>
          </p:nvSpPr>
          <p:spPr>
            <a:xfrm>
              <a:off x="-800325" y="310969"/>
              <a:ext cx="144850" cy="95875"/>
            </a:xfrm>
            <a:custGeom>
              <a:avLst/>
              <a:gdLst/>
              <a:ahLst/>
              <a:cxnLst/>
              <a:rect l="l" t="t" r="r" b="b"/>
              <a:pathLst>
                <a:path w="5794" h="3835" extrusionOk="0">
                  <a:moveTo>
                    <a:pt x="0" y="1"/>
                  </a:moveTo>
                  <a:lnTo>
                    <a:pt x="1497" y="3834"/>
                  </a:lnTo>
                  <a:lnTo>
                    <a:pt x="5793" y="20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121"/>
            <p:cNvSpPr/>
            <p:nvPr/>
          </p:nvSpPr>
          <p:spPr>
            <a:xfrm>
              <a:off x="-405100" y="116600"/>
              <a:ext cx="35300" cy="117175"/>
            </a:xfrm>
            <a:custGeom>
              <a:avLst/>
              <a:gdLst/>
              <a:ahLst/>
              <a:cxnLst/>
              <a:rect l="l" t="t" r="r" b="b"/>
              <a:pathLst>
                <a:path w="1412" h="4687" fill="none" extrusionOk="0">
                  <a:moveTo>
                    <a:pt x="0" y="1"/>
                  </a:moveTo>
                  <a:lnTo>
                    <a:pt x="1412" y="4686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121"/>
            <p:cNvSpPr/>
            <p:nvPr/>
          </p:nvSpPr>
          <p:spPr>
            <a:xfrm>
              <a:off x="-1256700" y="-35925"/>
              <a:ext cx="297875" cy="267400"/>
            </a:xfrm>
            <a:custGeom>
              <a:avLst/>
              <a:gdLst/>
              <a:ahLst/>
              <a:cxnLst/>
              <a:rect l="l" t="t" r="r" b="b"/>
              <a:pathLst>
                <a:path w="11915" h="10696" extrusionOk="0">
                  <a:moveTo>
                    <a:pt x="6968" y="0"/>
                  </a:moveTo>
                  <a:cubicBezTo>
                    <a:pt x="6199" y="0"/>
                    <a:pt x="5313" y="164"/>
                    <a:pt x="4297" y="540"/>
                  </a:cubicBezTo>
                  <a:cubicBezTo>
                    <a:pt x="1047" y="1733"/>
                    <a:pt x="1" y="6029"/>
                    <a:pt x="938" y="8889"/>
                  </a:cubicBezTo>
                  <a:cubicBezTo>
                    <a:pt x="1385" y="10277"/>
                    <a:pt x="2612" y="10696"/>
                    <a:pt x="3988" y="10696"/>
                  </a:cubicBezTo>
                  <a:cubicBezTo>
                    <a:pt x="5458" y="10696"/>
                    <a:pt x="7099" y="10218"/>
                    <a:pt x="8142" y="9935"/>
                  </a:cubicBezTo>
                  <a:cubicBezTo>
                    <a:pt x="10162" y="9400"/>
                    <a:pt x="11915" y="8025"/>
                    <a:pt x="11720" y="5457"/>
                  </a:cubicBezTo>
                  <a:cubicBezTo>
                    <a:pt x="11561" y="3353"/>
                    <a:pt x="10454" y="0"/>
                    <a:pt x="6968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121"/>
            <p:cNvSpPr/>
            <p:nvPr/>
          </p:nvSpPr>
          <p:spPr>
            <a:xfrm>
              <a:off x="-1597450" y="1897075"/>
              <a:ext cx="249200" cy="314000"/>
            </a:xfrm>
            <a:custGeom>
              <a:avLst/>
              <a:gdLst/>
              <a:ahLst/>
              <a:cxnLst/>
              <a:rect l="l" t="t" r="r" b="b"/>
              <a:pathLst>
                <a:path w="9968" h="12560" extrusionOk="0">
                  <a:moveTo>
                    <a:pt x="5769" y="0"/>
                  </a:moveTo>
                  <a:lnTo>
                    <a:pt x="4284" y="3189"/>
                  </a:lnTo>
                  <a:lnTo>
                    <a:pt x="1960" y="8166"/>
                  </a:lnTo>
                  <a:lnTo>
                    <a:pt x="0" y="8397"/>
                  </a:lnTo>
                  <a:lnTo>
                    <a:pt x="4406" y="12559"/>
                  </a:lnTo>
                  <a:lnTo>
                    <a:pt x="5404" y="10466"/>
                  </a:lnTo>
                  <a:lnTo>
                    <a:pt x="7972" y="6109"/>
                  </a:lnTo>
                  <a:lnTo>
                    <a:pt x="9967" y="2738"/>
                  </a:lnTo>
                  <a:lnTo>
                    <a:pt x="5769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121"/>
            <p:cNvSpPr/>
            <p:nvPr/>
          </p:nvSpPr>
          <p:spPr>
            <a:xfrm>
              <a:off x="-1597450" y="1897075"/>
              <a:ext cx="249200" cy="314000"/>
            </a:xfrm>
            <a:custGeom>
              <a:avLst/>
              <a:gdLst/>
              <a:ahLst/>
              <a:cxnLst/>
              <a:rect l="l" t="t" r="r" b="b"/>
              <a:pathLst>
                <a:path w="9968" h="12560" fill="none" extrusionOk="0">
                  <a:moveTo>
                    <a:pt x="0" y="8397"/>
                  </a:moveTo>
                  <a:lnTo>
                    <a:pt x="1960" y="8166"/>
                  </a:lnTo>
                  <a:lnTo>
                    <a:pt x="4284" y="3189"/>
                  </a:lnTo>
                  <a:lnTo>
                    <a:pt x="5769" y="0"/>
                  </a:lnTo>
                  <a:lnTo>
                    <a:pt x="9967" y="2738"/>
                  </a:lnTo>
                  <a:lnTo>
                    <a:pt x="7972" y="6109"/>
                  </a:lnTo>
                  <a:lnTo>
                    <a:pt x="5404" y="10466"/>
                  </a:lnTo>
                  <a:lnTo>
                    <a:pt x="4406" y="12559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121"/>
            <p:cNvSpPr/>
            <p:nvPr/>
          </p:nvSpPr>
          <p:spPr>
            <a:xfrm>
              <a:off x="-1723425" y="2101225"/>
              <a:ext cx="250725" cy="139975"/>
            </a:xfrm>
            <a:custGeom>
              <a:avLst/>
              <a:gdLst/>
              <a:ahLst/>
              <a:cxnLst/>
              <a:rect l="l" t="t" r="r" b="b"/>
              <a:pathLst>
                <a:path w="10029" h="5599" extrusionOk="0">
                  <a:moveTo>
                    <a:pt x="6986" y="0"/>
                  </a:moveTo>
                  <a:lnTo>
                    <a:pt x="524" y="767"/>
                  </a:lnTo>
                  <a:cubicBezTo>
                    <a:pt x="98" y="815"/>
                    <a:pt x="1" y="1400"/>
                    <a:pt x="390" y="1582"/>
                  </a:cubicBezTo>
                  <a:lnTo>
                    <a:pt x="8873" y="5598"/>
                  </a:lnTo>
                  <a:lnTo>
                    <a:pt x="10029" y="3152"/>
                  </a:lnTo>
                  <a:cubicBezTo>
                    <a:pt x="9384" y="2519"/>
                    <a:pt x="8276" y="1424"/>
                    <a:pt x="698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121"/>
            <p:cNvSpPr/>
            <p:nvPr/>
          </p:nvSpPr>
          <p:spPr>
            <a:xfrm>
              <a:off x="-1573125" y="890300"/>
              <a:ext cx="659350" cy="1154350"/>
            </a:xfrm>
            <a:custGeom>
              <a:avLst/>
              <a:gdLst/>
              <a:ahLst/>
              <a:cxnLst/>
              <a:rect l="l" t="t" r="r" b="b"/>
              <a:pathLst>
                <a:path w="26374" h="46174" extrusionOk="0">
                  <a:moveTo>
                    <a:pt x="16382" y="1"/>
                  </a:moveTo>
                  <a:lnTo>
                    <a:pt x="7120" y="23124"/>
                  </a:lnTo>
                  <a:lnTo>
                    <a:pt x="4370" y="29988"/>
                  </a:lnTo>
                  <a:lnTo>
                    <a:pt x="1" y="40904"/>
                  </a:lnTo>
                  <a:lnTo>
                    <a:pt x="13193" y="46173"/>
                  </a:lnTo>
                  <a:lnTo>
                    <a:pt x="16905" y="35403"/>
                  </a:lnTo>
                  <a:lnTo>
                    <a:pt x="21030" y="23464"/>
                  </a:lnTo>
                  <a:lnTo>
                    <a:pt x="25010" y="11927"/>
                  </a:lnTo>
                  <a:lnTo>
                    <a:pt x="26373" y="536"/>
                  </a:lnTo>
                  <a:lnTo>
                    <a:pt x="16382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121"/>
            <p:cNvSpPr/>
            <p:nvPr/>
          </p:nvSpPr>
          <p:spPr>
            <a:xfrm>
              <a:off x="-1573125" y="1188475"/>
              <a:ext cx="625275" cy="856175"/>
            </a:xfrm>
            <a:custGeom>
              <a:avLst/>
              <a:gdLst/>
              <a:ahLst/>
              <a:cxnLst/>
              <a:rect l="l" t="t" r="r" b="b"/>
              <a:pathLst>
                <a:path w="25011" h="34247" fill="none" extrusionOk="0">
                  <a:moveTo>
                    <a:pt x="25010" y="0"/>
                  </a:moveTo>
                  <a:lnTo>
                    <a:pt x="21030" y="11537"/>
                  </a:lnTo>
                  <a:lnTo>
                    <a:pt x="16905" y="23476"/>
                  </a:lnTo>
                  <a:lnTo>
                    <a:pt x="13193" y="34246"/>
                  </a:lnTo>
                  <a:lnTo>
                    <a:pt x="1" y="28977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121"/>
            <p:cNvSpPr/>
            <p:nvPr/>
          </p:nvSpPr>
          <p:spPr>
            <a:xfrm>
              <a:off x="-1502525" y="1873950"/>
              <a:ext cx="271400" cy="111675"/>
            </a:xfrm>
            <a:custGeom>
              <a:avLst/>
              <a:gdLst/>
              <a:ahLst/>
              <a:cxnLst/>
              <a:rect l="l" t="t" r="r" b="b"/>
              <a:pathLst>
                <a:path w="10856" h="4467" fill="none" extrusionOk="0">
                  <a:moveTo>
                    <a:pt x="0" y="0"/>
                  </a:moveTo>
                  <a:lnTo>
                    <a:pt x="10856" y="4467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121"/>
            <p:cNvSpPr/>
            <p:nvPr/>
          </p:nvSpPr>
          <p:spPr>
            <a:xfrm>
              <a:off x="-814025" y="1932650"/>
              <a:ext cx="152150" cy="289075"/>
            </a:xfrm>
            <a:custGeom>
              <a:avLst/>
              <a:gdLst/>
              <a:ahLst/>
              <a:cxnLst/>
              <a:rect l="l" t="t" r="r" b="b"/>
              <a:pathLst>
                <a:path w="6086" h="11563" extrusionOk="0">
                  <a:moveTo>
                    <a:pt x="4966" y="1"/>
                  </a:moveTo>
                  <a:lnTo>
                    <a:pt x="1" y="670"/>
                  </a:lnTo>
                  <a:lnTo>
                    <a:pt x="451" y="5587"/>
                  </a:lnTo>
                  <a:lnTo>
                    <a:pt x="816" y="9627"/>
                  </a:lnTo>
                  <a:lnTo>
                    <a:pt x="816" y="11562"/>
                  </a:lnTo>
                  <a:lnTo>
                    <a:pt x="6086" y="9749"/>
                  </a:lnTo>
                  <a:lnTo>
                    <a:pt x="4917" y="9019"/>
                  </a:lnTo>
                  <a:lnTo>
                    <a:pt x="4942" y="4638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121"/>
            <p:cNvSpPr/>
            <p:nvPr/>
          </p:nvSpPr>
          <p:spPr>
            <a:xfrm>
              <a:off x="-814025" y="1932650"/>
              <a:ext cx="152150" cy="289075"/>
            </a:xfrm>
            <a:custGeom>
              <a:avLst/>
              <a:gdLst/>
              <a:ahLst/>
              <a:cxnLst/>
              <a:rect l="l" t="t" r="r" b="b"/>
              <a:pathLst>
                <a:path w="6086" h="11563" fill="none" extrusionOk="0">
                  <a:moveTo>
                    <a:pt x="816" y="11562"/>
                  </a:moveTo>
                  <a:lnTo>
                    <a:pt x="816" y="9627"/>
                  </a:lnTo>
                  <a:lnTo>
                    <a:pt x="451" y="5587"/>
                  </a:lnTo>
                  <a:lnTo>
                    <a:pt x="1" y="670"/>
                  </a:lnTo>
                  <a:lnTo>
                    <a:pt x="4966" y="1"/>
                  </a:lnTo>
                  <a:lnTo>
                    <a:pt x="4942" y="4638"/>
                  </a:lnTo>
                  <a:lnTo>
                    <a:pt x="4917" y="9019"/>
                  </a:lnTo>
                  <a:lnTo>
                    <a:pt x="6086" y="9749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121"/>
            <p:cNvSpPr/>
            <p:nvPr/>
          </p:nvSpPr>
          <p:spPr>
            <a:xfrm>
              <a:off x="-793625" y="2158100"/>
              <a:ext cx="237850" cy="106525"/>
            </a:xfrm>
            <a:custGeom>
              <a:avLst/>
              <a:gdLst/>
              <a:ahLst/>
              <a:cxnLst/>
              <a:rect l="l" t="t" r="r" b="b"/>
              <a:pathLst>
                <a:path w="9514" h="4261" extrusionOk="0">
                  <a:moveTo>
                    <a:pt x="4101" y="1"/>
                  </a:moveTo>
                  <a:cubicBezTo>
                    <a:pt x="2337" y="743"/>
                    <a:pt x="864" y="1267"/>
                    <a:pt x="0" y="1546"/>
                  </a:cubicBezTo>
                  <a:lnTo>
                    <a:pt x="0" y="4260"/>
                  </a:lnTo>
                  <a:lnTo>
                    <a:pt x="8592" y="4260"/>
                  </a:lnTo>
                  <a:cubicBezTo>
                    <a:pt x="8597" y="4260"/>
                    <a:pt x="8601" y="4260"/>
                    <a:pt x="8606" y="4260"/>
                  </a:cubicBezTo>
                  <a:cubicBezTo>
                    <a:pt x="9265" y="4260"/>
                    <a:pt x="9513" y="3382"/>
                    <a:pt x="8945" y="3043"/>
                  </a:cubicBezTo>
                  <a:lnTo>
                    <a:pt x="4101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121"/>
            <p:cNvSpPr/>
            <p:nvPr/>
          </p:nvSpPr>
          <p:spPr>
            <a:xfrm>
              <a:off x="-991700" y="911600"/>
              <a:ext cx="43850" cy="276900"/>
            </a:xfrm>
            <a:custGeom>
              <a:avLst/>
              <a:gdLst/>
              <a:ahLst/>
              <a:cxnLst/>
              <a:rect l="l" t="t" r="r" b="b"/>
              <a:pathLst>
                <a:path w="1754" h="11076" extrusionOk="0">
                  <a:moveTo>
                    <a:pt x="1351" y="1"/>
                  </a:moveTo>
                  <a:lnTo>
                    <a:pt x="1" y="8958"/>
                  </a:lnTo>
                  <a:cubicBezTo>
                    <a:pt x="1" y="9700"/>
                    <a:pt x="414" y="10382"/>
                    <a:pt x="1072" y="10722"/>
                  </a:cubicBezTo>
                  <a:lnTo>
                    <a:pt x="1753" y="11075"/>
                  </a:lnTo>
                  <a:lnTo>
                    <a:pt x="135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121"/>
            <p:cNvSpPr/>
            <p:nvPr/>
          </p:nvSpPr>
          <p:spPr>
            <a:xfrm>
              <a:off x="-991700" y="911600"/>
              <a:ext cx="43850" cy="276900"/>
            </a:xfrm>
            <a:custGeom>
              <a:avLst/>
              <a:gdLst/>
              <a:ahLst/>
              <a:cxnLst/>
              <a:rect l="l" t="t" r="r" b="b"/>
              <a:pathLst>
                <a:path w="1754" h="11076" fill="none" extrusionOk="0">
                  <a:moveTo>
                    <a:pt x="1351" y="1"/>
                  </a:moveTo>
                  <a:lnTo>
                    <a:pt x="1" y="8958"/>
                  </a:lnTo>
                  <a:cubicBezTo>
                    <a:pt x="1" y="9700"/>
                    <a:pt x="414" y="10382"/>
                    <a:pt x="1072" y="10722"/>
                  </a:cubicBezTo>
                  <a:lnTo>
                    <a:pt x="1753" y="11075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121"/>
            <p:cNvSpPr/>
            <p:nvPr/>
          </p:nvSpPr>
          <p:spPr>
            <a:xfrm>
              <a:off x="-947875" y="886950"/>
              <a:ext cx="366925" cy="1146750"/>
            </a:xfrm>
            <a:custGeom>
              <a:avLst/>
              <a:gdLst/>
              <a:ahLst/>
              <a:cxnLst/>
              <a:rect l="l" t="t" r="r" b="b"/>
              <a:pathLst>
                <a:path w="14677" h="45870" extrusionOk="0">
                  <a:moveTo>
                    <a:pt x="8568" y="1"/>
                  </a:moveTo>
                  <a:lnTo>
                    <a:pt x="1363" y="670"/>
                  </a:lnTo>
                  <a:lnTo>
                    <a:pt x="0" y="12061"/>
                  </a:lnTo>
                  <a:lnTo>
                    <a:pt x="414" y="37107"/>
                  </a:lnTo>
                  <a:lnTo>
                    <a:pt x="548" y="45869"/>
                  </a:lnTo>
                  <a:lnTo>
                    <a:pt x="14677" y="44920"/>
                  </a:lnTo>
                  <a:lnTo>
                    <a:pt x="13119" y="33468"/>
                  </a:lnTo>
                  <a:lnTo>
                    <a:pt x="856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121"/>
            <p:cNvSpPr/>
            <p:nvPr/>
          </p:nvSpPr>
          <p:spPr>
            <a:xfrm>
              <a:off x="-947875" y="886950"/>
              <a:ext cx="366925" cy="1146750"/>
            </a:xfrm>
            <a:custGeom>
              <a:avLst/>
              <a:gdLst/>
              <a:ahLst/>
              <a:cxnLst/>
              <a:rect l="l" t="t" r="r" b="b"/>
              <a:pathLst>
                <a:path w="14677" h="45870" fill="none" extrusionOk="0">
                  <a:moveTo>
                    <a:pt x="8568" y="1"/>
                  </a:moveTo>
                  <a:lnTo>
                    <a:pt x="1363" y="658"/>
                  </a:lnTo>
                  <a:lnTo>
                    <a:pt x="0" y="12061"/>
                  </a:lnTo>
                  <a:lnTo>
                    <a:pt x="548" y="45869"/>
                  </a:lnTo>
                  <a:lnTo>
                    <a:pt x="14677" y="4492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121"/>
            <p:cNvSpPr/>
            <p:nvPr/>
          </p:nvSpPr>
          <p:spPr>
            <a:xfrm>
              <a:off x="-928725" y="1959750"/>
              <a:ext cx="258950" cy="14925"/>
            </a:xfrm>
            <a:custGeom>
              <a:avLst/>
              <a:gdLst/>
              <a:ahLst/>
              <a:cxnLst/>
              <a:rect l="l" t="t" r="r" b="b"/>
              <a:pathLst>
                <a:path w="10358" h="597" fill="none" extrusionOk="0">
                  <a:moveTo>
                    <a:pt x="1" y="596"/>
                  </a:moveTo>
                  <a:lnTo>
                    <a:pt x="10357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121"/>
            <p:cNvSpPr/>
            <p:nvPr/>
          </p:nvSpPr>
          <p:spPr>
            <a:xfrm>
              <a:off x="-1494325" y="830975"/>
              <a:ext cx="942600" cy="895375"/>
            </a:xfrm>
            <a:custGeom>
              <a:avLst/>
              <a:gdLst/>
              <a:ahLst/>
              <a:cxnLst/>
              <a:rect l="l" t="t" r="r" b="b"/>
              <a:pathLst>
                <a:path w="37704" h="35815" extrusionOk="0">
                  <a:moveTo>
                    <a:pt x="30377" y="1"/>
                  </a:moveTo>
                  <a:lnTo>
                    <a:pt x="28856" y="171"/>
                  </a:lnTo>
                  <a:lnTo>
                    <a:pt x="23172" y="840"/>
                  </a:lnTo>
                  <a:lnTo>
                    <a:pt x="11587" y="2191"/>
                  </a:lnTo>
                  <a:cubicBezTo>
                    <a:pt x="11587" y="2191"/>
                    <a:pt x="9189" y="10260"/>
                    <a:pt x="5891" y="18645"/>
                  </a:cubicBezTo>
                  <a:cubicBezTo>
                    <a:pt x="5222" y="20349"/>
                    <a:pt x="4516" y="22077"/>
                    <a:pt x="3774" y="23744"/>
                  </a:cubicBezTo>
                  <a:cubicBezTo>
                    <a:pt x="2569" y="26495"/>
                    <a:pt x="1291" y="29111"/>
                    <a:pt x="1" y="31290"/>
                  </a:cubicBezTo>
                  <a:cubicBezTo>
                    <a:pt x="1" y="31290"/>
                    <a:pt x="12110" y="35814"/>
                    <a:pt x="27505" y="35814"/>
                  </a:cubicBezTo>
                  <a:cubicBezTo>
                    <a:pt x="30784" y="35814"/>
                    <a:pt x="34212" y="35609"/>
                    <a:pt x="37703" y="35111"/>
                  </a:cubicBezTo>
                  <a:cubicBezTo>
                    <a:pt x="37703" y="35111"/>
                    <a:pt x="37107" y="30864"/>
                    <a:pt x="36048" y="24913"/>
                  </a:cubicBezTo>
                  <a:cubicBezTo>
                    <a:pt x="35707" y="22917"/>
                    <a:pt x="35306" y="20714"/>
                    <a:pt x="34843" y="18438"/>
                  </a:cubicBezTo>
                  <a:cubicBezTo>
                    <a:pt x="33651" y="12353"/>
                    <a:pt x="32129" y="5599"/>
                    <a:pt x="3037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121"/>
            <p:cNvSpPr/>
            <p:nvPr/>
          </p:nvSpPr>
          <p:spPr>
            <a:xfrm>
              <a:off x="-1388094" y="1297100"/>
              <a:ext cx="213000" cy="127500"/>
            </a:xfrm>
            <a:custGeom>
              <a:avLst/>
              <a:gdLst/>
              <a:ahLst/>
              <a:cxnLst/>
              <a:rect l="l" t="t" r="r" b="b"/>
              <a:pathLst>
                <a:path w="8520" h="5100" extrusionOk="0">
                  <a:moveTo>
                    <a:pt x="2118" y="0"/>
                  </a:moveTo>
                  <a:cubicBezTo>
                    <a:pt x="1449" y="1704"/>
                    <a:pt x="743" y="3432"/>
                    <a:pt x="1" y="5099"/>
                  </a:cubicBezTo>
                  <a:lnTo>
                    <a:pt x="8519" y="1606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121"/>
            <p:cNvSpPr/>
            <p:nvPr/>
          </p:nvSpPr>
          <p:spPr>
            <a:xfrm>
              <a:off x="-800125" y="1292225"/>
              <a:ext cx="197800" cy="161875"/>
            </a:xfrm>
            <a:custGeom>
              <a:avLst/>
              <a:gdLst/>
              <a:ahLst/>
              <a:cxnLst/>
              <a:rect l="l" t="t" r="r" b="b"/>
              <a:pathLst>
                <a:path w="7912" h="6475" extrusionOk="0">
                  <a:moveTo>
                    <a:pt x="6707" y="0"/>
                  </a:moveTo>
                  <a:lnTo>
                    <a:pt x="1" y="2787"/>
                  </a:lnTo>
                  <a:lnTo>
                    <a:pt x="7911" y="6475"/>
                  </a:lnTo>
                  <a:cubicBezTo>
                    <a:pt x="7558" y="4479"/>
                    <a:pt x="7157" y="2276"/>
                    <a:pt x="6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121"/>
            <p:cNvSpPr/>
            <p:nvPr/>
          </p:nvSpPr>
          <p:spPr>
            <a:xfrm>
              <a:off x="-1249700" y="234950"/>
              <a:ext cx="559850" cy="700100"/>
            </a:xfrm>
            <a:custGeom>
              <a:avLst/>
              <a:gdLst/>
              <a:ahLst/>
              <a:cxnLst/>
              <a:rect l="l" t="t" r="r" b="b"/>
              <a:pathLst>
                <a:path w="22394" h="28004" extrusionOk="0">
                  <a:moveTo>
                    <a:pt x="15395" y="1"/>
                  </a:moveTo>
                  <a:lnTo>
                    <a:pt x="2349" y="4504"/>
                  </a:lnTo>
                  <a:lnTo>
                    <a:pt x="0" y="26556"/>
                  </a:lnTo>
                  <a:cubicBezTo>
                    <a:pt x="0" y="26556"/>
                    <a:pt x="2358" y="28004"/>
                    <a:pt x="6331" y="28004"/>
                  </a:cubicBezTo>
                  <a:cubicBezTo>
                    <a:pt x="7699" y="28004"/>
                    <a:pt x="9258" y="27832"/>
                    <a:pt x="10978" y="27371"/>
                  </a:cubicBezTo>
                  <a:cubicBezTo>
                    <a:pt x="10978" y="27371"/>
                    <a:pt x="12187" y="27761"/>
                    <a:pt x="14127" y="27761"/>
                  </a:cubicBezTo>
                  <a:cubicBezTo>
                    <a:pt x="16228" y="27761"/>
                    <a:pt x="19186" y="27304"/>
                    <a:pt x="22393" y="25399"/>
                  </a:cubicBezTo>
                  <a:cubicBezTo>
                    <a:pt x="22393" y="25399"/>
                    <a:pt x="19825" y="8958"/>
                    <a:pt x="1539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121"/>
            <p:cNvSpPr/>
            <p:nvPr/>
          </p:nvSpPr>
          <p:spPr>
            <a:xfrm>
              <a:off x="-975275" y="904900"/>
              <a:ext cx="27425" cy="14325"/>
            </a:xfrm>
            <a:custGeom>
              <a:avLst/>
              <a:gdLst/>
              <a:ahLst/>
              <a:cxnLst/>
              <a:rect l="l" t="t" r="r" b="b"/>
              <a:pathLst>
                <a:path w="1097" h="573" extrusionOk="0">
                  <a:moveTo>
                    <a:pt x="1" y="573"/>
                  </a:moveTo>
                  <a:lnTo>
                    <a:pt x="1096" y="1"/>
                  </a:lnTo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121"/>
            <p:cNvSpPr/>
            <p:nvPr/>
          </p:nvSpPr>
          <p:spPr>
            <a:xfrm>
              <a:off x="-975275" y="904900"/>
              <a:ext cx="27425" cy="14325"/>
            </a:xfrm>
            <a:custGeom>
              <a:avLst/>
              <a:gdLst/>
              <a:ahLst/>
              <a:cxnLst/>
              <a:rect l="l" t="t" r="r" b="b"/>
              <a:pathLst>
                <a:path w="1097" h="573" fill="none" extrusionOk="0">
                  <a:moveTo>
                    <a:pt x="1" y="573"/>
                  </a:moveTo>
                  <a:lnTo>
                    <a:pt x="1096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121"/>
            <p:cNvSpPr/>
            <p:nvPr/>
          </p:nvSpPr>
          <p:spPr>
            <a:xfrm>
              <a:off x="-1506475" y="282125"/>
              <a:ext cx="503850" cy="1132125"/>
            </a:xfrm>
            <a:custGeom>
              <a:avLst/>
              <a:gdLst/>
              <a:ahLst/>
              <a:cxnLst/>
              <a:rect l="l" t="t" r="r" b="b"/>
              <a:pathLst>
                <a:path w="20154" h="45285" extrusionOk="0">
                  <a:moveTo>
                    <a:pt x="18438" y="0"/>
                  </a:moveTo>
                  <a:lnTo>
                    <a:pt x="11269" y="2617"/>
                  </a:lnTo>
                  <a:cubicBezTo>
                    <a:pt x="9663" y="21139"/>
                    <a:pt x="0" y="41305"/>
                    <a:pt x="0" y="41305"/>
                  </a:cubicBezTo>
                  <a:cubicBezTo>
                    <a:pt x="5574" y="44177"/>
                    <a:pt x="13849" y="45284"/>
                    <a:pt x="13849" y="45284"/>
                  </a:cubicBezTo>
                  <a:cubicBezTo>
                    <a:pt x="20153" y="25180"/>
                    <a:pt x="18438" y="1"/>
                    <a:pt x="18438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121"/>
            <p:cNvSpPr/>
            <p:nvPr/>
          </p:nvSpPr>
          <p:spPr>
            <a:xfrm>
              <a:off x="-1463900" y="1278825"/>
              <a:ext cx="317675" cy="87650"/>
            </a:xfrm>
            <a:custGeom>
              <a:avLst/>
              <a:gdLst/>
              <a:ahLst/>
              <a:cxnLst/>
              <a:rect l="l" t="t" r="r" b="b"/>
              <a:pathLst>
                <a:path w="12707" h="3506" fill="none" extrusionOk="0">
                  <a:moveTo>
                    <a:pt x="1" y="1"/>
                  </a:moveTo>
                  <a:cubicBezTo>
                    <a:pt x="1" y="1"/>
                    <a:pt x="7218" y="2788"/>
                    <a:pt x="12706" y="3506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121"/>
            <p:cNvSpPr/>
            <p:nvPr/>
          </p:nvSpPr>
          <p:spPr>
            <a:xfrm>
              <a:off x="-1002650" y="221575"/>
              <a:ext cx="479525" cy="1192675"/>
            </a:xfrm>
            <a:custGeom>
              <a:avLst/>
              <a:gdLst/>
              <a:ahLst/>
              <a:cxnLst/>
              <a:rect l="l" t="t" r="r" b="b"/>
              <a:pathLst>
                <a:path w="19181" h="47707" extrusionOk="0">
                  <a:moveTo>
                    <a:pt x="6524" y="0"/>
                  </a:moveTo>
                  <a:lnTo>
                    <a:pt x="0" y="1972"/>
                  </a:lnTo>
                  <a:cubicBezTo>
                    <a:pt x="0" y="1972"/>
                    <a:pt x="6560" y="26859"/>
                    <a:pt x="5988" y="47706"/>
                  </a:cubicBezTo>
                  <a:cubicBezTo>
                    <a:pt x="5988" y="47706"/>
                    <a:pt x="15420" y="47329"/>
                    <a:pt x="19180" y="44786"/>
                  </a:cubicBezTo>
                  <a:cubicBezTo>
                    <a:pt x="19180" y="44786"/>
                    <a:pt x="14677" y="13399"/>
                    <a:pt x="652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121"/>
            <p:cNvSpPr/>
            <p:nvPr/>
          </p:nvSpPr>
          <p:spPr>
            <a:xfrm>
              <a:off x="-852350" y="1309550"/>
              <a:ext cx="300625" cy="63625"/>
            </a:xfrm>
            <a:custGeom>
              <a:avLst/>
              <a:gdLst/>
              <a:ahLst/>
              <a:cxnLst/>
              <a:rect l="l" t="t" r="r" b="b"/>
              <a:pathLst>
                <a:path w="12025" h="2545" fill="none" extrusionOk="0">
                  <a:moveTo>
                    <a:pt x="0" y="2544"/>
                  </a:moveTo>
                  <a:cubicBezTo>
                    <a:pt x="0" y="2544"/>
                    <a:pt x="7838" y="1717"/>
                    <a:pt x="12024" y="1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121"/>
            <p:cNvSpPr/>
            <p:nvPr/>
          </p:nvSpPr>
          <p:spPr>
            <a:xfrm>
              <a:off x="-1229625" y="218300"/>
              <a:ext cx="383975" cy="216250"/>
            </a:xfrm>
            <a:custGeom>
              <a:avLst/>
              <a:gdLst/>
              <a:ahLst/>
              <a:cxnLst/>
              <a:rect l="l" t="t" r="r" b="b"/>
              <a:pathLst>
                <a:path w="15359" h="8650" extrusionOk="0">
                  <a:moveTo>
                    <a:pt x="15059" y="0"/>
                  </a:moveTo>
                  <a:cubicBezTo>
                    <a:pt x="15038" y="0"/>
                    <a:pt x="15016" y="3"/>
                    <a:pt x="14994" y="10"/>
                  </a:cubicBezTo>
                  <a:lnTo>
                    <a:pt x="13521" y="423"/>
                  </a:lnTo>
                  <a:lnTo>
                    <a:pt x="7777" y="2054"/>
                  </a:lnTo>
                  <a:lnTo>
                    <a:pt x="1863" y="4160"/>
                  </a:lnTo>
                  <a:lnTo>
                    <a:pt x="110" y="4805"/>
                  </a:lnTo>
                  <a:cubicBezTo>
                    <a:pt x="1" y="4841"/>
                    <a:pt x="1" y="4999"/>
                    <a:pt x="110" y="5036"/>
                  </a:cubicBezTo>
                  <a:lnTo>
                    <a:pt x="9311" y="8626"/>
                  </a:lnTo>
                  <a:cubicBezTo>
                    <a:pt x="9358" y="8642"/>
                    <a:pt x="9405" y="8649"/>
                    <a:pt x="9452" y="8649"/>
                  </a:cubicBezTo>
                  <a:cubicBezTo>
                    <a:pt x="9588" y="8649"/>
                    <a:pt x="9716" y="8585"/>
                    <a:pt x="9797" y="8468"/>
                  </a:cubicBezTo>
                  <a:lnTo>
                    <a:pt x="15250" y="363"/>
                  </a:lnTo>
                  <a:cubicBezTo>
                    <a:pt x="15358" y="210"/>
                    <a:pt x="15234" y="0"/>
                    <a:pt x="15059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121"/>
            <p:cNvSpPr/>
            <p:nvPr/>
          </p:nvSpPr>
          <p:spPr>
            <a:xfrm>
              <a:off x="-1183375" y="229175"/>
              <a:ext cx="291800" cy="163275"/>
            </a:xfrm>
            <a:custGeom>
              <a:avLst/>
              <a:gdLst/>
              <a:ahLst/>
              <a:cxnLst/>
              <a:rect l="l" t="t" r="r" b="b"/>
              <a:pathLst>
                <a:path w="11672" h="6531" extrusionOk="0">
                  <a:moveTo>
                    <a:pt x="11671" y="1"/>
                  </a:moveTo>
                  <a:lnTo>
                    <a:pt x="5927" y="1619"/>
                  </a:lnTo>
                  <a:lnTo>
                    <a:pt x="1" y="3725"/>
                  </a:lnTo>
                  <a:lnTo>
                    <a:pt x="7156" y="6512"/>
                  </a:lnTo>
                  <a:cubicBezTo>
                    <a:pt x="7188" y="6524"/>
                    <a:pt x="7222" y="6530"/>
                    <a:pt x="7256" y="6530"/>
                  </a:cubicBezTo>
                  <a:cubicBezTo>
                    <a:pt x="7350" y="6530"/>
                    <a:pt x="7443" y="6483"/>
                    <a:pt x="7497" y="6402"/>
                  </a:cubicBezTo>
                  <a:lnTo>
                    <a:pt x="11671" y="1"/>
                  </a:lnTo>
                  <a:close/>
                </a:path>
              </a:pathLst>
            </a:custGeom>
            <a:solidFill>
              <a:srgbClr val="CB1C3E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121"/>
            <p:cNvSpPr/>
            <p:nvPr/>
          </p:nvSpPr>
          <p:spPr>
            <a:xfrm>
              <a:off x="-1092100" y="195400"/>
              <a:ext cx="124450" cy="139375"/>
            </a:xfrm>
            <a:custGeom>
              <a:avLst/>
              <a:gdLst/>
              <a:ahLst/>
              <a:cxnLst/>
              <a:rect l="l" t="t" r="r" b="b"/>
              <a:pathLst>
                <a:path w="4978" h="5575" extrusionOk="0">
                  <a:moveTo>
                    <a:pt x="2678" y="1"/>
                  </a:moveTo>
                  <a:lnTo>
                    <a:pt x="1" y="1339"/>
                  </a:lnTo>
                  <a:lnTo>
                    <a:pt x="475" y="4358"/>
                  </a:lnTo>
                  <a:cubicBezTo>
                    <a:pt x="487" y="4808"/>
                    <a:pt x="329" y="5246"/>
                    <a:pt x="37" y="5575"/>
                  </a:cubicBezTo>
                  <a:lnTo>
                    <a:pt x="4978" y="3834"/>
                  </a:lnTo>
                  <a:cubicBezTo>
                    <a:pt x="4929" y="3822"/>
                    <a:pt x="4868" y="3810"/>
                    <a:pt x="4820" y="3798"/>
                  </a:cubicBezTo>
                  <a:cubicBezTo>
                    <a:pt x="4382" y="3652"/>
                    <a:pt x="4029" y="3311"/>
                    <a:pt x="3858" y="2885"/>
                  </a:cubicBezTo>
                  <a:lnTo>
                    <a:pt x="2836" y="378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121"/>
            <p:cNvSpPr/>
            <p:nvPr/>
          </p:nvSpPr>
          <p:spPr>
            <a:xfrm>
              <a:off x="-1092100" y="195400"/>
              <a:ext cx="124450" cy="139375"/>
            </a:xfrm>
            <a:custGeom>
              <a:avLst/>
              <a:gdLst/>
              <a:ahLst/>
              <a:cxnLst/>
              <a:rect l="l" t="t" r="r" b="b"/>
              <a:pathLst>
                <a:path w="4978" h="5575" fill="none" extrusionOk="0">
                  <a:moveTo>
                    <a:pt x="4978" y="3834"/>
                  </a:moveTo>
                  <a:cubicBezTo>
                    <a:pt x="4929" y="3822"/>
                    <a:pt x="4868" y="3810"/>
                    <a:pt x="4820" y="3798"/>
                  </a:cubicBezTo>
                  <a:cubicBezTo>
                    <a:pt x="4382" y="3652"/>
                    <a:pt x="4029" y="3311"/>
                    <a:pt x="3858" y="2885"/>
                  </a:cubicBezTo>
                  <a:lnTo>
                    <a:pt x="2836" y="378"/>
                  </a:lnTo>
                  <a:lnTo>
                    <a:pt x="2678" y="1"/>
                  </a:lnTo>
                  <a:lnTo>
                    <a:pt x="1" y="1339"/>
                  </a:lnTo>
                  <a:lnTo>
                    <a:pt x="475" y="4358"/>
                  </a:lnTo>
                  <a:cubicBezTo>
                    <a:pt x="487" y="4808"/>
                    <a:pt x="329" y="5246"/>
                    <a:pt x="37" y="5575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121"/>
            <p:cNvSpPr/>
            <p:nvPr/>
          </p:nvSpPr>
          <p:spPr>
            <a:xfrm>
              <a:off x="-1183075" y="229175"/>
              <a:ext cx="291500" cy="163275"/>
            </a:xfrm>
            <a:custGeom>
              <a:avLst/>
              <a:gdLst/>
              <a:ahLst/>
              <a:cxnLst/>
              <a:rect l="l" t="t" r="r" b="b"/>
              <a:pathLst>
                <a:path w="11660" h="6531" extrusionOk="0">
                  <a:moveTo>
                    <a:pt x="11659" y="1"/>
                  </a:moveTo>
                  <a:lnTo>
                    <a:pt x="8045" y="1023"/>
                  </a:lnTo>
                  <a:cubicBezTo>
                    <a:pt x="8118" y="1571"/>
                    <a:pt x="7814" y="2045"/>
                    <a:pt x="7376" y="2386"/>
                  </a:cubicBezTo>
                  <a:cubicBezTo>
                    <a:pt x="6682" y="2934"/>
                    <a:pt x="5842" y="3092"/>
                    <a:pt x="4552" y="3116"/>
                  </a:cubicBezTo>
                  <a:cubicBezTo>
                    <a:pt x="4539" y="3116"/>
                    <a:pt x="4525" y="3117"/>
                    <a:pt x="4512" y="3117"/>
                  </a:cubicBezTo>
                  <a:cubicBezTo>
                    <a:pt x="4040" y="3117"/>
                    <a:pt x="3594" y="2911"/>
                    <a:pt x="3287" y="2556"/>
                  </a:cubicBezTo>
                  <a:lnTo>
                    <a:pt x="1" y="3725"/>
                  </a:lnTo>
                  <a:lnTo>
                    <a:pt x="7144" y="6512"/>
                  </a:lnTo>
                  <a:cubicBezTo>
                    <a:pt x="7176" y="6524"/>
                    <a:pt x="7210" y="6530"/>
                    <a:pt x="7244" y="6530"/>
                  </a:cubicBezTo>
                  <a:cubicBezTo>
                    <a:pt x="7338" y="6530"/>
                    <a:pt x="7431" y="6483"/>
                    <a:pt x="7485" y="6402"/>
                  </a:cubicBezTo>
                  <a:lnTo>
                    <a:pt x="11659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121"/>
            <p:cNvSpPr/>
            <p:nvPr/>
          </p:nvSpPr>
          <p:spPr>
            <a:xfrm>
              <a:off x="-1212625" y="131950"/>
              <a:ext cx="69425" cy="60875"/>
            </a:xfrm>
            <a:custGeom>
              <a:avLst/>
              <a:gdLst/>
              <a:ahLst/>
              <a:cxnLst/>
              <a:rect l="l" t="t" r="r" b="b"/>
              <a:pathLst>
                <a:path w="2777" h="2435" extrusionOk="0">
                  <a:moveTo>
                    <a:pt x="1243" y="1"/>
                  </a:moveTo>
                  <a:cubicBezTo>
                    <a:pt x="1018" y="1"/>
                    <a:pt x="777" y="72"/>
                    <a:pt x="562" y="287"/>
                  </a:cubicBezTo>
                  <a:cubicBezTo>
                    <a:pt x="1" y="859"/>
                    <a:pt x="941" y="2434"/>
                    <a:pt x="2196" y="2434"/>
                  </a:cubicBezTo>
                  <a:cubicBezTo>
                    <a:pt x="2384" y="2434"/>
                    <a:pt x="2579" y="2399"/>
                    <a:pt x="2777" y="2320"/>
                  </a:cubicBezTo>
                  <a:lnTo>
                    <a:pt x="2083" y="287"/>
                  </a:lnTo>
                  <a:cubicBezTo>
                    <a:pt x="2083" y="287"/>
                    <a:pt x="1694" y="1"/>
                    <a:pt x="1243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121"/>
            <p:cNvSpPr/>
            <p:nvPr/>
          </p:nvSpPr>
          <p:spPr>
            <a:xfrm>
              <a:off x="-1028825" y="88350"/>
              <a:ext cx="55700" cy="71475"/>
            </a:xfrm>
            <a:custGeom>
              <a:avLst/>
              <a:gdLst/>
              <a:ahLst/>
              <a:cxnLst/>
              <a:rect l="l" t="t" r="r" b="b"/>
              <a:pathLst>
                <a:path w="2228" h="2859" extrusionOk="0">
                  <a:moveTo>
                    <a:pt x="1022" y="1"/>
                  </a:moveTo>
                  <a:cubicBezTo>
                    <a:pt x="365" y="1"/>
                    <a:pt x="1" y="729"/>
                    <a:pt x="1" y="729"/>
                  </a:cubicBezTo>
                  <a:lnTo>
                    <a:pt x="281" y="2859"/>
                  </a:lnTo>
                  <a:cubicBezTo>
                    <a:pt x="1912" y="2725"/>
                    <a:pt x="2228" y="352"/>
                    <a:pt x="1352" y="60"/>
                  </a:cubicBezTo>
                  <a:cubicBezTo>
                    <a:pt x="1235" y="19"/>
                    <a:pt x="1125" y="1"/>
                    <a:pt x="1022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121"/>
            <p:cNvSpPr/>
            <p:nvPr/>
          </p:nvSpPr>
          <p:spPr>
            <a:xfrm>
              <a:off x="-1175475" y="11650"/>
              <a:ext cx="166450" cy="228025"/>
            </a:xfrm>
            <a:custGeom>
              <a:avLst/>
              <a:gdLst/>
              <a:ahLst/>
              <a:cxnLst/>
              <a:rect l="l" t="t" r="r" b="b"/>
              <a:pathLst>
                <a:path w="6658" h="9121" extrusionOk="0">
                  <a:moveTo>
                    <a:pt x="3311" y="0"/>
                  </a:moveTo>
                  <a:lnTo>
                    <a:pt x="1" y="3663"/>
                  </a:lnTo>
                  <a:cubicBezTo>
                    <a:pt x="1" y="3663"/>
                    <a:pt x="269" y="4868"/>
                    <a:pt x="646" y="6085"/>
                  </a:cubicBezTo>
                  <a:cubicBezTo>
                    <a:pt x="841" y="6730"/>
                    <a:pt x="1072" y="7351"/>
                    <a:pt x="1364" y="7947"/>
                  </a:cubicBezTo>
                  <a:cubicBezTo>
                    <a:pt x="1838" y="8831"/>
                    <a:pt x="2727" y="9121"/>
                    <a:pt x="3573" y="9121"/>
                  </a:cubicBezTo>
                  <a:cubicBezTo>
                    <a:pt x="4008" y="9121"/>
                    <a:pt x="4433" y="9044"/>
                    <a:pt x="4784" y="8933"/>
                  </a:cubicBezTo>
                  <a:cubicBezTo>
                    <a:pt x="5648" y="8665"/>
                    <a:pt x="6658" y="7984"/>
                    <a:pt x="6256" y="4892"/>
                  </a:cubicBezTo>
                  <a:cubicBezTo>
                    <a:pt x="6147" y="4101"/>
                    <a:pt x="6001" y="3310"/>
                    <a:pt x="5794" y="2544"/>
                  </a:cubicBezTo>
                  <a:lnTo>
                    <a:pt x="3311" y="0"/>
                  </a:ln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121"/>
            <p:cNvSpPr/>
            <p:nvPr/>
          </p:nvSpPr>
          <p:spPr>
            <a:xfrm>
              <a:off x="-1186125" y="-7225"/>
              <a:ext cx="167075" cy="141200"/>
            </a:xfrm>
            <a:custGeom>
              <a:avLst/>
              <a:gdLst/>
              <a:ahLst/>
              <a:cxnLst/>
              <a:rect l="l" t="t" r="r" b="b"/>
              <a:pathLst>
                <a:path w="6683" h="5648" extrusionOk="0">
                  <a:moveTo>
                    <a:pt x="4329" y="1"/>
                  </a:moveTo>
                  <a:cubicBezTo>
                    <a:pt x="4202" y="1"/>
                    <a:pt x="4073" y="17"/>
                    <a:pt x="3944" y="49"/>
                  </a:cubicBezTo>
                  <a:lnTo>
                    <a:pt x="1826" y="609"/>
                  </a:lnTo>
                  <a:cubicBezTo>
                    <a:pt x="743" y="901"/>
                    <a:pt x="1" y="1911"/>
                    <a:pt x="50" y="3043"/>
                  </a:cubicBezTo>
                  <a:lnTo>
                    <a:pt x="123" y="4637"/>
                  </a:lnTo>
                  <a:cubicBezTo>
                    <a:pt x="187" y="5059"/>
                    <a:pt x="555" y="5342"/>
                    <a:pt x="951" y="5342"/>
                  </a:cubicBezTo>
                  <a:cubicBezTo>
                    <a:pt x="1081" y="5342"/>
                    <a:pt x="1213" y="5312"/>
                    <a:pt x="1340" y="5246"/>
                  </a:cubicBezTo>
                  <a:cubicBezTo>
                    <a:pt x="2167" y="4808"/>
                    <a:pt x="3275" y="3871"/>
                    <a:pt x="3932" y="1875"/>
                  </a:cubicBezTo>
                  <a:cubicBezTo>
                    <a:pt x="4200" y="2374"/>
                    <a:pt x="4565" y="2812"/>
                    <a:pt x="5015" y="3165"/>
                  </a:cubicBezTo>
                  <a:cubicBezTo>
                    <a:pt x="5684" y="3639"/>
                    <a:pt x="6195" y="4309"/>
                    <a:pt x="6488" y="5075"/>
                  </a:cubicBezTo>
                  <a:lnTo>
                    <a:pt x="6682" y="5647"/>
                  </a:lnTo>
                  <a:lnTo>
                    <a:pt x="5843" y="1242"/>
                  </a:lnTo>
                  <a:cubicBezTo>
                    <a:pt x="5698" y="507"/>
                    <a:pt x="5051" y="1"/>
                    <a:pt x="4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4" name="Google Shape;6634;p121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5" name="Google Shape;6635;p121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6432;p121">
            <a:extLst>
              <a:ext uri="{FF2B5EF4-FFF2-40B4-BE49-F238E27FC236}">
                <a16:creationId xmlns:a16="http://schemas.microsoft.com/office/drawing/2014/main" id="{F394713D-2186-4370-9950-104C16C3DA48}"/>
              </a:ext>
            </a:extLst>
          </p:cNvPr>
          <p:cNvSpPr txBox="1">
            <a:spLocks/>
          </p:cNvSpPr>
          <p:nvPr/>
        </p:nvSpPr>
        <p:spPr>
          <a:xfrm>
            <a:off x="445925" y="611515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 panose="02000000000000000000"/>
              <a:buNone/>
              <a:defRPr sz="2800" b="0" i="0" u="none" strike="noStrike" cap="none">
                <a:solidFill>
                  <a:schemeClr val="accent5"/>
                </a:solidFill>
                <a:latin typeface="Aldrich" panose="02000000000000000000"/>
                <a:ea typeface="Aldrich" panose="02000000000000000000"/>
                <a:cs typeface="Aldrich" panose="02000000000000000000"/>
                <a:sym typeface="Aldrich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       Applications  in  other  fields 		bilingual translation </a:t>
            </a:r>
          </a:p>
        </p:txBody>
      </p:sp>
      <p:pic>
        <p:nvPicPr>
          <p:cNvPr id="209" name="图片 208">
            <a:extLst>
              <a:ext uri="{FF2B5EF4-FFF2-40B4-BE49-F238E27FC236}">
                <a16:creationId xmlns:a16="http://schemas.microsoft.com/office/drawing/2014/main" id="{5C4136A0-E488-4013-8A2C-A5FDFBBB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744" y="1855360"/>
            <a:ext cx="3186296" cy="2771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65"/>
          <p:cNvSpPr txBox="1">
            <a:spLocks noGrp="1"/>
          </p:cNvSpPr>
          <p:nvPr>
            <p:ph type="ctrTitle"/>
          </p:nvPr>
        </p:nvSpPr>
        <p:spPr>
          <a:xfrm>
            <a:off x="1215802" y="2378398"/>
            <a:ext cx="6706724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/>
            <a:r>
              <a:rPr lang="en-US" altLang="zh-CN" sz="4000" dirty="0"/>
              <a:t>Difficulties and </a:t>
            </a:r>
            <a:br>
              <a:rPr lang="en-US" altLang="zh-CN" sz="4000" dirty="0"/>
            </a:br>
            <a:r>
              <a:rPr lang="en-US" altLang="zh-CN" sz="4000" dirty="0"/>
              <a:t>Future Prospects</a:t>
            </a:r>
          </a:p>
        </p:txBody>
      </p:sp>
      <p:sp>
        <p:nvSpPr>
          <p:cNvPr id="1354" name="Google Shape;1354;p6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1355" name="Google Shape;1355;p65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65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357" name="Google Shape;1357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58" name="Google Shape;1358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0" name="Google Shape;1360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65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362" name="Google Shape;1362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63" name="Google Shape;1363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5" name="Google Shape;1365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65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65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86"/>
          <p:cNvSpPr txBox="1">
            <a:spLocks noGrp="1"/>
          </p:cNvSpPr>
          <p:nvPr>
            <p:ph type="subTitle" idx="1"/>
          </p:nvPr>
        </p:nvSpPr>
        <p:spPr>
          <a:xfrm>
            <a:off x="1425738" y="2522128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50000"/>
              </a:lnSpc>
            </a:pPr>
            <a:r>
              <a:rPr lang="en-US" dirty="0"/>
              <a:t>Various applications such as speech and singing are independently studied.</a:t>
            </a:r>
          </a:p>
        </p:txBody>
      </p:sp>
      <p:sp>
        <p:nvSpPr>
          <p:cNvPr id="2699" name="Google Shape;2699;p86"/>
          <p:cNvSpPr txBox="1">
            <a:spLocks noGrp="1"/>
          </p:cNvSpPr>
          <p:nvPr>
            <p:ph type="subTitle" idx="2"/>
          </p:nvPr>
        </p:nvSpPr>
        <p:spPr>
          <a:xfrm>
            <a:off x="5078994" y="2557681"/>
            <a:ext cx="3141553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50000"/>
              </a:lnSpc>
            </a:pPr>
            <a:r>
              <a:rPr lang="en-US" dirty="0"/>
              <a:t>The input is relatively complex, such as singing synthesis, which often requires inputting each pitch, duration, pause, etc., which clearly poses difficulties for its promotion</a:t>
            </a:r>
          </a:p>
        </p:txBody>
      </p:sp>
      <p:grpSp>
        <p:nvGrpSpPr>
          <p:cNvPr id="2700" name="Google Shape;2700;p86"/>
          <p:cNvGrpSpPr/>
          <p:nvPr/>
        </p:nvGrpSpPr>
        <p:grpSpPr>
          <a:xfrm>
            <a:off x="6141416" y="1421533"/>
            <a:ext cx="771920" cy="771920"/>
            <a:chOff x="1190625" y="238125"/>
            <a:chExt cx="5219200" cy="5219200"/>
          </a:xfrm>
        </p:grpSpPr>
        <p:sp>
          <p:nvSpPr>
            <p:cNvPr id="2701" name="Google Shape;2701;p86"/>
            <p:cNvSpPr/>
            <p:nvPr/>
          </p:nvSpPr>
          <p:spPr>
            <a:xfrm>
              <a:off x="3147000" y="2112950"/>
              <a:ext cx="2939075" cy="1632650"/>
            </a:xfrm>
            <a:custGeom>
              <a:avLst/>
              <a:gdLst/>
              <a:ahLst/>
              <a:cxnLst/>
              <a:rect l="l" t="t" r="r" b="b"/>
              <a:pathLst>
                <a:path w="117563" h="65306" extrusionOk="0">
                  <a:moveTo>
                    <a:pt x="32653" y="0"/>
                  </a:moveTo>
                  <a:cubicBezTo>
                    <a:pt x="14614" y="0"/>
                    <a:pt x="0" y="14614"/>
                    <a:pt x="0" y="32653"/>
                  </a:cubicBezTo>
                  <a:cubicBezTo>
                    <a:pt x="0" y="50691"/>
                    <a:pt x="14614" y="65305"/>
                    <a:pt x="32653" y="65305"/>
                  </a:cubicBezTo>
                  <a:lnTo>
                    <a:pt x="117562" y="65305"/>
                  </a:lnTo>
                  <a:lnTo>
                    <a:pt x="117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86"/>
            <p:cNvSpPr/>
            <p:nvPr/>
          </p:nvSpPr>
          <p:spPr>
            <a:xfrm>
              <a:off x="1269725" y="317225"/>
              <a:ext cx="1714200" cy="5061000"/>
            </a:xfrm>
            <a:custGeom>
              <a:avLst/>
              <a:gdLst/>
              <a:ahLst/>
              <a:cxnLst/>
              <a:rect l="l" t="t" r="r" b="b"/>
              <a:pathLst>
                <a:path w="68568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68567" y="202439"/>
                  </a:lnTo>
                  <a:lnTo>
                    <a:pt x="68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86"/>
            <p:cNvSpPr/>
            <p:nvPr/>
          </p:nvSpPr>
          <p:spPr>
            <a:xfrm>
              <a:off x="3147000" y="2194500"/>
              <a:ext cx="408575" cy="1469550"/>
            </a:xfrm>
            <a:custGeom>
              <a:avLst/>
              <a:gdLst/>
              <a:ahLst/>
              <a:cxnLst/>
              <a:rect l="l" t="t" r="r" b="b"/>
              <a:pathLst>
                <a:path w="16343" h="58782" extrusionOk="0">
                  <a:moveTo>
                    <a:pt x="16343" y="0"/>
                  </a:moveTo>
                  <a:lnTo>
                    <a:pt x="9786" y="6524"/>
                  </a:lnTo>
                  <a:lnTo>
                    <a:pt x="0" y="26129"/>
                  </a:lnTo>
                  <a:lnTo>
                    <a:pt x="3262" y="42471"/>
                  </a:lnTo>
                  <a:lnTo>
                    <a:pt x="16343" y="58781"/>
                  </a:lnTo>
                  <a:lnTo>
                    <a:pt x="16343" y="9786"/>
                  </a:lnTo>
                  <a:lnTo>
                    <a:pt x="163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86"/>
            <p:cNvSpPr/>
            <p:nvPr/>
          </p:nvSpPr>
          <p:spPr>
            <a:xfrm>
              <a:off x="3391650" y="3745575"/>
              <a:ext cx="2939050" cy="1632625"/>
            </a:xfrm>
            <a:custGeom>
              <a:avLst/>
              <a:gdLst/>
              <a:ahLst/>
              <a:cxnLst/>
              <a:rect l="l" t="t" r="r" b="b"/>
              <a:pathLst>
                <a:path w="117562" h="65305" extrusionOk="0">
                  <a:moveTo>
                    <a:pt x="0" y="0"/>
                  </a:moveTo>
                  <a:lnTo>
                    <a:pt x="0" y="65305"/>
                  </a:lnTo>
                  <a:lnTo>
                    <a:pt x="84910" y="65305"/>
                  </a:lnTo>
                  <a:cubicBezTo>
                    <a:pt x="102948" y="65305"/>
                    <a:pt x="117562" y="50691"/>
                    <a:pt x="117562" y="32653"/>
                  </a:cubicBezTo>
                  <a:cubicBezTo>
                    <a:pt x="117562" y="14614"/>
                    <a:pt x="102948" y="0"/>
                    <a:pt x="84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86"/>
            <p:cNvSpPr/>
            <p:nvPr/>
          </p:nvSpPr>
          <p:spPr>
            <a:xfrm>
              <a:off x="5922950" y="3827125"/>
              <a:ext cx="407750" cy="1469550"/>
            </a:xfrm>
            <a:custGeom>
              <a:avLst/>
              <a:gdLst/>
              <a:ahLst/>
              <a:cxnLst/>
              <a:rect l="l" t="t" r="r" b="b"/>
              <a:pathLst>
                <a:path w="16310" h="58782" extrusionOk="0">
                  <a:moveTo>
                    <a:pt x="0" y="0"/>
                  </a:moveTo>
                  <a:lnTo>
                    <a:pt x="0" y="9819"/>
                  </a:lnTo>
                  <a:lnTo>
                    <a:pt x="0" y="58781"/>
                  </a:lnTo>
                  <a:lnTo>
                    <a:pt x="13048" y="42471"/>
                  </a:lnTo>
                  <a:lnTo>
                    <a:pt x="16310" y="26129"/>
                  </a:lnTo>
                  <a:lnTo>
                    <a:pt x="6524" y="6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86"/>
            <p:cNvSpPr/>
            <p:nvPr/>
          </p:nvSpPr>
          <p:spPr>
            <a:xfrm>
              <a:off x="5595925" y="3745575"/>
              <a:ext cx="327050" cy="1632625"/>
            </a:xfrm>
            <a:custGeom>
              <a:avLst/>
              <a:gdLst/>
              <a:ahLst/>
              <a:cxnLst/>
              <a:rect l="l" t="t" r="r" b="b"/>
              <a:pathLst>
                <a:path w="13082" h="65305" extrusionOk="0">
                  <a:moveTo>
                    <a:pt x="1" y="0"/>
                  </a:moveTo>
                  <a:lnTo>
                    <a:pt x="1" y="65305"/>
                  </a:lnTo>
                  <a:lnTo>
                    <a:pt x="13081" y="62043"/>
                  </a:lnTo>
                  <a:lnTo>
                    <a:pt x="13081" y="3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86"/>
            <p:cNvSpPr/>
            <p:nvPr/>
          </p:nvSpPr>
          <p:spPr>
            <a:xfrm>
              <a:off x="1269725" y="317225"/>
              <a:ext cx="1142525" cy="5061000"/>
            </a:xfrm>
            <a:custGeom>
              <a:avLst/>
              <a:gdLst/>
              <a:ahLst/>
              <a:cxnLst/>
              <a:rect l="l" t="t" r="r" b="b"/>
              <a:pathLst>
                <a:path w="45701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45701" y="202439"/>
                  </a:lnTo>
                  <a:lnTo>
                    <a:pt x="45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86"/>
            <p:cNvSpPr/>
            <p:nvPr/>
          </p:nvSpPr>
          <p:spPr>
            <a:xfrm>
              <a:off x="3555550" y="2112950"/>
              <a:ext cx="407775" cy="1632650"/>
            </a:xfrm>
            <a:custGeom>
              <a:avLst/>
              <a:gdLst/>
              <a:ahLst/>
              <a:cxnLst/>
              <a:rect l="l" t="t" r="r" b="b"/>
              <a:pathLst>
                <a:path w="16311" h="65306" extrusionOk="0">
                  <a:moveTo>
                    <a:pt x="16311" y="0"/>
                  </a:moveTo>
                  <a:lnTo>
                    <a:pt x="1" y="3262"/>
                  </a:lnTo>
                  <a:lnTo>
                    <a:pt x="1" y="65305"/>
                  </a:lnTo>
                  <a:lnTo>
                    <a:pt x="16311" y="65305"/>
                  </a:lnTo>
                  <a:lnTo>
                    <a:pt x="16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86"/>
            <p:cNvSpPr/>
            <p:nvPr/>
          </p:nvSpPr>
          <p:spPr>
            <a:xfrm>
              <a:off x="2167575" y="317225"/>
              <a:ext cx="244675" cy="5061000"/>
            </a:xfrm>
            <a:custGeom>
              <a:avLst/>
              <a:gdLst/>
              <a:ahLst/>
              <a:cxnLst/>
              <a:rect l="l" t="t" r="r" b="b"/>
              <a:pathLst>
                <a:path w="9787" h="202440" extrusionOk="0">
                  <a:moveTo>
                    <a:pt x="1" y="0"/>
                  </a:moveTo>
                  <a:lnTo>
                    <a:pt x="1" y="202439"/>
                  </a:lnTo>
                  <a:lnTo>
                    <a:pt x="9787" y="202439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86"/>
            <p:cNvSpPr/>
            <p:nvPr/>
          </p:nvSpPr>
          <p:spPr>
            <a:xfrm>
              <a:off x="1840575" y="3991025"/>
              <a:ext cx="571675" cy="570875"/>
            </a:xfrm>
            <a:custGeom>
              <a:avLst/>
              <a:gdLst/>
              <a:ahLst/>
              <a:cxnLst/>
              <a:rect l="l" t="t" r="r" b="b"/>
              <a:pathLst>
                <a:path w="22867" h="22835" extrusionOk="0">
                  <a:moveTo>
                    <a:pt x="11450" y="1"/>
                  </a:moveTo>
                  <a:cubicBezTo>
                    <a:pt x="5121" y="1"/>
                    <a:pt x="0" y="5089"/>
                    <a:pt x="0" y="11418"/>
                  </a:cubicBezTo>
                  <a:cubicBezTo>
                    <a:pt x="0" y="17713"/>
                    <a:pt x="5121" y="22835"/>
                    <a:pt x="11450" y="22835"/>
                  </a:cubicBezTo>
                  <a:cubicBezTo>
                    <a:pt x="17745" y="22835"/>
                    <a:pt x="22867" y="17713"/>
                    <a:pt x="22867" y="11418"/>
                  </a:cubicBezTo>
                  <a:cubicBezTo>
                    <a:pt x="22867" y="5089"/>
                    <a:pt x="17745" y="1"/>
                    <a:pt x="11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86"/>
            <p:cNvSpPr/>
            <p:nvPr/>
          </p:nvSpPr>
          <p:spPr>
            <a:xfrm>
              <a:off x="1190625" y="238125"/>
              <a:ext cx="1870750" cy="5219200"/>
            </a:xfrm>
            <a:custGeom>
              <a:avLst/>
              <a:gdLst/>
              <a:ahLst/>
              <a:cxnLst/>
              <a:rect l="l" t="t" r="r" b="b"/>
              <a:pathLst>
                <a:path w="74830" h="208768" extrusionOk="0">
                  <a:moveTo>
                    <a:pt x="68534" y="6296"/>
                  </a:moveTo>
                  <a:lnTo>
                    <a:pt x="68534" y="202471"/>
                  </a:lnTo>
                  <a:lnTo>
                    <a:pt x="6296" y="202471"/>
                  </a:lnTo>
                  <a:lnTo>
                    <a:pt x="6296" y="6296"/>
                  </a:lnTo>
                  <a:close/>
                  <a:moveTo>
                    <a:pt x="0" y="0"/>
                  </a:moveTo>
                  <a:lnTo>
                    <a:pt x="0" y="208767"/>
                  </a:lnTo>
                  <a:lnTo>
                    <a:pt x="74830" y="208767"/>
                  </a:lnTo>
                  <a:lnTo>
                    <a:pt x="74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86"/>
            <p:cNvSpPr/>
            <p:nvPr/>
          </p:nvSpPr>
          <p:spPr>
            <a:xfrm>
              <a:off x="1595100" y="6466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86"/>
            <p:cNvSpPr/>
            <p:nvPr/>
          </p:nvSpPr>
          <p:spPr>
            <a:xfrm>
              <a:off x="1595100" y="489132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42472" y="6297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86"/>
            <p:cNvSpPr/>
            <p:nvPr/>
          </p:nvSpPr>
          <p:spPr>
            <a:xfrm>
              <a:off x="1595100" y="9728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86"/>
            <p:cNvSpPr/>
            <p:nvPr/>
          </p:nvSpPr>
          <p:spPr>
            <a:xfrm>
              <a:off x="1922125" y="1299075"/>
              <a:ext cx="407750" cy="158225"/>
            </a:xfrm>
            <a:custGeom>
              <a:avLst/>
              <a:gdLst/>
              <a:ahLst/>
              <a:cxnLst/>
              <a:rect l="l" t="t" r="r" b="b"/>
              <a:pathLst>
                <a:path w="16310" h="6329" extrusionOk="0">
                  <a:moveTo>
                    <a:pt x="0" y="0"/>
                  </a:moveTo>
                  <a:lnTo>
                    <a:pt x="0" y="6329"/>
                  </a:lnTo>
                  <a:lnTo>
                    <a:pt x="16310" y="6329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86"/>
            <p:cNvSpPr/>
            <p:nvPr/>
          </p:nvSpPr>
          <p:spPr>
            <a:xfrm>
              <a:off x="1762275" y="3911925"/>
              <a:ext cx="729075" cy="729075"/>
            </a:xfrm>
            <a:custGeom>
              <a:avLst/>
              <a:gdLst/>
              <a:ahLst/>
              <a:cxnLst/>
              <a:rect l="l" t="t" r="r" b="b"/>
              <a:pathLst>
                <a:path w="29163" h="29163" extrusionOk="0">
                  <a:moveTo>
                    <a:pt x="14582" y="6296"/>
                  </a:moveTo>
                  <a:cubicBezTo>
                    <a:pt x="19148" y="6296"/>
                    <a:pt x="22867" y="10015"/>
                    <a:pt x="22867" y="14582"/>
                  </a:cubicBezTo>
                  <a:cubicBezTo>
                    <a:pt x="22867" y="19148"/>
                    <a:pt x="19148" y="22867"/>
                    <a:pt x="14582" y="22867"/>
                  </a:cubicBezTo>
                  <a:cubicBezTo>
                    <a:pt x="10015" y="22867"/>
                    <a:pt x="6296" y="19148"/>
                    <a:pt x="6296" y="14582"/>
                  </a:cubicBezTo>
                  <a:cubicBezTo>
                    <a:pt x="6296" y="10015"/>
                    <a:pt x="10015" y="6296"/>
                    <a:pt x="14582" y="6296"/>
                  </a:cubicBezTo>
                  <a:close/>
                  <a:moveTo>
                    <a:pt x="14582" y="0"/>
                  </a:moveTo>
                  <a:cubicBezTo>
                    <a:pt x="6525" y="0"/>
                    <a:pt x="1" y="6524"/>
                    <a:pt x="1" y="14582"/>
                  </a:cubicBezTo>
                  <a:cubicBezTo>
                    <a:pt x="1" y="22606"/>
                    <a:pt x="6525" y="29163"/>
                    <a:pt x="14582" y="29163"/>
                  </a:cubicBezTo>
                  <a:cubicBezTo>
                    <a:pt x="22606" y="29163"/>
                    <a:pt x="29163" y="22606"/>
                    <a:pt x="29163" y="14582"/>
                  </a:cubicBezTo>
                  <a:cubicBezTo>
                    <a:pt x="29163" y="6524"/>
                    <a:pt x="22606" y="0"/>
                    <a:pt x="14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86"/>
            <p:cNvSpPr/>
            <p:nvPr/>
          </p:nvSpPr>
          <p:spPr>
            <a:xfrm>
              <a:off x="3147000" y="3667275"/>
              <a:ext cx="3262825" cy="1790050"/>
            </a:xfrm>
            <a:custGeom>
              <a:avLst/>
              <a:gdLst/>
              <a:ahLst/>
              <a:cxnLst/>
              <a:rect l="l" t="t" r="r" b="b"/>
              <a:pathLst>
                <a:path w="130513" h="71602" extrusionOk="0">
                  <a:moveTo>
                    <a:pt x="0" y="1"/>
                  </a:moveTo>
                  <a:lnTo>
                    <a:pt x="0" y="6296"/>
                  </a:lnTo>
                  <a:lnTo>
                    <a:pt x="94696" y="6296"/>
                  </a:lnTo>
                  <a:cubicBezTo>
                    <a:pt x="110973" y="6296"/>
                    <a:pt x="124216" y="19540"/>
                    <a:pt x="124216" y="35785"/>
                  </a:cubicBezTo>
                  <a:cubicBezTo>
                    <a:pt x="124216" y="52062"/>
                    <a:pt x="110973" y="65305"/>
                    <a:pt x="94696" y="65305"/>
                  </a:cubicBezTo>
                  <a:lnTo>
                    <a:pt x="0" y="65305"/>
                  </a:lnTo>
                  <a:lnTo>
                    <a:pt x="0" y="71601"/>
                  </a:lnTo>
                  <a:lnTo>
                    <a:pt x="94696" y="71601"/>
                  </a:lnTo>
                  <a:cubicBezTo>
                    <a:pt x="114463" y="71601"/>
                    <a:pt x="130512" y="55552"/>
                    <a:pt x="130512" y="35785"/>
                  </a:cubicBezTo>
                  <a:cubicBezTo>
                    <a:pt x="130512" y="16050"/>
                    <a:pt x="114463" y="1"/>
                    <a:pt x="94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86"/>
            <p:cNvSpPr/>
            <p:nvPr/>
          </p:nvSpPr>
          <p:spPr>
            <a:xfrm>
              <a:off x="5843825" y="4154125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1" y="1"/>
                  </a:moveTo>
                  <a:lnTo>
                    <a:pt x="1" y="32653"/>
                  </a:lnTo>
                  <a:lnTo>
                    <a:pt x="6297" y="32653"/>
                  </a:lnTo>
                  <a:lnTo>
                    <a:pt x="62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86"/>
            <p:cNvSpPr/>
            <p:nvPr/>
          </p:nvSpPr>
          <p:spPr>
            <a:xfrm>
              <a:off x="3391650" y="39934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86"/>
            <p:cNvSpPr/>
            <p:nvPr/>
          </p:nvSpPr>
          <p:spPr>
            <a:xfrm>
              <a:off x="3391650" y="4320500"/>
              <a:ext cx="2286675" cy="157400"/>
            </a:xfrm>
            <a:custGeom>
              <a:avLst/>
              <a:gdLst/>
              <a:ahLst/>
              <a:cxnLst/>
              <a:rect l="l" t="t" r="r" b="b"/>
              <a:pathLst>
                <a:path w="91467" h="6296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86"/>
            <p:cNvSpPr/>
            <p:nvPr/>
          </p:nvSpPr>
          <p:spPr>
            <a:xfrm>
              <a:off x="3391650" y="46466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91466" y="6297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86"/>
            <p:cNvSpPr/>
            <p:nvPr/>
          </p:nvSpPr>
          <p:spPr>
            <a:xfrm>
              <a:off x="3391650" y="4972875"/>
              <a:ext cx="2286675" cy="158250"/>
            </a:xfrm>
            <a:custGeom>
              <a:avLst/>
              <a:gdLst/>
              <a:ahLst/>
              <a:cxnLst/>
              <a:rect l="l" t="t" r="r" b="b"/>
              <a:pathLst>
                <a:path w="91467" h="6330" extrusionOk="0">
                  <a:moveTo>
                    <a:pt x="0" y="1"/>
                  </a:moveTo>
                  <a:lnTo>
                    <a:pt x="0" y="6329"/>
                  </a:lnTo>
                  <a:lnTo>
                    <a:pt x="91466" y="6329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86"/>
            <p:cNvSpPr/>
            <p:nvPr/>
          </p:nvSpPr>
          <p:spPr>
            <a:xfrm>
              <a:off x="3068700" y="2033825"/>
              <a:ext cx="3262000" cy="1790875"/>
            </a:xfrm>
            <a:custGeom>
              <a:avLst/>
              <a:gdLst/>
              <a:ahLst/>
              <a:cxnLst/>
              <a:rect l="l" t="t" r="r" b="b"/>
              <a:pathLst>
                <a:path w="130480" h="71635" extrusionOk="0">
                  <a:moveTo>
                    <a:pt x="35785" y="1"/>
                  </a:moveTo>
                  <a:cubicBezTo>
                    <a:pt x="16050" y="1"/>
                    <a:pt x="1" y="16083"/>
                    <a:pt x="1" y="35818"/>
                  </a:cubicBezTo>
                  <a:cubicBezTo>
                    <a:pt x="1" y="55553"/>
                    <a:pt x="16050" y="71634"/>
                    <a:pt x="35785" y="71634"/>
                  </a:cubicBezTo>
                  <a:lnTo>
                    <a:pt x="130480" y="71634"/>
                  </a:lnTo>
                  <a:lnTo>
                    <a:pt x="130480" y="65339"/>
                  </a:lnTo>
                  <a:lnTo>
                    <a:pt x="35785" y="65339"/>
                  </a:lnTo>
                  <a:cubicBezTo>
                    <a:pt x="19507" y="65339"/>
                    <a:pt x="6296" y="52095"/>
                    <a:pt x="6296" y="35818"/>
                  </a:cubicBezTo>
                  <a:cubicBezTo>
                    <a:pt x="6296" y="19540"/>
                    <a:pt x="19507" y="6329"/>
                    <a:pt x="35785" y="6329"/>
                  </a:cubicBezTo>
                  <a:lnTo>
                    <a:pt x="130480" y="6329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86"/>
            <p:cNvSpPr/>
            <p:nvPr/>
          </p:nvSpPr>
          <p:spPr>
            <a:xfrm>
              <a:off x="3476450" y="2521500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0" y="1"/>
                  </a:moveTo>
                  <a:lnTo>
                    <a:pt x="0" y="32653"/>
                  </a:lnTo>
                  <a:lnTo>
                    <a:pt x="6296" y="32653"/>
                  </a:lnTo>
                  <a:lnTo>
                    <a:pt x="62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86"/>
            <p:cNvSpPr/>
            <p:nvPr/>
          </p:nvSpPr>
          <p:spPr>
            <a:xfrm>
              <a:off x="3800200" y="23608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86"/>
            <p:cNvSpPr/>
            <p:nvPr/>
          </p:nvSpPr>
          <p:spPr>
            <a:xfrm>
              <a:off x="3800200" y="2687050"/>
              <a:ext cx="2285875" cy="158225"/>
            </a:xfrm>
            <a:custGeom>
              <a:avLst/>
              <a:gdLst/>
              <a:ahLst/>
              <a:cxnLst/>
              <a:rect l="l" t="t" r="r" b="b"/>
              <a:pathLst>
                <a:path w="91435" h="6329" extrusionOk="0">
                  <a:moveTo>
                    <a:pt x="1" y="0"/>
                  </a:moveTo>
                  <a:lnTo>
                    <a:pt x="1" y="6329"/>
                  </a:lnTo>
                  <a:lnTo>
                    <a:pt x="91434" y="6329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86"/>
            <p:cNvSpPr/>
            <p:nvPr/>
          </p:nvSpPr>
          <p:spPr>
            <a:xfrm>
              <a:off x="3800200" y="3014075"/>
              <a:ext cx="2285875" cy="157400"/>
            </a:xfrm>
            <a:custGeom>
              <a:avLst/>
              <a:gdLst/>
              <a:ahLst/>
              <a:cxnLst/>
              <a:rect l="l" t="t" r="r" b="b"/>
              <a:pathLst>
                <a:path w="91435" h="6296" extrusionOk="0">
                  <a:moveTo>
                    <a:pt x="1" y="0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86"/>
            <p:cNvSpPr/>
            <p:nvPr/>
          </p:nvSpPr>
          <p:spPr>
            <a:xfrm>
              <a:off x="3800200" y="33402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7"/>
                  </a:lnTo>
                  <a:lnTo>
                    <a:pt x="91434" y="6297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9" name="Google Shape;2729;p86"/>
          <p:cNvGrpSpPr/>
          <p:nvPr/>
        </p:nvGrpSpPr>
        <p:grpSpPr>
          <a:xfrm>
            <a:off x="2138856" y="1427970"/>
            <a:ext cx="852251" cy="854383"/>
            <a:chOff x="1197125" y="238125"/>
            <a:chExt cx="5206175" cy="5219200"/>
          </a:xfrm>
        </p:grpSpPr>
        <p:sp>
          <p:nvSpPr>
            <p:cNvPr id="2730" name="Google Shape;2730;p86"/>
            <p:cNvSpPr/>
            <p:nvPr/>
          </p:nvSpPr>
          <p:spPr>
            <a:xfrm>
              <a:off x="2986325" y="4238125"/>
              <a:ext cx="488525" cy="243850"/>
            </a:xfrm>
            <a:custGeom>
              <a:avLst/>
              <a:gdLst/>
              <a:ahLst/>
              <a:cxnLst/>
              <a:rect l="l" t="t" r="r" b="b"/>
              <a:pathLst>
                <a:path w="19541" h="9754" extrusionOk="0">
                  <a:moveTo>
                    <a:pt x="1" y="0"/>
                  </a:moveTo>
                  <a:lnTo>
                    <a:pt x="1" y="9754"/>
                  </a:lnTo>
                  <a:lnTo>
                    <a:pt x="19540" y="9754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86"/>
            <p:cNvSpPr/>
            <p:nvPr/>
          </p:nvSpPr>
          <p:spPr>
            <a:xfrm>
              <a:off x="1277875" y="983475"/>
              <a:ext cx="5044675" cy="2522350"/>
            </a:xfrm>
            <a:custGeom>
              <a:avLst/>
              <a:gdLst/>
              <a:ahLst/>
              <a:cxnLst/>
              <a:rect l="l" t="t" r="r" b="b"/>
              <a:pathLst>
                <a:path w="201787" h="100894" extrusionOk="0">
                  <a:moveTo>
                    <a:pt x="0" y="1"/>
                  </a:moveTo>
                  <a:lnTo>
                    <a:pt x="0" y="100894"/>
                  </a:lnTo>
                  <a:lnTo>
                    <a:pt x="201787" y="100894"/>
                  </a:lnTo>
                  <a:lnTo>
                    <a:pt x="201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86"/>
            <p:cNvSpPr/>
            <p:nvPr/>
          </p:nvSpPr>
          <p:spPr>
            <a:xfrm>
              <a:off x="2498675" y="3342700"/>
              <a:ext cx="2603900" cy="325425"/>
            </a:xfrm>
            <a:custGeom>
              <a:avLst/>
              <a:gdLst/>
              <a:ahLst/>
              <a:cxnLst/>
              <a:rect l="l" t="t" r="r" b="b"/>
              <a:pathLst>
                <a:path w="104156" h="13017" extrusionOk="0">
                  <a:moveTo>
                    <a:pt x="0" y="1"/>
                  </a:moveTo>
                  <a:lnTo>
                    <a:pt x="0" y="13016"/>
                  </a:lnTo>
                  <a:lnTo>
                    <a:pt x="104155" y="13016"/>
                  </a:lnTo>
                  <a:lnTo>
                    <a:pt x="104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86"/>
            <p:cNvSpPr/>
            <p:nvPr/>
          </p:nvSpPr>
          <p:spPr>
            <a:xfrm>
              <a:off x="2824050" y="1716600"/>
              <a:ext cx="1952325" cy="1172725"/>
            </a:xfrm>
            <a:custGeom>
              <a:avLst/>
              <a:gdLst/>
              <a:ahLst/>
              <a:cxnLst/>
              <a:rect l="l" t="t" r="r" b="b"/>
              <a:pathLst>
                <a:path w="78093" h="46909" extrusionOk="0">
                  <a:moveTo>
                    <a:pt x="1" y="1"/>
                  </a:moveTo>
                  <a:lnTo>
                    <a:pt x="1" y="6427"/>
                  </a:lnTo>
                  <a:lnTo>
                    <a:pt x="7373" y="6427"/>
                  </a:lnTo>
                  <a:lnTo>
                    <a:pt x="19507" y="46908"/>
                  </a:lnTo>
                  <a:lnTo>
                    <a:pt x="31674" y="6427"/>
                  </a:lnTo>
                  <a:lnTo>
                    <a:pt x="78093" y="6427"/>
                  </a:lnTo>
                  <a:lnTo>
                    <a:pt x="78093" y="1"/>
                  </a:lnTo>
                  <a:lnTo>
                    <a:pt x="26912" y="1"/>
                  </a:lnTo>
                  <a:lnTo>
                    <a:pt x="19507" y="24596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86"/>
            <p:cNvSpPr/>
            <p:nvPr/>
          </p:nvSpPr>
          <p:spPr>
            <a:xfrm>
              <a:off x="3795300" y="2091725"/>
              <a:ext cx="631225" cy="631225"/>
            </a:xfrm>
            <a:custGeom>
              <a:avLst/>
              <a:gdLst/>
              <a:ahLst/>
              <a:cxnLst/>
              <a:rect l="l" t="t" r="r" b="b"/>
              <a:pathLst>
                <a:path w="25249" h="25249" extrusionOk="0">
                  <a:moveTo>
                    <a:pt x="4535" y="1"/>
                  </a:moveTo>
                  <a:lnTo>
                    <a:pt x="1" y="4535"/>
                  </a:lnTo>
                  <a:lnTo>
                    <a:pt x="8091" y="12625"/>
                  </a:lnTo>
                  <a:lnTo>
                    <a:pt x="1" y="20715"/>
                  </a:lnTo>
                  <a:lnTo>
                    <a:pt x="4535" y="25249"/>
                  </a:lnTo>
                  <a:lnTo>
                    <a:pt x="12625" y="17159"/>
                  </a:lnTo>
                  <a:lnTo>
                    <a:pt x="20714" y="25249"/>
                  </a:lnTo>
                  <a:lnTo>
                    <a:pt x="25249" y="20715"/>
                  </a:lnTo>
                  <a:lnTo>
                    <a:pt x="17159" y="12625"/>
                  </a:lnTo>
                  <a:lnTo>
                    <a:pt x="25249" y="4535"/>
                  </a:lnTo>
                  <a:lnTo>
                    <a:pt x="20714" y="1"/>
                  </a:lnTo>
                  <a:lnTo>
                    <a:pt x="12625" y="8091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86"/>
            <p:cNvSpPr/>
            <p:nvPr/>
          </p:nvSpPr>
          <p:spPr>
            <a:xfrm>
              <a:off x="2294800" y="3262800"/>
              <a:ext cx="3010825" cy="2194525"/>
            </a:xfrm>
            <a:custGeom>
              <a:avLst/>
              <a:gdLst/>
              <a:ahLst/>
              <a:cxnLst/>
              <a:rect l="l" t="t" r="r" b="b"/>
              <a:pathLst>
                <a:path w="120433" h="87781" extrusionOk="0">
                  <a:moveTo>
                    <a:pt x="109081" y="6394"/>
                  </a:moveTo>
                  <a:lnTo>
                    <a:pt x="109081" y="13015"/>
                  </a:lnTo>
                  <a:lnTo>
                    <a:pt x="11352" y="13015"/>
                  </a:lnTo>
                  <a:lnTo>
                    <a:pt x="11352" y="6394"/>
                  </a:lnTo>
                  <a:close/>
                  <a:moveTo>
                    <a:pt x="97077" y="19442"/>
                  </a:moveTo>
                  <a:lnTo>
                    <a:pt x="101220" y="45570"/>
                  </a:lnTo>
                  <a:lnTo>
                    <a:pt x="19213" y="45570"/>
                  </a:lnTo>
                  <a:lnTo>
                    <a:pt x="23356" y="19442"/>
                  </a:lnTo>
                  <a:close/>
                  <a:moveTo>
                    <a:pt x="4926" y="0"/>
                  </a:moveTo>
                  <a:lnTo>
                    <a:pt x="4926" y="19442"/>
                  </a:lnTo>
                  <a:lnTo>
                    <a:pt x="16865" y="19442"/>
                  </a:lnTo>
                  <a:lnTo>
                    <a:pt x="7014" y="81354"/>
                  </a:lnTo>
                  <a:lnTo>
                    <a:pt x="0" y="81354"/>
                  </a:lnTo>
                  <a:lnTo>
                    <a:pt x="0" y="87780"/>
                  </a:lnTo>
                  <a:lnTo>
                    <a:pt x="19540" y="87780"/>
                  </a:lnTo>
                  <a:lnTo>
                    <a:pt x="19540" y="81354"/>
                  </a:lnTo>
                  <a:lnTo>
                    <a:pt x="13538" y="81354"/>
                  </a:lnTo>
                  <a:lnTo>
                    <a:pt x="18202" y="51964"/>
                  </a:lnTo>
                  <a:lnTo>
                    <a:pt x="102231" y="51964"/>
                  </a:lnTo>
                  <a:lnTo>
                    <a:pt x="106896" y="81354"/>
                  </a:lnTo>
                  <a:lnTo>
                    <a:pt x="100894" y="81354"/>
                  </a:lnTo>
                  <a:lnTo>
                    <a:pt x="100894" y="87780"/>
                  </a:lnTo>
                  <a:lnTo>
                    <a:pt x="120433" y="87780"/>
                  </a:lnTo>
                  <a:lnTo>
                    <a:pt x="120433" y="81354"/>
                  </a:lnTo>
                  <a:lnTo>
                    <a:pt x="113420" y="81354"/>
                  </a:lnTo>
                  <a:lnTo>
                    <a:pt x="103568" y="19442"/>
                  </a:lnTo>
                  <a:lnTo>
                    <a:pt x="115507" y="19442"/>
                  </a:lnTo>
                  <a:lnTo>
                    <a:pt x="1155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86"/>
            <p:cNvSpPr/>
            <p:nvPr/>
          </p:nvSpPr>
          <p:spPr>
            <a:xfrm>
              <a:off x="2986325" y="4157400"/>
              <a:ext cx="488525" cy="160675"/>
            </a:xfrm>
            <a:custGeom>
              <a:avLst/>
              <a:gdLst/>
              <a:ahLst/>
              <a:cxnLst/>
              <a:rect l="l" t="t" r="r" b="b"/>
              <a:pathLst>
                <a:path w="19541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9540" y="6426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86"/>
            <p:cNvSpPr/>
            <p:nvPr/>
          </p:nvSpPr>
          <p:spPr>
            <a:xfrm>
              <a:off x="3150250" y="3993475"/>
              <a:ext cx="160675" cy="244675"/>
            </a:xfrm>
            <a:custGeom>
              <a:avLst/>
              <a:gdLst/>
              <a:ahLst/>
              <a:cxnLst/>
              <a:rect l="l" t="t" r="r" b="b"/>
              <a:pathLst>
                <a:path w="6427" h="9787" extrusionOk="0">
                  <a:moveTo>
                    <a:pt x="1" y="0"/>
                  </a:moveTo>
                  <a:lnTo>
                    <a:pt x="1" y="9786"/>
                  </a:lnTo>
                  <a:lnTo>
                    <a:pt x="6427" y="9786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86"/>
            <p:cNvSpPr/>
            <p:nvPr/>
          </p:nvSpPr>
          <p:spPr>
            <a:xfrm>
              <a:off x="3881750" y="4157400"/>
              <a:ext cx="406950" cy="160675"/>
            </a:xfrm>
            <a:custGeom>
              <a:avLst/>
              <a:gdLst/>
              <a:ahLst/>
              <a:cxnLst/>
              <a:rect l="l" t="t" r="r" b="b"/>
              <a:pathLst>
                <a:path w="16278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6278" y="6426"/>
                  </a:lnTo>
                  <a:lnTo>
                    <a:pt x="16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86"/>
            <p:cNvSpPr/>
            <p:nvPr/>
          </p:nvSpPr>
          <p:spPr>
            <a:xfrm>
              <a:off x="1197125" y="238125"/>
              <a:ext cx="5206175" cy="3347625"/>
            </a:xfrm>
            <a:custGeom>
              <a:avLst/>
              <a:gdLst/>
              <a:ahLst/>
              <a:cxnLst/>
              <a:rect l="l" t="t" r="r" b="b"/>
              <a:pathLst>
                <a:path w="208247" h="133905" extrusionOk="0">
                  <a:moveTo>
                    <a:pt x="121347" y="16734"/>
                  </a:moveTo>
                  <a:lnTo>
                    <a:pt x="122913" y="26585"/>
                  </a:lnTo>
                  <a:lnTo>
                    <a:pt x="85335" y="26585"/>
                  </a:lnTo>
                  <a:lnTo>
                    <a:pt x="86900" y="16734"/>
                  </a:lnTo>
                  <a:close/>
                  <a:moveTo>
                    <a:pt x="83051" y="0"/>
                  </a:moveTo>
                  <a:lnTo>
                    <a:pt x="78843" y="26585"/>
                  </a:lnTo>
                  <a:lnTo>
                    <a:pt x="1" y="26585"/>
                  </a:lnTo>
                  <a:lnTo>
                    <a:pt x="1" y="133905"/>
                  </a:lnTo>
                  <a:lnTo>
                    <a:pt x="45538" y="133905"/>
                  </a:lnTo>
                  <a:lnTo>
                    <a:pt x="45538" y="127478"/>
                  </a:lnTo>
                  <a:lnTo>
                    <a:pt x="6427" y="127478"/>
                  </a:lnTo>
                  <a:lnTo>
                    <a:pt x="6427" y="33011"/>
                  </a:lnTo>
                  <a:lnTo>
                    <a:pt x="201820" y="33011"/>
                  </a:lnTo>
                  <a:lnTo>
                    <a:pt x="201820" y="127478"/>
                  </a:lnTo>
                  <a:lnTo>
                    <a:pt x="162709" y="127478"/>
                  </a:lnTo>
                  <a:lnTo>
                    <a:pt x="162709" y="133905"/>
                  </a:lnTo>
                  <a:lnTo>
                    <a:pt x="208246" y="133905"/>
                  </a:lnTo>
                  <a:lnTo>
                    <a:pt x="208246" y="26585"/>
                  </a:lnTo>
                  <a:lnTo>
                    <a:pt x="129404" y="26585"/>
                  </a:lnTo>
                  <a:lnTo>
                    <a:pt x="125196" y="0"/>
                  </a:lnTo>
                  <a:lnTo>
                    <a:pt x="118868" y="1011"/>
                  </a:lnTo>
                  <a:lnTo>
                    <a:pt x="120336" y="10308"/>
                  </a:lnTo>
                  <a:lnTo>
                    <a:pt x="87911" y="10308"/>
                  </a:lnTo>
                  <a:lnTo>
                    <a:pt x="89379" y="1011"/>
                  </a:lnTo>
                  <a:lnTo>
                    <a:pt x="830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2" name="Google Shape;2742;p86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86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p107"/>
          <p:cNvSpPr/>
          <p:nvPr/>
        </p:nvSpPr>
        <p:spPr>
          <a:xfrm>
            <a:off x="1169300" y="1465594"/>
            <a:ext cx="1437900" cy="1437600"/>
          </a:xfrm>
          <a:prstGeom prst="donut">
            <a:avLst>
              <a:gd name="adj" fmla="val 11953"/>
            </a:avLst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5" name="Google Shape;3445;p107"/>
          <p:cNvSpPr/>
          <p:nvPr/>
        </p:nvSpPr>
        <p:spPr>
          <a:xfrm>
            <a:off x="1169300" y="1465594"/>
            <a:ext cx="1437900" cy="1437600"/>
          </a:xfrm>
          <a:prstGeom prst="blockArc">
            <a:avLst>
              <a:gd name="adj1" fmla="val 16192143"/>
              <a:gd name="adj2" fmla="val 21579849"/>
              <a:gd name="adj3" fmla="val 11732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6" name="Google Shape;3446;p10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Future Prospects</a:t>
            </a:r>
          </a:p>
        </p:txBody>
      </p:sp>
      <p:sp>
        <p:nvSpPr>
          <p:cNvPr id="3447" name="Google Shape;3447;p107"/>
          <p:cNvSpPr txBox="1">
            <a:spLocks noGrp="1"/>
          </p:cNvSpPr>
          <p:nvPr>
            <p:ph type="title" idx="2"/>
          </p:nvPr>
        </p:nvSpPr>
        <p:spPr>
          <a:xfrm>
            <a:off x="371192" y="3312400"/>
            <a:ext cx="3032608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br>
              <a:rPr lang="en-US" sz="1600" dirty="0"/>
            </a:br>
            <a:r>
              <a:rPr lang="en-US" sz="1600" dirty="0"/>
              <a:t>Unified multitasking audio synthesis model</a:t>
            </a:r>
          </a:p>
        </p:txBody>
      </p:sp>
      <p:sp>
        <p:nvSpPr>
          <p:cNvPr id="3449" name="Google Shape;3449;p107"/>
          <p:cNvSpPr txBox="1">
            <a:spLocks noGrp="1"/>
          </p:cNvSpPr>
          <p:nvPr>
            <p:ph type="title" idx="3"/>
          </p:nvPr>
        </p:nvSpPr>
        <p:spPr>
          <a:xfrm flipH="1">
            <a:off x="3403800" y="2193497"/>
            <a:ext cx="23364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Simple Entry</a:t>
            </a:r>
          </a:p>
        </p:txBody>
      </p:sp>
      <p:sp>
        <p:nvSpPr>
          <p:cNvPr id="3451" name="Google Shape;3451;p107"/>
          <p:cNvSpPr txBox="1">
            <a:spLocks noGrp="1"/>
          </p:cNvSpPr>
          <p:nvPr>
            <p:ph type="title" idx="5"/>
          </p:nvPr>
        </p:nvSpPr>
        <p:spPr>
          <a:xfrm>
            <a:off x="6087600" y="3247722"/>
            <a:ext cx="23364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br>
              <a:rPr lang="en-US" dirty="0"/>
            </a:br>
            <a:r>
              <a:rPr lang="en-US" dirty="0"/>
              <a:t>Personalized services</a:t>
            </a:r>
          </a:p>
        </p:txBody>
      </p:sp>
      <p:sp>
        <p:nvSpPr>
          <p:cNvPr id="3453" name="Google Shape;3453;p107"/>
          <p:cNvSpPr txBox="1">
            <a:spLocks noGrp="1"/>
          </p:cNvSpPr>
          <p:nvPr>
            <p:ph type="title" idx="7"/>
          </p:nvPr>
        </p:nvSpPr>
        <p:spPr>
          <a:xfrm>
            <a:off x="1328550" y="1877400"/>
            <a:ext cx="11193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3454" name="Google Shape;3454;p107"/>
          <p:cNvSpPr txBox="1">
            <a:spLocks noGrp="1"/>
          </p:cNvSpPr>
          <p:nvPr>
            <p:ph type="title" idx="8"/>
          </p:nvPr>
        </p:nvSpPr>
        <p:spPr>
          <a:xfrm flipH="1">
            <a:off x="4014650" y="3363244"/>
            <a:ext cx="11193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60%</a:t>
            </a:r>
            <a:endParaRPr/>
          </a:p>
        </p:txBody>
      </p:sp>
      <p:sp>
        <p:nvSpPr>
          <p:cNvPr id="3455" name="Google Shape;3455;p107"/>
          <p:cNvSpPr txBox="1">
            <a:spLocks noGrp="1"/>
          </p:cNvSpPr>
          <p:nvPr>
            <p:ph type="title" idx="9"/>
          </p:nvPr>
        </p:nvSpPr>
        <p:spPr>
          <a:xfrm>
            <a:off x="6711300" y="1877400"/>
            <a:ext cx="10890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15%</a:t>
            </a:r>
            <a:endParaRPr/>
          </a:p>
        </p:txBody>
      </p:sp>
      <p:sp>
        <p:nvSpPr>
          <p:cNvPr id="3456" name="Google Shape;3456;p107"/>
          <p:cNvSpPr/>
          <p:nvPr/>
        </p:nvSpPr>
        <p:spPr>
          <a:xfrm>
            <a:off x="3855350" y="2951494"/>
            <a:ext cx="1437900" cy="1437600"/>
          </a:xfrm>
          <a:prstGeom prst="donut">
            <a:avLst>
              <a:gd name="adj" fmla="val 11953"/>
            </a:avLst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3457;p107"/>
          <p:cNvSpPr/>
          <p:nvPr/>
        </p:nvSpPr>
        <p:spPr>
          <a:xfrm>
            <a:off x="3855350" y="2951494"/>
            <a:ext cx="1437900" cy="1437600"/>
          </a:xfrm>
          <a:prstGeom prst="blockArc">
            <a:avLst>
              <a:gd name="adj1" fmla="val 16192143"/>
              <a:gd name="adj2" fmla="val 6750644"/>
              <a:gd name="adj3" fmla="val 11517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8" name="Google Shape;3458;p107"/>
          <p:cNvSpPr/>
          <p:nvPr/>
        </p:nvSpPr>
        <p:spPr>
          <a:xfrm>
            <a:off x="6531875" y="1465594"/>
            <a:ext cx="1437900" cy="1437600"/>
          </a:xfrm>
          <a:prstGeom prst="donut">
            <a:avLst>
              <a:gd name="adj" fmla="val 11953"/>
            </a:avLst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9" name="Google Shape;3459;p107"/>
          <p:cNvSpPr/>
          <p:nvPr/>
        </p:nvSpPr>
        <p:spPr>
          <a:xfrm>
            <a:off x="6531875" y="1465594"/>
            <a:ext cx="1437900" cy="1437600"/>
          </a:xfrm>
          <a:prstGeom prst="blockArc">
            <a:avLst>
              <a:gd name="adj1" fmla="val 16192143"/>
              <a:gd name="adj2" fmla="val 19171845"/>
              <a:gd name="adj3" fmla="val 11897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60" name="Google Shape;3460;p107"/>
          <p:cNvCxnSpPr>
            <a:cxnSpLocks/>
            <a:stCxn id="3444" idx="4"/>
            <a:endCxn id="3447" idx="0"/>
          </p:cNvCxnSpPr>
          <p:nvPr/>
        </p:nvCxnSpPr>
        <p:spPr>
          <a:xfrm flipH="1">
            <a:off x="1887496" y="2903194"/>
            <a:ext cx="754" cy="409206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61" name="Google Shape;3461;p107"/>
          <p:cNvCxnSpPr>
            <a:stCxn id="3457" idx="0"/>
            <a:endCxn id="3449" idx="2"/>
          </p:cNvCxnSpPr>
          <p:nvPr/>
        </p:nvCxnSpPr>
        <p:spPr>
          <a:xfrm rot="10800000">
            <a:off x="4571947" y="2601680"/>
            <a:ext cx="900" cy="4326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62" name="Google Shape;3462;p107"/>
          <p:cNvCxnSpPr>
            <a:stCxn id="3458" idx="4"/>
            <a:endCxn id="3451" idx="0"/>
          </p:cNvCxnSpPr>
          <p:nvPr/>
        </p:nvCxnSpPr>
        <p:spPr>
          <a:xfrm>
            <a:off x="7250825" y="2903194"/>
            <a:ext cx="5100" cy="3444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63" name="Google Shape;3463;p107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4" name="Google Shape;3464;p107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65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altLang="zh-CN" dirty="0"/>
              <a:t>Thank you for listening.</a:t>
            </a:r>
          </a:p>
        </p:txBody>
      </p:sp>
      <p:sp>
        <p:nvSpPr>
          <p:cNvPr id="1354" name="Google Shape;1354;p6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492100" y="2289875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</a:t>
            </a:r>
            <a:endParaRPr dirty="0"/>
          </a:p>
        </p:txBody>
      </p:sp>
      <p:sp>
        <p:nvSpPr>
          <p:cNvPr id="1355" name="Google Shape;1355;p65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65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357" name="Google Shape;1357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58" name="Google Shape;1358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0" name="Google Shape;1360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65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362" name="Google Shape;1362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63" name="Google Shape;1363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5" name="Google Shape;1365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65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65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0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</a:p>
        </p:txBody>
      </p:sp>
      <p:sp>
        <p:nvSpPr>
          <p:cNvPr id="1046" name="Google Shape;1046;p60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561" cy="7422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Common applications</a:t>
            </a:r>
            <a:endParaRPr dirty="0"/>
          </a:p>
        </p:txBody>
      </p:sp>
      <p:sp>
        <p:nvSpPr>
          <p:cNvPr id="1047" name="Google Shape;1047;p60"/>
          <p:cNvSpPr txBox="1">
            <a:spLocks noGrp="1"/>
          </p:cNvSpPr>
          <p:nvPr>
            <p:ph type="subTitle" idx="7"/>
          </p:nvPr>
        </p:nvSpPr>
        <p:spPr>
          <a:xfrm>
            <a:off x="1243517" y="3809030"/>
            <a:ext cx="2812312" cy="5220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-US" altLang="zh-CN" dirty="0"/>
              <a:t>pplications in different fields</a:t>
            </a:r>
            <a:endParaRPr dirty="0"/>
          </a:p>
        </p:txBody>
      </p:sp>
      <p:sp>
        <p:nvSpPr>
          <p:cNvPr id="1048" name="Google Shape;1048;p60"/>
          <p:cNvSpPr txBox="1">
            <a:spLocks noGrp="1"/>
          </p:cNvSpPr>
          <p:nvPr>
            <p:ph type="subTitle" idx="2"/>
          </p:nvPr>
        </p:nvSpPr>
        <p:spPr>
          <a:xfrm>
            <a:off x="5272258" y="2140674"/>
            <a:ext cx="2678228" cy="7422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Several iconic developments </a:t>
            </a:r>
            <a:endParaRPr dirty="0"/>
          </a:p>
        </p:txBody>
      </p:sp>
      <p:sp>
        <p:nvSpPr>
          <p:cNvPr id="1049" name="Google Shape;1049;p6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sp>
        <p:nvSpPr>
          <p:cNvPr id="1050" name="Google Shape;1050;p60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</a:p>
        </p:txBody>
      </p:sp>
      <p:sp>
        <p:nvSpPr>
          <p:cNvPr id="1051" name="Google Shape;1051;p60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1052" name="Google Shape;1052;p60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Why we need TTS?</a:t>
            </a:r>
            <a:endParaRPr dirty="0"/>
          </a:p>
        </p:txBody>
      </p:sp>
      <p:sp>
        <p:nvSpPr>
          <p:cNvPr id="1053" name="Google Shape;1053;p60"/>
          <p:cNvSpPr txBox="1">
            <a:spLocks noGrp="1"/>
          </p:cNvSpPr>
          <p:nvPr>
            <p:ph type="subTitle" idx="5"/>
          </p:nvPr>
        </p:nvSpPr>
        <p:spPr>
          <a:xfrm>
            <a:off x="4491345" y="1834030"/>
            <a:ext cx="4013133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  Classical Models</a:t>
            </a:r>
          </a:p>
        </p:txBody>
      </p:sp>
      <p:sp>
        <p:nvSpPr>
          <p:cNvPr id="1054" name="Google Shape;1054;p60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Applications</a:t>
            </a:r>
          </a:p>
        </p:txBody>
      </p:sp>
      <p:sp>
        <p:nvSpPr>
          <p:cNvPr id="1055" name="Google Shape;1055;p60"/>
          <p:cNvSpPr txBox="1">
            <a:spLocks noGrp="1"/>
          </p:cNvSpPr>
          <p:nvPr>
            <p:ph type="subTitle" idx="8"/>
          </p:nvPr>
        </p:nvSpPr>
        <p:spPr>
          <a:xfrm>
            <a:off x="5011596" y="3801472"/>
            <a:ext cx="298885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Analysis and Prospect</a:t>
            </a:r>
            <a:endParaRPr dirty="0"/>
          </a:p>
        </p:txBody>
      </p:sp>
      <p:sp>
        <p:nvSpPr>
          <p:cNvPr id="1056" name="Google Shape;1056;p60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  <p:sp>
        <p:nvSpPr>
          <p:cNvPr id="1057" name="Google Shape;1057;p60"/>
          <p:cNvSpPr txBox="1">
            <a:spLocks noGrp="1"/>
          </p:cNvSpPr>
          <p:nvPr>
            <p:ph type="subTitle" idx="15"/>
          </p:nvPr>
        </p:nvSpPr>
        <p:spPr>
          <a:xfrm>
            <a:off x="4266525" y="3583165"/>
            <a:ext cx="4689695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Difficulties and Prospects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8" name="Google Shape;1058;p60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60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65"/>
          <p:cNvSpPr txBox="1">
            <a:spLocks noGrp="1"/>
          </p:cNvSpPr>
          <p:nvPr>
            <p:ph type="ctrTitle"/>
          </p:nvPr>
        </p:nvSpPr>
        <p:spPr>
          <a:xfrm>
            <a:off x="1674891" y="2123475"/>
            <a:ext cx="6063747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/>
            <a:r>
              <a:rPr lang="en-US" altLang="zh-CN" dirty="0"/>
              <a:t>Why we need TTS?</a:t>
            </a:r>
          </a:p>
        </p:txBody>
      </p:sp>
      <p:sp>
        <p:nvSpPr>
          <p:cNvPr id="1354" name="Google Shape;1354;p6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sp>
        <p:nvSpPr>
          <p:cNvPr id="1355" name="Google Shape;1355;p65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65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357" name="Google Shape;1357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58" name="Google Shape;1358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0" name="Google Shape;1360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65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362" name="Google Shape;1362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63" name="Google Shape;1363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5" name="Google Shape;1365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65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65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81"/>
          <p:cNvSpPr txBox="1">
            <a:spLocks noGrp="1"/>
          </p:cNvSpPr>
          <p:nvPr>
            <p:ph type="subTitle" idx="1"/>
          </p:nvPr>
        </p:nvSpPr>
        <p:spPr>
          <a:xfrm>
            <a:off x="1009713" y="3447326"/>
            <a:ext cx="2525049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Bilingual translation</a:t>
            </a:r>
          </a:p>
        </p:txBody>
      </p:sp>
      <p:sp>
        <p:nvSpPr>
          <p:cNvPr id="2274" name="Google Shape;2274;p81"/>
          <p:cNvSpPr txBox="1">
            <a:spLocks noGrp="1"/>
          </p:cNvSpPr>
          <p:nvPr>
            <p:ph type="subTitle" idx="2"/>
          </p:nvPr>
        </p:nvSpPr>
        <p:spPr>
          <a:xfrm>
            <a:off x="5627635" y="3391187"/>
            <a:ext cx="22185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Virtual singer</a:t>
            </a:r>
          </a:p>
        </p:txBody>
      </p:sp>
      <p:sp>
        <p:nvSpPr>
          <p:cNvPr id="2276" name="Google Shape;2276;p81"/>
          <p:cNvSpPr txBox="1">
            <a:spLocks noGrp="1"/>
          </p:cNvSpPr>
          <p:nvPr>
            <p:ph type="subTitle" idx="5"/>
          </p:nvPr>
        </p:nvSpPr>
        <p:spPr>
          <a:xfrm>
            <a:off x="1442369" y="1963417"/>
            <a:ext cx="2076864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Reading texts</a:t>
            </a:r>
          </a:p>
        </p:txBody>
      </p:sp>
      <p:sp>
        <p:nvSpPr>
          <p:cNvPr id="2277" name="Google Shape;2277;p81"/>
          <p:cNvSpPr txBox="1">
            <a:spLocks noGrp="1"/>
          </p:cNvSpPr>
          <p:nvPr>
            <p:ph type="subTitle" idx="6"/>
          </p:nvPr>
        </p:nvSpPr>
        <p:spPr>
          <a:xfrm>
            <a:off x="5627635" y="1972798"/>
            <a:ext cx="2112151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Voice assistant</a:t>
            </a:r>
          </a:p>
        </p:txBody>
      </p:sp>
      <p:sp>
        <p:nvSpPr>
          <p:cNvPr id="2280" name="Google Shape;2280;p81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Common TTS applications</a:t>
            </a:r>
          </a:p>
        </p:txBody>
      </p:sp>
      <p:grpSp>
        <p:nvGrpSpPr>
          <p:cNvPr id="2281" name="Google Shape;2281;p81"/>
          <p:cNvGrpSpPr/>
          <p:nvPr/>
        </p:nvGrpSpPr>
        <p:grpSpPr>
          <a:xfrm>
            <a:off x="3669181" y="1828947"/>
            <a:ext cx="579262" cy="688357"/>
            <a:chOff x="1782113" y="1157525"/>
            <a:chExt cx="414025" cy="492000"/>
          </a:xfrm>
        </p:grpSpPr>
        <p:sp>
          <p:nvSpPr>
            <p:cNvPr id="2282" name="Google Shape;2282;p81"/>
            <p:cNvSpPr/>
            <p:nvPr/>
          </p:nvSpPr>
          <p:spPr>
            <a:xfrm>
              <a:off x="1789538" y="1180275"/>
              <a:ext cx="143375" cy="97100"/>
            </a:xfrm>
            <a:custGeom>
              <a:avLst/>
              <a:gdLst/>
              <a:ahLst/>
              <a:cxnLst/>
              <a:rect l="l" t="t" r="r" b="b"/>
              <a:pathLst>
                <a:path w="5735" h="3884" extrusionOk="0">
                  <a:moveTo>
                    <a:pt x="3189" y="1"/>
                  </a:moveTo>
                  <a:cubicBezTo>
                    <a:pt x="2804" y="1"/>
                    <a:pt x="2409" y="83"/>
                    <a:pt x="2022" y="258"/>
                  </a:cubicBezTo>
                  <a:cubicBezTo>
                    <a:pt x="645" y="833"/>
                    <a:pt x="0" y="2507"/>
                    <a:pt x="575" y="3884"/>
                  </a:cubicBezTo>
                  <a:lnTo>
                    <a:pt x="5735" y="1705"/>
                  </a:lnTo>
                  <a:cubicBezTo>
                    <a:pt x="5248" y="640"/>
                    <a:pt x="4260" y="1"/>
                    <a:pt x="3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81"/>
            <p:cNvSpPr/>
            <p:nvPr/>
          </p:nvSpPr>
          <p:spPr>
            <a:xfrm>
              <a:off x="2052738" y="1180275"/>
              <a:ext cx="143400" cy="97100"/>
            </a:xfrm>
            <a:custGeom>
              <a:avLst/>
              <a:gdLst/>
              <a:ahLst/>
              <a:cxnLst/>
              <a:rect l="l" t="t" r="r" b="b"/>
              <a:pathLst>
                <a:path w="5736" h="3884" extrusionOk="0">
                  <a:moveTo>
                    <a:pt x="2537" y="1"/>
                  </a:moveTo>
                  <a:cubicBezTo>
                    <a:pt x="1469" y="1"/>
                    <a:pt x="475" y="640"/>
                    <a:pt x="0" y="1705"/>
                  </a:cubicBezTo>
                  <a:lnTo>
                    <a:pt x="5160" y="3884"/>
                  </a:lnTo>
                  <a:cubicBezTo>
                    <a:pt x="5735" y="2507"/>
                    <a:pt x="5073" y="833"/>
                    <a:pt x="3696" y="258"/>
                  </a:cubicBezTo>
                  <a:cubicBezTo>
                    <a:pt x="3314" y="83"/>
                    <a:pt x="2920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81"/>
            <p:cNvSpPr/>
            <p:nvPr/>
          </p:nvSpPr>
          <p:spPr>
            <a:xfrm>
              <a:off x="1814813" y="1257300"/>
              <a:ext cx="357800" cy="357800"/>
            </a:xfrm>
            <a:custGeom>
              <a:avLst/>
              <a:gdLst/>
              <a:ahLst/>
              <a:cxnLst/>
              <a:rect l="l" t="t" r="r" b="b"/>
              <a:pathLst>
                <a:path w="14312" h="14312" extrusionOk="0">
                  <a:moveTo>
                    <a:pt x="7112" y="1"/>
                  </a:moveTo>
                  <a:cubicBezTo>
                    <a:pt x="3190" y="1"/>
                    <a:pt x="0" y="3191"/>
                    <a:pt x="0" y="7200"/>
                  </a:cubicBezTo>
                  <a:cubicBezTo>
                    <a:pt x="0" y="11122"/>
                    <a:pt x="3190" y="14312"/>
                    <a:pt x="7112" y="14312"/>
                  </a:cubicBezTo>
                  <a:cubicBezTo>
                    <a:pt x="11034" y="14312"/>
                    <a:pt x="14311" y="11122"/>
                    <a:pt x="14311" y="7200"/>
                  </a:cubicBezTo>
                  <a:cubicBezTo>
                    <a:pt x="14311" y="3191"/>
                    <a:pt x="11034" y="1"/>
                    <a:pt x="7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81"/>
            <p:cNvSpPr/>
            <p:nvPr/>
          </p:nvSpPr>
          <p:spPr>
            <a:xfrm>
              <a:off x="1814813" y="1257300"/>
              <a:ext cx="177800" cy="357800"/>
            </a:xfrm>
            <a:custGeom>
              <a:avLst/>
              <a:gdLst/>
              <a:ahLst/>
              <a:cxnLst/>
              <a:rect l="l" t="t" r="r" b="b"/>
              <a:pathLst>
                <a:path w="7112" h="14312" extrusionOk="0">
                  <a:moveTo>
                    <a:pt x="7112" y="1"/>
                  </a:moveTo>
                  <a:cubicBezTo>
                    <a:pt x="3190" y="1"/>
                    <a:pt x="0" y="3191"/>
                    <a:pt x="0" y="7200"/>
                  </a:cubicBezTo>
                  <a:cubicBezTo>
                    <a:pt x="0" y="11122"/>
                    <a:pt x="3190" y="14312"/>
                    <a:pt x="7112" y="14312"/>
                  </a:cubicBezTo>
                  <a:lnTo>
                    <a:pt x="71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81"/>
            <p:cNvSpPr/>
            <p:nvPr/>
          </p:nvSpPr>
          <p:spPr>
            <a:xfrm>
              <a:off x="1845738" y="1288250"/>
              <a:ext cx="294175" cy="295925"/>
            </a:xfrm>
            <a:custGeom>
              <a:avLst/>
              <a:gdLst/>
              <a:ahLst/>
              <a:cxnLst/>
              <a:rect l="l" t="t" r="r" b="b"/>
              <a:pathLst>
                <a:path w="11767" h="11837" extrusionOk="0">
                  <a:moveTo>
                    <a:pt x="5875" y="1"/>
                  </a:moveTo>
                  <a:cubicBezTo>
                    <a:pt x="2615" y="1"/>
                    <a:pt x="1" y="2685"/>
                    <a:pt x="1" y="5962"/>
                  </a:cubicBezTo>
                  <a:cubicBezTo>
                    <a:pt x="1" y="9152"/>
                    <a:pt x="2615" y="11836"/>
                    <a:pt x="5875" y="11836"/>
                  </a:cubicBezTo>
                  <a:cubicBezTo>
                    <a:pt x="9152" y="11836"/>
                    <a:pt x="11767" y="9152"/>
                    <a:pt x="11767" y="5962"/>
                  </a:cubicBezTo>
                  <a:cubicBezTo>
                    <a:pt x="11767" y="2685"/>
                    <a:pt x="9152" y="1"/>
                    <a:pt x="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81"/>
            <p:cNvSpPr/>
            <p:nvPr/>
          </p:nvSpPr>
          <p:spPr>
            <a:xfrm>
              <a:off x="1836588" y="1279100"/>
              <a:ext cx="312475" cy="312475"/>
            </a:xfrm>
            <a:custGeom>
              <a:avLst/>
              <a:gdLst/>
              <a:ahLst/>
              <a:cxnLst/>
              <a:rect l="l" t="t" r="r" b="b"/>
              <a:pathLst>
                <a:path w="12499" h="12499" extrusionOk="0">
                  <a:moveTo>
                    <a:pt x="6241" y="663"/>
                  </a:moveTo>
                  <a:cubicBezTo>
                    <a:pt x="9361" y="663"/>
                    <a:pt x="11906" y="3121"/>
                    <a:pt x="11906" y="6241"/>
                  </a:cubicBezTo>
                  <a:cubicBezTo>
                    <a:pt x="11906" y="9378"/>
                    <a:pt x="9361" y="11906"/>
                    <a:pt x="6241" y="11906"/>
                  </a:cubicBezTo>
                  <a:cubicBezTo>
                    <a:pt x="3121" y="11906"/>
                    <a:pt x="646" y="9378"/>
                    <a:pt x="646" y="6241"/>
                  </a:cubicBezTo>
                  <a:cubicBezTo>
                    <a:pt x="646" y="3121"/>
                    <a:pt x="3121" y="663"/>
                    <a:pt x="6241" y="663"/>
                  </a:cubicBezTo>
                  <a:close/>
                  <a:moveTo>
                    <a:pt x="6241" y="1"/>
                  </a:moveTo>
                  <a:cubicBezTo>
                    <a:pt x="2824" y="1"/>
                    <a:pt x="1" y="2842"/>
                    <a:pt x="1" y="6241"/>
                  </a:cubicBezTo>
                  <a:cubicBezTo>
                    <a:pt x="1" y="9727"/>
                    <a:pt x="2824" y="12499"/>
                    <a:pt x="6241" y="12499"/>
                  </a:cubicBezTo>
                  <a:cubicBezTo>
                    <a:pt x="9727" y="12499"/>
                    <a:pt x="12499" y="9727"/>
                    <a:pt x="12499" y="6241"/>
                  </a:cubicBezTo>
                  <a:cubicBezTo>
                    <a:pt x="12499" y="2842"/>
                    <a:pt x="9727" y="1"/>
                    <a:pt x="62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81"/>
            <p:cNvSpPr/>
            <p:nvPr/>
          </p:nvSpPr>
          <p:spPr>
            <a:xfrm>
              <a:off x="1985638" y="1311775"/>
              <a:ext cx="14400" cy="16600"/>
            </a:xfrm>
            <a:custGeom>
              <a:avLst/>
              <a:gdLst/>
              <a:ahLst/>
              <a:cxnLst/>
              <a:rect l="l" t="t" r="r" b="b"/>
              <a:pathLst>
                <a:path w="576" h="664" extrusionOk="0">
                  <a:moveTo>
                    <a:pt x="0" y="1"/>
                  </a:moveTo>
                  <a:lnTo>
                    <a:pt x="0" y="663"/>
                  </a:lnTo>
                  <a:lnTo>
                    <a:pt x="575" y="663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81"/>
            <p:cNvSpPr/>
            <p:nvPr/>
          </p:nvSpPr>
          <p:spPr>
            <a:xfrm>
              <a:off x="1869263" y="1428125"/>
              <a:ext cx="16150" cy="14425"/>
            </a:xfrm>
            <a:custGeom>
              <a:avLst/>
              <a:gdLst/>
              <a:ahLst/>
              <a:cxnLst/>
              <a:rect l="l" t="t" r="r" b="b"/>
              <a:pathLst>
                <a:path w="646" h="577" extrusionOk="0">
                  <a:moveTo>
                    <a:pt x="1" y="1"/>
                  </a:moveTo>
                  <a:lnTo>
                    <a:pt x="1" y="576"/>
                  </a:lnTo>
                  <a:lnTo>
                    <a:pt x="646" y="576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81"/>
            <p:cNvSpPr/>
            <p:nvPr/>
          </p:nvSpPr>
          <p:spPr>
            <a:xfrm>
              <a:off x="1985638" y="1542300"/>
              <a:ext cx="14400" cy="16600"/>
            </a:xfrm>
            <a:custGeom>
              <a:avLst/>
              <a:gdLst/>
              <a:ahLst/>
              <a:cxnLst/>
              <a:rect l="l" t="t" r="r" b="b"/>
              <a:pathLst>
                <a:path w="576" h="664" extrusionOk="0">
                  <a:moveTo>
                    <a:pt x="0" y="1"/>
                  </a:moveTo>
                  <a:lnTo>
                    <a:pt x="0" y="663"/>
                  </a:lnTo>
                  <a:lnTo>
                    <a:pt x="575" y="663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81"/>
            <p:cNvSpPr/>
            <p:nvPr/>
          </p:nvSpPr>
          <p:spPr>
            <a:xfrm>
              <a:off x="2099813" y="1428125"/>
              <a:ext cx="16575" cy="14425"/>
            </a:xfrm>
            <a:custGeom>
              <a:avLst/>
              <a:gdLst/>
              <a:ahLst/>
              <a:cxnLst/>
              <a:rect l="l" t="t" r="r" b="b"/>
              <a:pathLst>
                <a:path w="663" h="577" extrusionOk="0">
                  <a:moveTo>
                    <a:pt x="0" y="1"/>
                  </a:moveTo>
                  <a:lnTo>
                    <a:pt x="0" y="576"/>
                  </a:lnTo>
                  <a:lnTo>
                    <a:pt x="662" y="576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81"/>
            <p:cNvSpPr/>
            <p:nvPr/>
          </p:nvSpPr>
          <p:spPr>
            <a:xfrm>
              <a:off x="1925488" y="1368000"/>
              <a:ext cx="125525" cy="158200"/>
            </a:xfrm>
            <a:custGeom>
              <a:avLst/>
              <a:gdLst/>
              <a:ahLst/>
              <a:cxnLst/>
              <a:rect l="l" t="t" r="r" b="b"/>
              <a:pathLst>
                <a:path w="5021" h="6328" extrusionOk="0">
                  <a:moveTo>
                    <a:pt x="436" y="0"/>
                  </a:moveTo>
                  <a:lnTo>
                    <a:pt x="1" y="436"/>
                  </a:lnTo>
                  <a:lnTo>
                    <a:pt x="2406" y="2842"/>
                  </a:lnTo>
                  <a:lnTo>
                    <a:pt x="2406" y="6328"/>
                  </a:lnTo>
                  <a:lnTo>
                    <a:pt x="2981" y="6328"/>
                  </a:lnTo>
                  <a:lnTo>
                    <a:pt x="2981" y="2981"/>
                  </a:lnTo>
                  <a:lnTo>
                    <a:pt x="5021" y="2981"/>
                  </a:lnTo>
                  <a:lnTo>
                    <a:pt x="5021" y="2406"/>
                  </a:lnTo>
                  <a:lnTo>
                    <a:pt x="2842" y="240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81"/>
            <p:cNvSpPr/>
            <p:nvPr/>
          </p:nvSpPr>
          <p:spPr>
            <a:xfrm>
              <a:off x="1782113" y="1176425"/>
              <a:ext cx="154300" cy="111850"/>
            </a:xfrm>
            <a:custGeom>
              <a:avLst/>
              <a:gdLst/>
              <a:ahLst/>
              <a:cxnLst/>
              <a:rect l="l" t="t" r="r" b="b"/>
              <a:pathLst>
                <a:path w="6172" h="4474" extrusionOk="0">
                  <a:moveTo>
                    <a:pt x="3417" y="621"/>
                  </a:moveTo>
                  <a:cubicBezTo>
                    <a:pt x="3626" y="621"/>
                    <a:pt x="3923" y="691"/>
                    <a:pt x="4219" y="761"/>
                  </a:cubicBezTo>
                  <a:cubicBezTo>
                    <a:pt x="4655" y="918"/>
                    <a:pt x="5091" y="1284"/>
                    <a:pt x="5370" y="1719"/>
                  </a:cubicBezTo>
                  <a:lnTo>
                    <a:pt x="1169" y="3672"/>
                  </a:lnTo>
                  <a:cubicBezTo>
                    <a:pt x="803" y="2504"/>
                    <a:pt x="1308" y="1353"/>
                    <a:pt x="2389" y="848"/>
                  </a:cubicBezTo>
                  <a:cubicBezTo>
                    <a:pt x="2755" y="691"/>
                    <a:pt x="3051" y="621"/>
                    <a:pt x="3417" y="621"/>
                  </a:cubicBezTo>
                  <a:close/>
                  <a:moveTo>
                    <a:pt x="3428" y="1"/>
                  </a:moveTo>
                  <a:cubicBezTo>
                    <a:pt x="2983" y="1"/>
                    <a:pt x="2545" y="97"/>
                    <a:pt x="2180" y="255"/>
                  </a:cubicBezTo>
                  <a:cubicBezTo>
                    <a:pt x="646" y="987"/>
                    <a:pt x="1" y="2730"/>
                    <a:pt x="733" y="4177"/>
                  </a:cubicBezTo>
                  <a:lnTo>
                    <a:pt x="872" y="4474"/>
                  </a:lnTo>
                  <a:lnTo>
                    <a:pt x="6171" y="1998"/>
                  </a:lnTo>
                  <a:lnTo>
                    <a:pt x="6102" y="1719"/>
                  </a:lnTo>
                  <a:cubicBezTo>
                    <a:pt x="5736" y="987"/>
                    <a:pt x="5160" y="482"/>
                    <a:pt x="4428" y="186"/>
                  </a:cubicBezTo>
                  <a:cubicBezTo>
                    <a:pt x="4111" y="57"/>
                    <a:pt x="3768" y="1"/>
                    <a:pt x="34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81"/>
            <p:cNvSpPr/>
            <p:nvPr/>
          </p:nvSpPr>
          <p:spPr>
            <a:xfrm>
              <a:off x="1818288" y="1157525"/>
              <a:ext cx="20075" cy="21800"/>
            </a:xfrm>
            <a:custGeom>
              <a:avLst/>
              <a:gdLst/>
              <a:ahLst/>
              <a:cxnLst/>
              <a:rect l="l" t="t" r="r" b="b"/>
              <a:pathLst>
                <a:path w="803" h="872" extrusionOk="0">
                  <a:moveTo>
                    <a:pt x="593" y="0"/>
                  </a:moveTo>
                  <a:lnTo>
                    <a:pt x="0" y="209"/>
                  </a:lnTo>
                  <a:lnTo>
                    <a:pt x="297" y="872"/>
                  </a:lnTo>
                  <a:lnTo>
                    <a:pt x="802" y="576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81"/>
            <p:cNvSpPr/>
            <p:nvPr/>
          </p:nvSpPr>
          <p:spPr>
            <a:xfrm>
              <a:off x="2048813" y="1176425"/>
              <a:ext cx="145575" cy="111850"/>
            </a:xfrm>
            <a:custGeom>
              <a:avLst/>
              <a:gdLst/>
              <a:ahLst/>
              <a:cxnLst/>
              <a:rect l="l" t="t" r="r" b="b"/>
              <a:pathLst>
                <a:path w="5823" h="4474" extrusionOk="0">
                  <a:moveTo>
                    <a:pt x="2824" y="613"/>
                  </a:moveTo>
                  <a:cubicBezTo>
                    <a:pt x="3153" y="613"/>
                    <a:pt x="3471" y="687"/>
                    <a:pt x="3783" y="848"/>
                  </a:cubicBezTo>
                  <a:cubicBezTo>
                    <a:pt x="4358" y="1127"/>
                    <a:pt x="4794" y="1563"/>
                    <a:pt x="5021" y="2155"/>
                  </a:cubicBezTo>
                  <a:cubicBezTo>
                    <a:pt x="5160" y="2661"/>
                    <a:pt x="5160" y="3166"/>
                    <a:pt x="5021" y="3672"/>
                  </a:cubicBezTo>
                  <a:lnTo>
                    <a:pt x="802" y="1719"/>
                  </a:lnTo>
                  <a:cubicBezTo>
                    <a:pt x="1099" y="1284"/>
                    <a:pt x="1535" y="918"/>
                    <a:pt x="1970" y="761"/>
                  </a:cubicBezTo>
                  <a:cubicBezTo>
                    <a:pt x="2265" y="665"/>
                    <a:pt x="2548" y="613"/>
                    <a:pt x="2824" y="613"/>
                  </a:cubicBezTo>
                  <a:close/>
                  <a:moveTo>
                    <a:pt x="2796" y="1"/>
                  </a:moveTo>
                  <a:cubicBezTo>
                    <a:pt x="2467" y="1"/>
                    <a:pt x="2141" y="57"/>
                    <a:pt x="1831" y="186"/>
                  </a:cubicBezTo>
                  <a:cubicBezTo>
                    <a:pt x="1029" y="482"/>
                    <a:pt x="436" y="987"/>
                    <a:pt x="157" y="1719"/>
                  </a:cubicBezTo>
                  <a:lnTo>
                    <a:pt x="1" y="1998"/>
                  </a:lnTo>
                  <a:lnTo>
                    <a:pt x="5387" y="4474"/>
                  </a:lnTo>
                  <a:lnTo>
                    <a:pt x="5457" y="4177"/>
                  </a:lnTo>
                  <a:cubicBezTo>
                    <a:pt x="5823" y="3463"/>
                    <a:pt x="5823" y="2661"/>
                    <a:pt x="5596" y="1929"/>
                  </a:cubicBezTo>
                  <a:cubicBezTo>
                    <a:pt x="5317" y="1197"/>
                    <a:pt x="4724" y="621"/>
                    <a:pt x="4080" y="255"/>
                  </a:cubicBezTo>
                  <a:cubicBezTo>
                    <a:pt x="3665" y="97"/>
                    <a:pt x="3227" y="1"/>
                    <a:pt x="2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81"/>
            <p:cNvSpPr/>
            <p:nvPr/>
          </p:nvSpPr>
          <p:spPr>
            <a:xfrm>
              <a:off x="2146863" y="1157525"/>
              <a:ext cx="20075" cy="21800"/>
            </a:xfrm>
            <a:custGeom>
              <a:avLst/>
              <a:gdLst/>
              <a:ahLst/>
              <a:cxnLst/>
              <a:rect l="l" t="t" r="r" b="b"/>
              <a:pathLst>
                <a:path w="803" h="872" extrusionOk="0">
                  <a:moveTo>
                    <a:pt x="297" y="0"/>
                  </a:moveTo>
                  <a:lnTo>
                    <a:pt x="1" y="576"/>
                  </a:lnTo>
                  <a:lnTo>
                    <a:pt x="593" y="872"/>
                  </a:lnTo>
                  <a:lnTo>
                    <a:pt x="802" y="20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81"/>
            <p:cNvSpPr/>
            <p:nvPr/>
          </p:nvSpPr>
          <p:spPr>
            <a:xfrm>
              <a:off x="1803913" y="1246425"/>
              <a:ext cx="377850" cy="403100"/>
            </a:xfrm>
            <a:custGeom>
              <a:avLst/>
              <a:gdLst/>
              <a:ahLst/>
              <a:cxnLst/>
              <a:rect l="l" t="t" r="r" b="b"/>
              <a:pathLst>
                <a:path w="15114" h="16124" extrusionOk="0">
                  <a:moveTo>
                    <a:pt x="7548" y="575"/>
                  </a:moveTo>
                  <a:cubicBezTo>
                    <a:pt x="11400" y="575"/>
                    <a:pt x="14520" y="3713"/>
                    <a:pt x="14520" y="7548"/>
                  </a:cubicBezTo>
                  <a:cubicBezTo>
                    <a:pt x="14520" y="11400"/>
                    <a:pt x="11400" y="14520"/>
                    <a:pt x="7548" y="14520"/>
                  </a:cubicBezTo>
                  <a:cubicBezTo>
                    <a:pt x="3696" y="14520"/>
                    <a:pt x="575" y="11400"/>
                    <a:pt x="575" y="7548"/>
                  </a:cubicBezTo>
                  <a:cubicBezTo>
                    <a:pt x="575" y="3713"/>
                    <a:pt x="3696" y="575"/>
                    <a:pt x="7548" y="575"/>
                  </a:cubicBezTo>
                  <a:close/>
                  <a:moveTo>
                    <a:pt x="7548" y="0"/>
                  </a:moveTo>
                  <a:cubicBezTo>
                    <a:pt x="6031" y="0"/>
                    <a:pt x="4567" y="436"/>
                    <a:pt x="3347" y="1238"/>
                  </a:cubicBezTo>
                  <a:lnTo>
                    <a:pt x="3051" y="663"/>
                  </a:lnTo>
                  <a:lnTo>
                    <a:pt x="2545" y="872"/>
                  </a:lnTo>
                  <a:lnTo>
                    <a:pt x="2824" y="1604"/>
                  </a:lnTo>
                  <a:cubicBezTo>
                    <a:pt x="1081" y="2981"/>
                    <a:pt x="0" y="5160"/>
                    <a:pt x="0" y="7548"/>
                  </a:cubicBezTo>
                  <a:cubicBezTo>
                    <a:pt x="0" y="10685"/>
                    <a:pt x="1883" y="13370"/>
                    <a:pt x="4567" y="14520"/>
                  </a:cubicBezTo>
                  <a:lnTo>
                    <a:pt x="4567" y="16124"/>
                  </a:lnTo>
                  <a:lnTo>
                    <a:pt x="5230" y="16124"/>
                  </a:lnTo>
                  <a:lnTo>
                    <a:pt x="5230" y="14747"/>
                  </a:lnTo>
                  <a:cubicBezTo>
                    <a:pt x="5962" y="15043"/>
                    <a:pt x="6746" y="15113"/>
                    <a:pt x="7548" y="15113"/>
                  </a:cubicBezTo>
                  <a:cubicBezTo>
                    <a:pt x="8350" y="15113"/>
                    <a:pt x="9152" y="15043"/>
                    <a:pt x="9884" y="14747"/>
                  </a:cubicBezTo>
                  <a:lnTo>
                    <a:pt x="9884" y="16124"/>
                  </a:lnTo>
                  <a:lnTo>
                    <a:pt x="10529" y="16124"/>
                  </a:lnTo>
                  <a:lnTo>
                    <a:pt x="10529" y="14520"/>
                  </a:lnTo>
                  <a:cubicBezTo>
                    <a:pt x="13213" y="13370"/>
                    <a:pt x="15113" y="10685"/>
                    <a:pt x="15113" y="7548"/>
                  </a:cubicBezTo>
                  <a:cubicBezTo>
                    <a:pt x="15113" y="5160"/>
                    <a:pt x="14015" y="2981"/>
                    <a:pt x="12272" y="1604"/>
                  </a:cubicBezTo>
                  <a:lnTo>
                    <a:pt x="12638" y="872"/>
                  </a:lnTo>
                  <a:lnTo>
                    <a:pt x="12063" y="663"/>
                  </a:lnTo>
                  <a:lnTo>
                    <a:pt x="11766" y="1238"/>
                  </a:lnTo>
                  <a:cubicBezTo>
                    <a:pt x="10529" y="436"/>
                    <a:pt x="9082" y="0"/>
                    <a:pt x="7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81"/>
            <p:cNvSpPr/>
            <p:nvPr/>
          </p:nvSpPr>
          <p:spPr>
            <a:xfrm>
              <a:off x="1967313" y="1204575"/>
              <a:ext cx="51025" cy="32725"/>
            </a:xfrm>
            <a:custGeom>
              <a:avLst/>
              <a:gdLst/>
              <a:ahLst/>
              <a:cxnLst/>
              <a:rect l="l" t="t" r="r" b="b"/>
              <a:pathLst>
                <a:path w="2041" h="1309" extrusionOk="0">
                  <a:moveTo>
                    <a:pt x="1" y="1"/>
                  </a:moveTo>
                  <a:lnTo>
                    <a:pt x="1" y="663"/>
                  </a:lnTo>
                  <a:lnTo>
                    <a:pt x="733" y="663"/>
                  </a:lnTo>
                  <a:lnTo>
                    <a:pt x="733" y="1308"/>
                  </a:lnTo>
                  <a:lnTo>
                    <a:pt x="1308" y="1308"/>
                  </a:lnTo>
                  <a:lnTo>
                    <a:pt x="1308" y="663"/>
                  </a:lnTo>
                  <a:lnTo>
                    <a:pt x="2040" y="663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9" name="Google Shape;2299;p81"/>
          <p:cNvGrpSpPr/>
          <p:nvPr/>
        </p:nvGrpSpPr>
        <p:grpSpPr>
          <a:xfrm>
            <a:off x="3679255" y="3348867"/>
            <a:ext cx="559115" cy="688357"/>
            <a:chOff x="4739763" y="1157525"/>
            <a:chExt cx="399625" cy="492000"/>
          </a:xfrm>
        </p:grpSpPr>
        <p:sp>
          <p:nvSpPr>
            <p:cNvPr id="2300" name="Google Shape;2300;p81"/>
            <p:cNvSpPr/>
            <p:nvPr/>
          </p:nvSpPr>
          <p:spPr>
            <a:xfrm>
              <a:off x="4957663" y="1164925"/>
              <a:ext cx="85425" cy="85000"/>
            </a:xfrm>
            <a:custGeom>
              <a:avLst/>
              <a:gdLst/>
              <a:ahLst/>
              <a:cxnLst/>
              <a:rect l="l" t="t" r="r" b="b"/>
              <a:pathLst>
                <a:path w="3417" h="3400" extrusionOk="0">
                  <a:moveTo>
                    <a:pt x="1673" y="1"/>
                  </a:moveTo>
                  <a:cubicBezTo>
                    <a:pt x="732" y="1"/>
                    <a:pt x="0" y="785"/>
                    <a:pt x="0" y="1744"/>
                  </a:cubicBezTo>
                  <a:lnTo>
                    <a:pt x="0" y="3330"/>
                  </a:lnTo>
                  <a:cubicBezTo>
                    <a:pt x="0" y="3400"/>
                    <a:pt x="0" y="3400"/>
                    <a:pt x="87" y="3400"/>
                  </a:cubicBezTo>
                  <a:lnTo>
                    <a:pt x="1673" y="3400"/>
                  </a:lnTo>
                  <a:cubicBezTo>
                    <a:pt x="2615" y="3400"/>
                    <a:pt x="3417" y="2615"/>
                    <a:pt x="3417" y="1657"/>
                  </a:cubicBezTo>
                  <a:lnTo>
                    <a:pt x="3417" y="70"/>
                  </a:lnTo>
                  <a:lnTo>
                    <a:pt x="3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81"/>
            <p:cNvSpPr/>
            <p:nvPr/>
          </p:nvSpPr>
          <p:spPr>
            <a:xfrm>
              <a:off x="4832588" y="1171900"/>
              <a:ext cx="85425" cy="85425"/>
            </a:xfrm>
            <a:custGeom>
              <a:avLst/>
              <a:gdLst/>
              <a:ahLst/>
              <a:cxnLst/>
              <a:rect l="l" t="t" r="r" b="b"/>
              <a:pathLst>
                <a:path w="3417" h="3417" extrusionOk="0">
                  <a:moveTo>
                    <a:pt x="140" y="1"/>
                  </a:moveTo>
                  <a:cubicBezTo>
                    <a:pt x="70" y="1"/>
                    <a:pt x="0" y="70"/>
                    <a:pt x="0" y="157"/>
                  </a:cubicBezTo>
                  <a:lnTo>
                    <a:pt x="0" y="1604"/>
                  </a:lnTo>
                  <a:cubicBezTo>
                    <a:pt x="0" y="2615"/>
                    <a:pt x="872" y="3417"/>
                    <a:pt x="1883" y="3417"/>
                  </a:cubicBezTo>
                  <a:lnTo>
                    <a:pt x="3347" y="3417"/>
                  </a:lnTo>
                  <a:cubicBezTo>
                    <a:pt x="3417" y="3417"/>
                    <a:pt x="3417" y="3417"/>
                    <a:pt x="3417" y="3347"/>
                  </a:cubicBezTo>
                  <a:lnTo>
                    <a:pt x="3417" y="1900"/>
                  </a:lnTo>
                  <a:cubicBezTo>
                    <a:pt x="3417" y="872"/>
                    <a:pt x="2615" y="1"/>
                    <a:pt x="16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81"/>
            <p:cNvSpPr/>
            <p:nvPr/>
          </p:nvSpPr>
          <p:spPr>
            <a:xfrm>
              <a:off x="4747163" y="1290000"/>
              <a:ext cx="310750" cy="356050"/>
            </a:xfrm>
            <a:custGeom>
              <a:avLst/>
              <a:gdLst/>
              <a:ahLst/>
              <a:cxnLst/>
              <a:rect l="l" t="t" r="r" b="b"/>
              <a:pathLst>
                <a:path w="12430" h="14242" extrusionOk="0">
                  <a:moveTo>
                    <a:pt x="6241" y="0"/>
                  </a:moveTo>
                  <a:cubicBezTo>
                    <a:pt x="2842" y="0"/>
                    <a:pt x="1" y="3190"/>
                    <a:pt x="1" y="7112"/>
                  </a:cubicBezTo>
                  <a:cubicBezTo>
                    <a:pt x="1" y="11034"/>
                    <a:pt x="2842" y="14242"/>
                    <a:pt x="6241" y="14242"/>
                  </a:cubicBezTo>
                  <a:cubicBezTo>
                    <a:pt x="9658" y="14242"/>
                    <a:pt x="12429" y="11034"/>
                    <a:pt x="12429" y="7112"/>
                  </a:cubicBezTo>
                  <a:cubicBezTo>
                    <a:pt x="12429" y="3190"/>
                    <a:pt x="9658" y="0"/>
                    <a:pt x="6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81"/>
            <p:cNvSpPr/>
            <p:nvPr/>
          </p:nvSpPr>
          <p:spPr>
            <a:xfrm>
              <a:off x="4801638" y="1288250"/>
              <a:ext cx="334275" cy="357800"/>
            </a:xfrm>
            <a:custGeom>
              <a:avLst/>
              <a:gdLst/>
              <a:ahLst/>
              <a:cxnLst/>
              <a:rect l="l" t="t" r="r" b="b"/>
              <a:pathLst>
                <a:path w="13371" h="14312" extrusionOk="0">
                  <a:moveTo>
                    <a:pt x="8141" y="1"/>
                  </a:moveTo>
                  <a:cubicBezTo>
                    <a:pt x="3626" y="1"/>
                    <a:pt x="1" y="3626"/>
                    <a:pt x="1" y="8141"/>
                  </a:cubicBezTo>
                  <a:cubicBezTo>
                    <a:pt x="1" y="10459"/>
                    <a:pt x="1012" y="12568"/>
                    <a:pt x="2615" y="14015"/>
                  </a:cubicBezTo>
                  <a:lnTo>
                    <a:pt x="4358" y="14015"/>
                  </a:lnTo>
                  <a:lnTo>
                    <a:pt x="5596" y="13719"/>
                  </a:lnTo>
                  <a:lnTo>
                    <a:pt x="8141" y="14312"/>
                  </a:lnTo>
                  <a:lnTo>
                    <a:pt x="10895" y="12778"/>
                  </a:lnTo>
                  <a:lnTo>
                    <a:pt x="12429" y="10599"/>
                  </a:lnTo>
                  <a:lnTo>
                    <a:pt x="13370" y="7479"/>
                  </a:lnTo>
                  <a:lnTo>
                    <a:pt x="12778" y="4358"/>
                  </a:lnTo>
                  <a:lnTo>
                    <a:pt x="10895" y="1308"/>
                  </a:lnTo>
                  <a:lnTo>
                    <a:pt x="8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81"/>
            <p:cNvSpPr/>
            <p:nvPr/>
          </p:nvSpPr>
          <p:spPr>
            <a:xfrm>
              <a:off x="4927138" y="1213725"/>
              <a:ext cx="16150" cy="65400"/>
            </a:xfrm>
            <a:custGeom>
              <a:avLst/>
              <a:gdLst/>
              <a:ahLst/>
              <a:cxnLst/>
              <a:rect l="l" t="t" r="r" b="b"/>
              <a:pathLst>
                <a:path w="646" h="2616" extrusionOk="0">
                  <a:moveTo>
                    <a:pt x="1" y="1"/>
                  </a:moveTo>
                  <a:lnTo>
                    <a:pt x="1" y="2616"/>
                  </a:lnTo>
                  <a:lnTo>
                    <a:pt x="646" y="2616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81"/>
            <p:cNvSpPr/>
            <p:nvPr/>
          </p:nvSpPr>
          <p:spPr>
            <a:xfrm>
              <a:off x="4739763" y="1279100"/>
              <a:ext cx="399625" cy="370425"/>
            </a:xfrm>
            <a:custGeom>
              <a:avLst/>
              <a:gdLst/>
              <a:ahLst/>
              <a:cxnLst/>
              <a:rect l="l" t="t" r="r" b="b"/>
              <a:pathLst>
                <a:path w="15985" h="14817" extrusionOk="0">
                  <a:moveTo>
                    <a:pt x="9884" y="663"/>
                  </a:moveTo>
                  <a:cubicBezTo>
                    <a:pt x="12934" y="663"/>
                    <a:pt x="15340" y="3713"/>
                    <a:pt x="15340" y="7409"/>
                  </a:cubicBezTo>
                  <a:cubicBezTo>
                    <a:pt x="15340" y="11191"/>
                    <a:pt x="12934" y="14242"/>
                    <a:pt x="9884" y="14242"/>
                  </a:cubicBezTo>
                  <a:cubicBezTo>
                    <a:pt x="9309" y="14242"/>
                    <a:pt x="8716" y="14085"/>
                    <a:pt x="8141" y="13876"/>
                  </a:cubicBezTo>
                  <a:lnTo>
                    <a:pt x="8001" y="13806"/>
                  </a:lnTo>
                  <a:lnTo>
                    <a:pt x="7844" y="13876"/>
                  </a:lnTo>
                  <a:cubicBezTo>
                    <a:pt x="7269" y="14085"/>
                    <a:pt x="6694" y="14242"/>
                    <a:pt x="6101" y="14242"/>
                  </a:cubicBezTo>
                  <a:cubicBezTo>
                    <a:pt x="3051" y="14242"/>
                    <a:pt x="663" y="11191"/>
                    <a:pt x="663" y="7409"/>
                  </a:cubicBezTo>
                  <a:cubicBezTo>
                    <a:pt x="663" y="3713"/>
                    <a:pt x="3051" y="663"/>
                    <a:pt x="6101" y="663"/>
                  </a:cubicBezTo>
                  <a:cubicBezTo>
                    <a:pt x="6467" y="663"/>
                    <a:pt x="6903" y="733"/>
                    <a:pt x="7269" y="802"/>
                  </a:cubicBezTo>
                  <a:lnTo>
                    <a:pt x="5753" y="1674"/>
                  </a:lnTo>
                  <a:lnTo>
                    <a:pt x="6032" y="2249"/>
                  </a:lnTo>
                  <a:lnTo>
                    <a:pt x="8141" y="1012"/>
                  </a:lnTo>
                  <a:cubicBezTo>
                    <a:pt x="8716" y="733"/>
                    <a:pt x="9309" y="663"/>
                    <a:pt x="9884" y="663"/>
                  </a:cubicBezTo>
                  <a:close/>
                  <a:moveTo>
                    <a:pt x="6101" y="1"/>
                  </a:moveTo>
                  <a:cubicBezTo>
                    <a:pt x="4445" y="1"/>
                    <a:pt x="2911" y="802"/>
                    <a:pt x="1744" y="2179"/>
                  </a:cubicBezTo>
                  <a:cubicBezTo>
                    <a:pt x="663" y="3626"/>
                    <a:pt x="0" y="5456"/>
                    <a:pt x="0" y="7409"/>
                  </a:cubicBezTo>
                  <a:cubicBezTo>
                    <a:pt x="0" y="9378"/>
                    <a:pt x="663" y="11261"/>
                    <a:pt x="1744" y="12638"/>
                  </a:cubicBezTo>
                  <a:cubicBezTo>
                    <a:pt x="2911" y="14085"/>
                    <a:pt x="4445" y="14817"/>
                    <a:pt x="6101" y="14817"/>
                  </a:cubicBezTo>
                  <a:cubicBezTo>
                    <a:pt x="6764" y="14817"/>
                    <a:pt x="7409" y="14747"/>
                    <a:pt x="8001" y="14451"/>
                  </a:cubicBezTo>
                  <a:cubicBezTo>
                    <a:pt x="8577" y="14747"/>
                    <a:pt x="9239" y="14817"/>
                    <a:pt x="9884" y="14817"/>
                  </a:cubicBezTo>
                  <a:cubicBezTo>
                    <a:pt x="11557" y="14817"/>
                    <a:pt x="13074" y="14085"/>
                    <a:pt x="14242" y="12638"/>
                  </a:cubicBezTo>
                  <a:cubicBezTo>
                    <a:pt x="15340" y="11261"/>
                    <a:pt x="15985" y="9378"/>
                    <a:pt x="15985" y="7409"/>
                  </a:cubicBezTo>
                  <a:cubicBezTo>
                    <a:pt x="15985" y="5456"/>
                    <a:pt x="15340" y="3626"/>
                    <a:pt x="14242" y="2179"/>
                  </a:cubicBezTo>
                  <a:cubicBezTo>
                    <a:pt x="13074" y="802"/>
                    <a:pt x="11557" y="1"/>
                    <a:pt x="9884" y="1"/>
                  </a:cubicBezTo>
                  <a:cubicBezTo>
                    <a:pt x="9239" y="1"/>
                    <a:pt x="8577" y="140"/>
                    <a:pt x="8001" y="367"/>
                  </a:cubicBezTo>
                  <a:cubicBezTo>
                    <a:pt x="7409" y="140"/>
                    <a:pt x="6764" y="1"/>
                    <a:pt x="6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81"/>
            <p:cNvSpPr/>
            <p:nvPr/>
          </p:nvSpPr>
          <p:spPr>
            <a:xfrm>
              <a:off x="4952413" y="1157525"/>
              <a:ext cx="98075" cy="96325"/>
            </a:xfrm>
            <a:custGeom>
              <a:avLst/>
              <a:gdLst/>
              <a:ahLst/>
              <a:cxnLst/>
              <a:rect l="l" t="t" r="r" b="b"/>
              <a:pathLst>
                <a:path w="3923" h="3853" extrusionOk="0">
                  <a:moveTo>
                    <a:pt x="3260" y="576"/>
                  </a:moveTo>
                  <a:lnTo>
                    <a:pt x="3260" y="1883"/>
                  </a:lnTo>
                  <a:cubicBezTo>
                    <a:pt x="3260" y="2615"/>
                    <a:pt x="2616" y="3260"/>
                    <a:pt x="1883" y="3260"/>
                  </a:cubicBezTo>
                  <a:lnTo>
                    <a:pt x="1082" y="3260"/>
                  </a:lnTo>
                  <a:lnTo>
                    <a:pt x="2546" y="1743"/>
                  </a:lnTo>
                  <a:lnTo>
                    <a:pt x="2110" y="1308"/>
                  </a:lnTo>
                  <a:lnTo>
                    <a:pt x="646" y="2824"/>
                  </a:lnTo>
                  <a:lnTo>
                    <a:pt x="646" y="1953"/>
                  </a:lnTo>
                  <a:cubicBezTo>
                    <a:pt x="646" y="1238"/>
                    <a:pt x="1238" y="576"/>
                    <a:pt x="1953" y="576"/>
                  </a:cubicBezTo>
                  <a:close/>
                  <a:moveTo>
                    <a:pt x="1953" y="0"/>
                  </a:moveTo>
                  <a:cubicBezTo>
                    <a:pt x="872" y="0"/>
                    <a:pt x="1" y="872"/>
                    <a:pt x="1" y="1953"/>
                  </a:cubicBezTo>
                  <a:lnTo>
                    <a:pt x="1" y="3853"/>
                  </a:lnTo>
                  <a:lnTo>
                    <a:pt x="1883" y="3853"/>
                  </a:lnTo>
                  <a:cubicBezTo>
                    <a:pt x="2982" y="3853"/>
                    <a:pt x="3923" y="2981"/>
                    <a:pt x="3923" y="1883"/>
                  </a:cubicBezTo>
                  <a:lnTo>
                    <a:pt x="39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81"/>
            <p:cNvSpPr/>
            <p:nvPr/>
          </p:nvSpPr>
          <p:spPr>
            <a:xfrm>
              <a:off x="4825163" y="1168425"/>
              <a:ext cx="98075" cy="98075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901" y="645"/>
                  </a:moveTo>
                  <a:cubicBezTo>
                    <a:pt x="2685" y="645"/>
                    <a:pt x="3278" y="1238"/>
                    <a:pt x="3278" y="2039"/>
                  </a:cubicBezTo>
                  <a:lnTo>
                    <a:pt x="3278" y="2824"/>
                  </a:lnTo>
                  <a:lnTo>
                    <a:pt x="1744" y="1307"/>
                  </a:lnTo>
                  <a:lnTo>
                    <a:pt x="1308" y="1743"/>
                  </a:lnTo>
                  <a:lnTo>
                    <a:pt x="2842" y="3260"/>
                  </a:lnTo>
                  <a:lnTo>
                    <a:pt x="1971" y="3260"/>
                  </a:lnTo>
                  <a:cubicBezTo>
                    <a:pt x="1239" y="3260"/>
                    <a:pt x="663" y="2684"/>
                    <a:pt x="663" y="1883"/>
                  </a:cubicBezTo>
                  <a:lnTo>
                    <a:pt x="663" y="645"/>
                  </a:lnTo>
                  <a:close/>
                  <a:moveTo>
                    <a:pt x="1" y="0"/>
                  </a:moveTo>
                  <a:lnTo>
                    <a:pt x="1" y="1883"/>
                  </a:lnTo>
                  <a:cubicBezTo>
                    <a:pt x="1" y="2981"/>
                    <a:pt x="872" y="3922"/>
                    <a:pt x="1971" y="3922"/>
                  </a:cubicBezTo>
                  <a:lnTo>
                    <a:pt x="3923" y="3922"/>
                  </a:lnTo>
                  <a:lnTo>
                    <a:pt x="3923" y="2039"/>
                  </a:lnTo>
                  <a:cubicBezTo>
                    <a:pt x="3923" y="872"/>
                    <a:pt x="2982" y="0"/>
                    <a:pt x="1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81"/>
            <p:cNvSpPr/>
            <p:nvPr/>
          </p:nvSpPr>
          <p:spPr>
            <a:xfrm>
              <a:off x="4934113" y="1600700"/>
              <a:ext cx="16600" cy="14400"/>
            </a:xfrm>
            <a:custGeom>
              <a:avLst/>
              <a:gdLst/>
              <a:ahLst/>
              <a:cxnLst/>
              <a:rect l="l" t="t" r="r" b="b"/>
              <a:pathLst>
                <a:path w="664" h="576" extrusionOk="0">
                  <a:moveTo>
                    <a:pt x="1" y="1"/>
                  </a:moveTo>
                  <a:lnTo>
                    <a:pt x="1" y="576"/>
                  </a:lnTo>
                  <a:lnTo>
                    <a:pt x="663" y="576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9" name="Google Shape;2309;p81"/>
          <p:cNvGrpSpPr/>
          <p:nvPr/>
        </p:nvGrpSpPr>
        <p:grpSpPr>
          <a:xfrm>
            <a:off x="4842693" y="1857360"/>
            <a:ext cx="632109" cy="631531"/>
            <a:chOff x="6166938" y="1157525"/>
            <a:chExt cx="492450" cy="492000"/>
          </a:xfrm>
        </p:grpSpPr>
        <p:sp>
          <p:nvSpPr>
            <p:cNvPr id="2310" name="Google Shape;2310;p81"/>
            <p:cNvSpPr/>
            <p:nvPr/>
          </p:nvSpPr>
          <p:spPr>
            <a:xfrm>
              <a:off x="6181763" y="1164925"/>
              <a:ext cx="468475" cy="477200"/>
            </a:xfrm>
            <a:custGeom>
              <a:avLst/>
              <a:gdLst/>
              <a:ahLst/>
              <a:cxnLst/>
              <a:rect l="l" t="t" r="r" b="b"/>
              <a:pathLst>
                <a:path w="18739" h="19088" extrusionOk="0">
                  <a:moveTo>
                    <a:pt x="9361" y="1"/>
                  </a:moveTo>
                  <a:cubicBezTo>
                    <a:pt x="4201" y="1"/>
                    <a:pt x="0" y="4271"/>
                    <a:pt x="0" y="9588"/>
                  </a:cubicBezTo>
                  <a:cubicBezTo>
                    <a:pt x="0" y="14817"/>
                    <a:pt x="4201" y="19088"/>
                    <a:pt x="9361" y="19088"/>
                  </a:cubicBezTo>
                  <a:cubicBezTo>
                    <a:pt x="14521" y="19088"/>
                    <a:pt x="18739" y="14817"/>
                    <a:pt x="18739" y="9588"/>
                  </a:cubicBezTo>
                  <a:cubicBezTo>
                    <a:pt x="18739" y="4271"/>
                    <a:pt x="14521" y="1"/>
                    <a:pt x="9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81"/>
            <p:cNvSpPr/>
            <p:nvPr/>
          </p:nvSpPr>
          <p:spPr>
            <a:xfrm>
              <a:off x="6174338" y="1164925"/>
              <a:ext cx="237975" cy="477200"/>
            </a:xfrm>
            <a:custGeom>
              <a:avLst/>
              <a:gdLst/>
              <a:ahLst/>
              <a:cxnLst/>
              <a:rect l="l" t="t" r="r" b="b"/>
              <a:pathLst>
                <a:path w="9519" h="19088" extrusionOk="0">
                  <a:moveTo>
                    <a:pt x="9518" y="1"/>
                  </a:moveTo>
                  <a:lnTo>
                    <a:pt x="5806" y="646"/>
                  </a:lnTo>
                  <a:lnTo>
                    <a:pt x="2476" y="3121"/>
                  </a:lnTo>
                  <a:lnTo>
                    <a:pt x="297" y="7112"/>
                  </a:lnTo>
                  <a:lnTo>
                    <a:pt x="1" y="10808"/>
                  </a:lnTo>
                  <a:lnTo>
                    <a:pt x="1239" y="14451"/>
                  </a:lnTo>
                  <a:lnTo>
                    <a:pt x="4585" y="17867"/>
                  </a:lnTo>
                  <a:lnTo>
                    <a:pt x="7706" y="19088"/>
                  </a:lnTo>
                  <a:lnTo>
                    <a:pt x="9518" y="19088"/>
                  </a:lnTo>
                  <a:lnTo>
                    <a:pt x="9518" y="1221"/>
                  </a:lnTo>
                  <a:lnTo>
                    <a:pt x="95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81"/>
            <p:cNvSpPr/>
            <p:nvPr/>
          </p:nvSpPr>
          <p:spPr>
            <a:xfrm>
              <a:off x="6174338" y="1233775"/>
              <a:ext cx="145150" cy="339500"/>
            </a:xfrm>
            <a:custGeom>
              <a:avLst/>
              <a:gdLst/>
              <a:ahLst/>
              <a:cxnLst/>
              <a:rect l="l" t="t" r="r" b="b"/>
              <a:pathLst>
                <a:path w="5806" h="13580" extrusionOk="0">
                  <a:moveTo>
                    <a:pt x="2755" y="1"/>
                  </a:moveTo>
                  <a:lnTo>
                    <a:pt x="576" y="3051"/>
                  </a:lnTo>
                  <a:lnTo>
                    <a:pt x="1" y="6171"/>
                  </a:lnTo>
                  <a:lnTo>
                    <a:pt x="297" y="9588"/>
                  </a:lnTo>
                  <a:lnTo>
                    <a:pt x="1814" y="12638"/>
                  </a:lnTo>
                  <a:lnTo>
                    <a:pt x="2755" y="13580"/>
                  </a:lnTo>
                  <a:cubicBezTo>
                    <a:pt x="4585" y="12272"/>
                    <a:pt x="5806" y="9727"/>
                    <a:pt x="5806" y="6834"/>
                  </a:cubicBezTo>
                  <a:cubicBezTo>
                    <a:pt x="5806" y="3853"/>
                    <a:pt x="4585" y="1308"/>
                    <a:pt x="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81"/>
            <p:cNvSpPr/>
            <p:nvPr/>
          </p:nvSpPr>
          <p:spPr>
            <a:xfrm>
              <a:off x="6504663" y="1233775"/>
              <a:ext cx="145575" cy="339500"/>
            </a:xfrm>
            <a:custGeom>
              <a:avLst/>
              <a:gdLst/>
              <a:ahLst/>
              <a:cxnLst/>
              <a:rect l="l" t="t" r="r" b="b"/>
              <a:pathLst>
                <a:path w="5823" h="13580" extrusionOk="0">
                  <a:moveTo>
                    <a:pt x="2772" y="1"/>
                  </a:moveTo>
                  <a:lnTo>
                    <a:pt x="593" y="3051"/>
                  </a:lnTo>
                  <a:lnTo>
                    <a:pt x="1" y="6171"/>
                  </a:lnTo>
                  <a:lnTo>
                    <a:pt x="297" y="9588"/>
                  </a:lnTo>
                  <a:lnTo>
                    <a:pt x="1831" y="12638"/>
                  </a:lnTo>
                  <a:lnTo>
                    <a:pt x="2772" y="13580"/>
                  </a:lnTo>
                  <a:cubicBezTo>
                    <a:pt x="4585" y="12272"/>
                    <a:pt x="5823" y="9727"/>
                    <a:pt x="5823" y="6834"/>
                  </a:cubicBezTo>
                  <a:cubicBezTo>
                    <a:pt x="5823" y="3853"/>
                    <a:pt x="4585" y="1308"/>
                    <a:pt x="27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81"/>
            <p:cNvSpPr/>
            <p:nvPr/>
          </p:nvSpPr>
          <p:spPr>
            <a:xfrm>
              <a:off x="6404888" y="1435100"/>
              <a:ext cx="16575" cy="190900"/>
            </a:xfrm>
            <a:custGeom>
              <a:avLst/>
              <a:gdLst/>
              <a:ahLst/>
              <a:cxnLst/>
              <a:rect l="l" t="t" r="r" b="b"/>
              <a:pathLst>
                <a:path w="663" h="7636" extrusionOk="0">
                  <a:moveTo>
                    <a:pt x="0" y="1"/>
                  </a:moveTo>
                  <a:lnTo>
                    <a:pt x="0" y="7636"/>
                  </a:lnTo>
                  <a:lnTo>
                    <a:pt x="662" y="7636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81"/>
            <p:cNvSpPr/>
            <p:nvPr/>
          </p:nvSpPr>
          <p:spPr>
            <a:xfrm>
              <a:off x="6404888" y="1181050"/>
              <a:ext cx="16575" cy="207025"/>
            </a:xfrm>
            <a:custGeom>
              <a:avLst/>
              <a:gdLst/>
              <a:ahLst/>
              <a:cxnLst/>
              <a:rect l="l" t="t" r="r" b="b"/>
              <a:pathLst>
                <a:path w="663" h="8281" extrusionOk="0">
                  <a:moveTo>
                    <a:pt x="0" y="1"/>
                  </a:moveTo>
                  <a:lnTo>
                    <a:pt x="0" y="8280"/>
                  </a:lnTo>
                  <a:lnTo>
                    <a:pt x="662" y="8280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81"/>
            <p:cNvSpPr/>
            <p:nvPr/>
          </p:nvSpPr>
          <p:spPr>
            <a:xfrm>
              <a:off x="6166938" y="1157525"/>
              <a:ext cx="492450" cy="492000"/>
            </a:xfrm>
            <a:custGeom>
              <a:avLst/>
              <a:gdLst/>
              <a:ahLst/>
              <a:cxnLst/>
              <a:rect l="l" t="t" r="r" b="b"/>
              <a:pathLst>
                <a:path w="19698" h="19680" extrusionOk="0">
                  <a:moveTo>
                    <a:pt x="16421" y="3347"/>
                  </a:moveTo>
                  <a:cubicBezTo>
                    <a:pt x="18164" y="5090"/>
                    <a:pt x="19105" y="7408"/>
                    <a:pt x="19105" y="9884"/>
                  </a:cubicBezTo>
                  <a:cubicBezTo>
                    <a:pt x="19105" y="12272"/>
                    <a:pt x="18164" y="14520"/>
                    <a:pt x="16491" y="16263"/>
                  </a:cubicBezTo>
                  <a:cubicBezTo>
                    <a:pt x="15689" y="15462"/>
                    <a:pt x="15114" y="14590"/>
                    <a:pt x="14608" y="13579"/>
                  </a:cubicBezTo>
                  <a:cubicBezTo>
                    <a:pt x="14172" y="12568"/>
                    <a:pt x="13946" y="11540"/>
                    <a:pt x="13876" y="10459"/>
                  </a:cubicBezTo>
                  <a:lnTo>
                    <a:pt x="18739" y="10459"/>
                  </a:lnTo>
                  <a:lnTo>
                    <a:pt x="18739" y="9884"/>
                  </a:lnTo>
                  <a:lnTo>
                    <a:pt x="13806" y="9884"/>
                  </a:lnTo>
                  <a:lnTo>
                    <a:pt x="13806" y="9797"/>
                  </a:lnTo>
                  <a:cubicBezTo>
                    <a:pt x="13806" y="8489"/>
                    <a:pt x="14102" y="7182"/>
                    <a:pt x="14608" y="6031"/>
                  </a:cubicBezTo>
                  <a:cubicBezTo>
                    <a:pt x="15114" y="5003"/>
                    <a:pt x="15689" y="4131"/>
                    <a:pt x="16421" y="3347"/>
                  </a:cubicBezTo>
                  <a:close/>
                  <a:moveTo>
                    <a:pt x="3208" y="3347"/>
                  </a:moveTo>
                  <a:cubicBezTo>
                    <a:pt x="4951" y="5090"/>
                    <a:pt x="5892" y="7408"/>
                    <a:pt x="5892" y="9797"/>
                  </a:cubicBezTo>
                  <a:lnTo>
                    <a:pt x="5892" y="9884"/>
                  </a:lnTo>
                  <a:lnTo>
                    <a:pt x="959" y="9884"/>
                  </a:lnTo>
                  <a:lnTo>
                    <a:pt x="959" y="10459"/>
                  </a:lnTo>
                  <a:lnTo>
                    <a:pt x="5823" y="10459"/>
                  </a:lnTo>
                  <a:cubicBezTo>
                    <a:pt x="5666" y="12638"/>
                    <a:pt x="4794" y="14747"/>
                    <a:pt x="3208" y="16333"/>
                  </a:cubicBezTo>
                  <a:cubicBezTo>
                    <a:pt x="1535" y="14590"/>
                    <a:pt x="593" y="12272"/>
                    <a:pt x="593" y="9884"/>
                  </a:cubicBezTo>
                  <a:cubicBezTo>
                    <a:pt x="593" y="7408"/>
                    <a:pt x="1535" y="5090"/>
                    <a:pt x="3208" y="3347"/>
                  </a:cubicBezTo>
                  <a:close/>
                  <a:moveTo>
                    <a:pt x="9814" y="576"/>
                  </a:moveTo>
                  <a:cubicBezTo>
                    <a:pt x="12133" y="576"/>
                    <a:pt x="14312" y="1447"/>
                    <a:pt x="15985" y="2911"/>
                  </a:cubicBezTo>
                  <a:cubicBezTo>
                    <a:pt x="15183" y="3783"/>
                    <a:pt x="14538" y="4724"/>
                    <a:pt x="14102" y="5805"/>
                  </a:cubicBezTo>
                  <a:cubicBezTo>
                    <a:pt x="13510" y="7042"/>
                    <a:pt x="13231" y="8419"/>
                    <a:pt x="13231" y="9797"/>
                  </a:cubicBezTo>
                  <a:lnTo>
                    <a:pt x="13231" y="9884"/>
                  </a:lnTo>
                  <a:lnTo>
                    <a:pt x="10756" y="9884"/>
                  </a:lnTo>
                  <a:lnTo>
                    <a:pt x="10756" y="10459"/>
                  </a:lnTo>
                  <a:lnTo>
                    <a:pt x="13231" y="10459"/>
                  </a:lnTo>
                  <a:cubicBezTo>
                    <a:pt x="13301" y="11627"/>
                    <a:pt x="13597" y="12777"/>
                    <a:pt x="14102" y="13806"/>
                  </a:cubicBezTo>
                  <a:cubicBezTo>
                    <a:pt x="14538" y="14886"/>
                    <a:pt x="15253" y="15828"/>
                    <a:pt x="16055" y="16699"/>
                  </a:cubicBezTo>
                  <a:cubicBezTo>
                    <a:pt x="14381" y="18233"/>
                    <a:pt x="12133" y="19105"/>
                    <a:pt x="9814" y="19105"/>
                  </a:cubicBezTo>
                  <a:cubicBezTo>
                    <a:pt x="7566" y="19105"/>
                    <a:pt x="5387" y="18233"/>
                    <a:pt x="3644" y="16699"/>
                  </a:cubicBezTo>
                  <a:cubicBezTo>
                    <a:pt x="5317" y="15026"/>
                    <a:pt x="6328" y="12847"/>
                    <a:pt x="6468" y="10459"/>
                  </a:cubicBezTo>
                  <a:lnTo>
                    <a:pt x="8943" y="10459"/>
                  </a:lnTo>
                  <a:lnTo>
                    <a:pt x="8943" y="9884"/>
                  </a:lnTo>
                  <a:lnTo>
                    <a:pt x="6468" y="9884"/>
                  </a:lnTo>
                  <a:lnTo>
                    <a:pt x="6468" y="9797"/>
                  </a:lnTo>
                  <a:cubicBezTo>
                    <a:pt x="6468" y="7269"/>
                    <a:pt x="5457" y="4794"/>
                    <a:pt x="3713" y="2981"/>
                  </a:cubicBezTo>
                  <a:cubicBezTo>
                    <a:pt x="5387" y="1447"/>
                    <a:pt x="7566" y="576"/>
                    <a:pt x="9814" y="576"/>
                  </a:cubicBezTo>
                  <a:close/>
                  <a:moveTo>
                    <a:pt x="9814" y="0"/>
                  </a:moveTo>
                  <a:cubicBezTo>
                    <a:pt x="7200" y="0"/>
                    <a:pt x="4725" y="1011"/>
                    <a:pt x="2842" y="2911"/>
                  </a:cubicBezTo>
                  <a:cubicBezTo>
                    <a:pt x="1029" y="4724"/>
                    <a:pt x="1" y="7182"/>
                    <a:pt x="1" y="9884"/>
                  </a:cubicBezTo>
                  <a:cubicBezTo>
                    <a:pt x="1" y="12498"/>
                    <a:pt x="1029" y="14956"/>
                    <a:pt x="2842" y="16856"/>
                  </a:cubicBezTo>
                  <a:cubicBezTo>
                    <a:pt x="4725" y="18669"/>
                    <a:pt x="7200" y="19680"/>
                    <a:pt x="9814" y="19680"/>
                  </a:cubicBezTo>
                  <a:cubicBezTo>
                    <a:pt x="12499" y="19680"/>
                    <a:pt x="14974" y="18669"/>
                    <a:pt x="16787" y="16856"/>
                  </a:cubicBezTo>
                  <a:cubicBezTo>
                    <a:pt x="18669" y="14956"/>
                    <a:pt x="19698" y="12498"/>
                    <a:pt x="19698" y="9884"/>
                  </a:cubicBezTo>
                  <a:cubicBezTo>
                    <a:pt x="19698" y="7182"/>
                    <a:pt x="18669" y="4724"/>
                    <a:pt x="16787" y="2911"/>
                  </a:cubicBezTo>
                  <a:cubicBezTo>
                    <a:pt x="14974" y="1011"/>
                    <a:pt x="12499" y="0"/>
                    <a:pt x="9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81"/>
            <p:cNvSpPr/>
            <p:nvPr/>
          </p:nvSpPr>
          <p:spPr>
            <a:xfrm>
              <a:off x="6404888" y="1404600"/>
              <a:ext cx="16575" cy="14400"/>
            </a:xfrm>
            <a:custGeom>
              <a:avLst/>
              <a:gdLst/>
              <a:ahLst/>
              <a:cxnLst/>
              <a:rect l="l" t="t" r="r" b="b"/>
              <a:pathLst>
                <a:path w="663" h="576" extrusionOk="0">
                  <a:moveTo>
                    <a:pt x="0" y="1"/>
                  </a:moveTo>
                  <a:lnTo>
                    <a:pt x="0" y="576"/>
                  </a:lnTo>
                  <a:lnTo>
                    <a:pt x="662" y="576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8" name="Google Shape;2318;p81"/>
          <p:cNvGrpSpPr/>
          <p:nvPr/>
        </p:nvGrpSpPr>
        <p:grpSpPr>
          <a:xfrm>
            <a:off x="4932846" y="3347676"/>
            <a:ext cx="451804" cy="688357"/>
            <a:chOff x="6987963" y="1157525"/>
            <a:chExt cx="322925" cy="492000"/>
          </a:xfrm>
        </p:grpSpPr>
        <p:sp>
          <p:nvSpPr>
            <p:cNvPr id="2319" name="Google Shape;2319;p81"/>
            <p:cNvSpPr/>
            <p:nvPr/>
          </p:nvSpPr>
          <p:spPr>
            <a:xfrm>
              <a:off x="7134813" y="1611600"/>
              <a:ext cx="30950" cy="30525"/>
            </a:xfrm>
            <a:custGeom>
              <a:avLst/>
              <a:gdLst/>
              <a:ahLst/>
              <a:cxnLst/>
              <a:rect l="l" t="t" r="r" b="b"/>
              <a:pathLst>
                <a:path w="1238" h="1221" extrusionOk="0">
                  <a:moveTo>
                    <a:pt x="593" y="0"/>
                  </a:moveTo>
                  <a:cubicBezTo>
                    <a:pt x="227" y="0"/>
                    <a:pt x="0" y="279"/>
                    <a:pt x="0" y="645"/>
                  </a:cubicBezTo>
                  <a:cubicBezTo>
                    <a:pt x="0" y="942"/>
                    <a:pt x="227" y="1221"/>
                    <a:pt x="593" y="1221"/>
                  </a:cubicBezTo>
                  <a:cubicBezTo>
                    <a:pt x="942" y="1221"/>
                    <a:pt x="1238" y="942"/>
                    <a:pt x="1238" y="645"/>
                  </a:cubicBezTo>
                  <a:cubicBezTo>
                    <a:pt x="1238" y="279"/>
                    <a:pt x="942" y="0"/>
                    <a:pt x="593" y="0"/>
                  </a:cubicBezTo>
                  <a:close/>
                </a:path>
              </a:pathLst>
            </a:custGeom>
            <a:solidFill>
              <a:srgbClr val="A4C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81"/>
            <p:cNvSpPr/>
            <p:nvPr/>
          </p:nvSpPr>
          <p:spPr>
            <a:xfrm>
              <a:off x="7025863" y="1199350"/>
              <a:ext cx="247125" cy="342975"/>
            </a:xfrm>
            <a:custGeom>
              <a:avLst/>
              <a:gdLst/>
              <a:ahLst/>
              <a:cxnLst/>
              <a:rect l="l" t="t" r="r" b="b"/>
              <a:pathLst>
                <a:path w="9885" h="13719" extrusionOk="0">
                  <a:moveTo>
                    <a:pt x="4289" y="1"/>
                  </a:moveTo>
                  <a:cubicBezTo>
                    <a:pt x="1970" y="1"/>
                    <a:pt x="1" y="2023"/>
                    <a:pt x="1" y="4358"/>
                  </a:cubicBezTo>
                  <a:lnTo>
                    <a:pt x="1" y="13719"/>
                  </a:lnTo>
                  <a:lnTo>
                    <a:pt x="9884" y="13719"/>
                  </a:lnTo>
                  <a:lnTo>
                    <a:pt x="9884" y="4358"/>
                  </a:lnTo>
                  <a:cubicBezTo>
                    <a:pt x="9884" y="2023"/>
                    <a:pt x="7914" y="1"/>
                    <a:pt x="5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81"/>
            <p:cNvSpPr/>
            <p:nvPr/>
          </p:nvSpPr>
          <p:spPr>
            <a:xfrm>
              <a:off x="7205838" y="1212000"/>
              <a:ext cx="67150" cy="330325"/>
            </a:xfrm>
            <a:custGeom>
              <a:avLst/>
              <a:gdLst/>
              <a:ahLst/>
              <a:cxnLst/>
              <a:rect l="l" t="t" r="r" b="b"/>
              <a:pathLst>
                <a:path w="2686" h="13213" extrusionOk="0">
                  <a:moveTo>
                    <a:pt x="1" y="0"/>
                  </a:moveTo>
                  <a:lnTo>
                    <a:pt x="210" y="13213"/>
                  </a:lnTo>
                  <a:lnTo>
                    <a:pt x="2685" y="13213"/>
                  </a:lnTo>
                  <a:lnTo>
                    <a:pt x="2685" y="4428"/>
                  </a:lnTo>
                  <a:cubicBezTo>
                    <a:pt x="2685" y="2615"/>
                    <a:pt x="1587" y="8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81"/>
            <p:cNvSpPr/>
            <p:nvPr/>
          </p:nvSpPr>
          <p:spPr>
            <a:xfrm>
              <a:off x="6994913" y="1542300"/>
              <a:ext cx="309000" cy="30975"/>
            </a:xfrm>
            <a:custGeom>
              <a:avLst/>
              <a:gdLst/>
              <a:ahLst/>
              <a:cxnLst/>
              <a:rect l="l" t="t" r="r" b="b"/>
              <a:pathLst>
                <a:path w="12360" h="1239" extrusionOk="0">
                  <a:moveTo>
                    <a:pt x="1" y="1"/>
                  </a:moveTo>
                  <a:lnTo>
                    <a:pt x="1" y="1239"/>
                  </a:lnTo>
                  <a:lnTo>
                    <a:pt x="12360" y="1239"/>
                  </a:lnTo>
                  <a:lnTo>
                    <a:pt x="12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81"/>
            <p:cNvSpPr/>
            <p:nvPr/>
          </p:nvSpPr>
          <p:spPr>
            <a:xfrm>
              <a:off x="7196688" y="1542300"/>
              <a:ext cx="107225" cy="30975"/>
            </a:xfrm>
            <a:custGeom>
              <a:avLst/>
              <a:gdLst/>
              <a:ahLst/>
              <a:cxnLst/>
              <a:rect l="l" t="t" r="r" b="b"/>
              <a:pathLst>
                <a:path w="4289" h="1239" extrusionOk="0">
                  <a:moveTo>
                    <a:pt x="1" y="1"/>
                  </a:moveTo>
                  <a:lnTo>
                    <a:pt x="1" y="1239"/>
                  </a:lnTo>
                  <a:lnTo>
                    <a:pt x="4289" y="1239"/>
                  </a:lnTo>
                  <a:lnTo>
                    <a:pt x="42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81"/>
            <p:cNvSpPr/>
            <p:nvPr/>
          </p:nvSpPr>
          <p:spPr>
            <a:xfrm>
              <a:off x="7125663" y="1587625"/>
              <a:ext cx="47525" cy="61900"/>
            </a:xfrm>
            <a:custGeom>
              <a:avLst/>
              <a:gdLst/>
              <a:ahLst/>
              <a:cxnLst/>
              <a:rect l="l" t="t" r="r" b="b"/>
              <a:pathLst>
                <a:path w="1901" h="2476" extrusionOk="0">
                  <a:moveTo>
                    <a:pt x="959" y="1238"/>
                  </a:moveTo>
                  <a:cubicBezTo>
                    <a:pt x="1168" y="1238"/>
                    <a:pt x="1238" y="1395"/>
                    <a:pt x="1238" y="1604"/>
                  </a:cubicBezTo>
                  <a:cubicBezTo>
                    <a:pt x="1238" y="1744"/>
                    <a:pt x="1168" y="1901"/>
                    <a:pt x="959" y="1901"/>
                  </a:cubicBezTo>
                  <a:cubicBezTo>
                    <a:pt x="802" y="1901"/>
                    <a:pt x="663" y="1744"/>
                    <a:pt x="663" y="1604"/>
                  </a:cubicBezTo>
                  <a:cubicBezTo>
                    <a:pt x="663" y="1395"/>
                    <a:pt x="802" y="1238"/>
                    <a:pt x="959" y="1238"/>
                  </a:cubicBezTo>
                  <a:close/>
                  <a:moveTo>
                    <a:pt x="663" y="1"/>
                  </a:moveTo>
                  <a:lnTo>
                    <a:pt x="663" y="733"/>
                  </a:lnTo>
                  <a:cubicBezTo>
                    <a:pt x="297" y="803"/>
                    <a:pt x="0" y="1169"/>
                    <a:pt x="0" y="1604"/>
                  </a:cubicBezTo>
                  <a:cubicBezTo>
                    <a:pt x="0" y="2110"/>
                    <a:pt x="436" y="2476"/>
                    <a:pt x="959" y="2476"/>
                  </a:cubicBezTo>
                  <a:cubicBezTo>
                    <a:pt x="1465" y="2476"/>
                    <a:pt x="1900" y="2110"/>
                    <a:pt x="1900" y="1604"/>
                  </a:cubicBezTo>
                  <a:cubicBezTo>
                    <a:pt x="1900" y="1169"/>
                    <a:pt x="1604" y="803"/>
                    <a:pt x="1238" y="733"/>
                  </a:cubicBezTo>
                  <a:lnTo>
                    <a:pt x="1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81"/>
            <p:cNvSpPr/>
            <p:nvPr/>
          </p:nvSpPr>
          <p:spPr>
            <a:xfrm>
              <a:off x="6987963" y="1157525"/>
              <a:ext cx="322925" cy="423150"/>
            </a:xfrm>
            <a:custGeom>
              <a:avLst/>
              <a:gdLst/>
              <a:ahLst/>
              <a:cxnLst/>
              <a:rect l="l" t="t" r="r" b="b"/>
              <a:pathLst>
                <a:path w="12917" h="16926" extrusionOk="0">
                  <a:moveTo>
                    <a:pt x="6467" y="1813"/>
                  </a:moveTo>
                  <a:cubicBezTo>
                    <a:pt x="8995" y="1813"/>
                    <a:pt x="11104" y="3922"/>
                    <a:pt x="11104" y="6467"/>
                  </a:cubicBezTo>
                  <a:lnTo>
                    <a:pt x="11104" y="14154"/>
                  </a:lnTo>
                  <a:cubicBezTo>
                    <a:pt x="11104" y="14520"/>
                    <a:pt x="11173" y="14817"/>
                    <a:pt x="11400" y="15113"/>
                  </a:cubicBezTo>
                  <a:lnTo>
                    <a:pt x="1517" y="15113"/>
                  </a:lnTo>
                  <a:cubicBezTo>
                    <a:pt x="1743" y="14817"/>
                    <a:pt x="1883" y="14520"/>
                    <a:pt x="1883" y="14154"/>
                  </a:cubicBezTo>
                  <a:lnTo>
                    <a:pt x="1883" y="6467"/>
                  </a:lnTo>
                  <a:cubicBezTo>
                    <a:pt x="1883" y="3922"/>
                    <a:pt x="3922" y="1813"/>
                    <a:pt x="6467" y="1813"/>
                  </a:cubicBezTo>
                  <a:close/>
                  <a:moveTo>
                    <a:pt x="12341" y="15688"/>
                  </a:moveTo>
                  <a:lnTo>
                    <a:pt x="12341" y="16333"/>
                  </a:lnTo>
                  <a:lnTo>
                    <a:pt x="645" y="16333"/>
                  </a:lnTo>
                  <a:lnTo>
                    <a:pt x="645" y="15688"/>
                  </a:lnTo>
                  <a:close/>
                  <a:moveTo>
                    <a:pt x="6171" y="0"/>
                  </a:moveTo>
                  <a:lnTo>
                    <a:pt x="6171" y="1238"/>
                  </a:lnTo>
                  <a:cubicBezTo>
                    <a:pt x="3417" y="1377"/>
                    <a:pt x="1238" y="3696"/>
                    <a:pt x="1238" y="6467"/>
                  </a:cubicBezTo>
                  <a:lnTo>
                    <a:pt x="1238" y="14154"/>
                  </a:lnTo>
                  <a:cubicBezTo>
                    <a:pt x="1238" y="14677"/>
                    <a:pt x="802" y="15113"/>
                    <a:pt x="279" y="15113"/>
                  </a:cubicBezTo>
                  <a:lnTo>
                    <a:pt x="0" y="15113"/>
                  </a:lnTo>
                  <a:lnTo>
                    <a:pt x="0" y="16926"/>
                  </a:lnTo>
                  <a:lnTo>
                    <a:pt x="12917" y="16926"/>
                  </a:lnTo>
                  <a:lnTo>
                    <a:pt x="12917" y="15113"/>
                  </a:lnTo>
                  <a:lnTo>
                    <a:pt x="12638" y="15113"/>
                  </a:lnTo>
                  <a:cubicBezTo>
                    <a:pt x="12132" y="15113"/>
                    <a:pt x="11696" y="14677"/>
                    <a:pt x="11696" y="14154"/>
                  </a:cubicBezTo>
                  <a:lnTo>
                    <a:pt x="11696" y="6467"/>
                  </a:lnTo>
                  <a:cubicBezTo>
                    <a:pt x="11696" y="3696"/>
                    <a:pt x="9518" y="1377"/>
                    <a:pt x="6746" y="1238"/>
                  </a:cubicBezTo>
                  <a:lnTo>
                    <a:pt x="67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81"/>
            <p:cNvSpPr/>
            <p:nvPr/>
          </p:nvSpPr>
          <p:spPr>
            <a:xfrm>
              <a:off x="7049388" y="1219400"/>
              <a:ext cx="100275" cy="99825"/>
            </a:xfrm>
            <a:custGeom>
              <a:avLst/>
              <a:gdLst/>
              <a:ahLst/>
              <a:cxnLst/>
              <a:rect l="l" t="t" r="r" b="b"/>
              <a:pathLst>
                <a:path w="4011" h="3993" extrusionOk="0">
                  <a:moveTo>
                    <a:pt x="4010" y="0"/>
                  </a:moveTo>
                  <a:cubicBezTo>
                    <a:pt x="1831" y="0"/>
                    <a:pt x="1" y="1813"/>
                    <a:pt x="1" y="3992"/>
                  </a:cubicBezTo>
                  <a:lnTo>
                    <a:pt x="594" y="3992"/>
                  </a:lnTo>
                  <a:cubicBezTo>
                    <a:pt x="594" y="2092"/>
                    <a:pt x="2110" y="576"/>
                    <a:pt x="4010" y="576"/>
                  </a:cubicBezTo>
                  <a:lnTo>
                    <a:pt x="40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81"/>
            <p:cNvSpPr/>
            <p:nvPr/>
          </p:nvSpPr>
          <p:spPr>
            <a:xfrm>
              <a:off x="7049388" y="1333575"/>
              <a:ext cx="14850" cy="40125"/>
            </a:xfrm>
            <a:custGeom>
              <a:avLst/>
              <a:gdLst/>
              <a:ahLst/>
              <a:cxnLst/>
              <a:rect l="l" t="t" r="r" b="b"/>
              <a:pathLst>
                <a:path w="594" h="1605" extrusionOk="0">
                  <a:moveTo>
                    <a:pt x="1" y="0"/>
                  </a:moveTo>
                  <a:lnTo>
                    <a:pt x="1" y="1604"/>
                  </a:lnTo>
                  <a:lnTo>
                    <a:pt x="594" y="1604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8" name="Google Shape;2328;p81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81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6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Common Problems</a:t>
            </a:r>
          </a:p>
        </p:txBody>
      </p:sp>
      <p:sp>
        <p:nvSpPr>
          <p:cNvPr id="1390" name="Google Shape;1390;p67"/>
          <p:cNvSpPr/>
          <p:nvPr/>
        </p:nvSpPr>
        <p:spPr>
          <a:xfrm>
            <a:off x="3702060" y="1930419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67"/>
          <p:cNvSpPr/>
          <p:nvPr/>
        </p:nvSpPr>
        <p:spPr>
          <a:xfrm>
            <a:off x="3545345" y="1773705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2" name="Google Shape;1392;p67"/>
          <p:cNvGrpSpPr/>
          <p:nvPr/>
        </p:nvGrpSpPr>
        <p:grpSpPr>
          <a:xfrm>
            <a:off x="4040005" y="2403843"/>
            <a:ext cx="1063969" cy="1268246"/>
            <a:chOff x="4040005" y="2403843"/>
            <a:chExt cx="1063969" cy="1268246"/>
          </a:xfrm>
        </p:grpSpPr>
        <p:sp>
          <p:nvSpPr>
            <p:cNvPr id="1393" name="Google Shape;1393;p67"/>
            <p:cNvSpPr/>
            <p:nvPr/>
          </p:nvSpPr>
          <p:spPr>
            <a:xfrm>
              <a:off x="4040005" y="2403843"/>
              <a:ext cx="1063969" cy="674050"/>
            </a:xfrm>
            <a:custGeom>
              <a:avLst/>
              <a:gdLst/>
              <a:ahLst/>
              <a:cxnLst/>
              <a:rect l="l" t="t" r="r" b="b"/>
              <a:pathLst>
                <a:path w="13095" h="8296" extrusionOk="0">
                  <a:moveTo>
                    <a:pt x="1289" y="0"/>
                  </a:moveTo>
                  <a:cubicBezTo>
                    <a:pt x="576" y="0"/>
                    <a:pt x="0" y="602"/>
                    <a:pt x="0" y="1341"/>
                  </a:cubicBezTo>
                  <a:lnTo>
                    <a:pt x="0" y="6955"/>
                  </a:lnTo>
                  <a:cubicBezTo>
                    <a:pt x="0" y="7693"/>
                    <a:pt x="576" y="8296"/>
                    <a:pt x="1289" y="8296"/>
                  </a:cubicBezTo>
                  <a:lnTo>
                    <a:pt x="11805" y="8296"/>
                  </a:lnTo>
                  <a:cubicBezTo>
                    <a:pt x="12518" y="8296"/>
                    <a:pt x="13094" y="7693"/>
                    <a:pt x="13094" y="6955"/>
                  </a:cubicBezTo>
                  <a:lnTo>
                    <a:pt x="13094" y="1341"/>
                  </a:lnTo>
                  <a:cubicBezTo>
                    <a:pt x="13094" y="602"/>
                    <a:pt x="12518" y="7"/>
                    <a:pt x="11805" y="0"/>
                  </a:cubicBezTo>
                  <a:close/>
                </a:path>
              </a:pathLst>
            </a:custGeom>
            <a:solidFill>
              <a:srgbClr val="FFFFFF"/>
            </a:solidFill>
            <a:ln w="975" cap="flat" cmpd="sng">
              <a:solidFill>
                <a:srgbClr val="507FB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7"/>
            <p:cNvSpPr/>
            <p:nvPr/>
          </p:nvSpPr>
          <p:spPr>
            <a:xfrm>
              <a:off x="4040005" y="2404331"/>
              <a:ext cx="1063969" cy="673563"/>
            </a:xfrm>
            <a:custGeom>
              <a:avLst/>
              <a:gdLst/>
              <a:ahLst/>
              <a:cxnLst/>
              <a:rect l="l" t="t" r="r" b="b"/>
              <a:pathLst>
                <a:path w="13095" h="8290" extrusionOk="0">
                  <a:moveTo>
                    <a:pt x="1289" y="1"/>
                  </a:moveTo>
                  <a:cubicBezTo>
                    <a:pt x="576" y="1"/>
                    <a:pt x="0" y="596"/>
                    <a:pt x="0" y="1341"/>
                  </a:cubicBezTo>
                  <a:lnTo>
                    <a:pt x="0" y="6949"/>
                  </a:lnTo>
                  <a:cubicBezTo>
                    <a:pt x="0" y="7687"/>
                    <a:pt x="576" y="8290"/>
                    <a:pt x="1289" y="8290"/>
                  </a:cubicBezTo>
                  <a:lnTo>
                    <a:pt x="11805" y="8290"/>
                  </a:lnTo>
                  <a:cubicBezTo>
                    <a:pt x="12518" y="8290"/>
                    <a:pt x="13094" y="7687"/>
                    <a:pt x="13094" y="6949"/>
                  </a:cubicBezTo>
                  <a:lnTo>
                    <a:pt x="13094" y="1341"/>
                  </a:lnTo>
                  <a:cubicBezTo>
                    <a:pt x="13094" y="596"/>
                    <a:pt x="12518" y="1"/>
                    <a:pt x="1180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7"/>
            <p:cNvSpPr/>
            <p:nvPr/>
          </p:nvSpPr>
          <p:spPr>
            <a:xfrm>
              <a:off x="4128895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extrusionOk="0">
                  <a:moveTo>
                    <a:pt x="240" y="0"/>
                  </a:moveTo>
                  <a:cubicBezTo>
                    <a:pt x="104" y="0"/>
                    <a:pt x="0" y="110"/>
                    <a:pt x="0" y="240"/>
                  </a:cubicBezTo>
                  <a:lnTo>
                    <a:pt x="0" y="5997"/>
                  </a:lnTo>
                  <a:cubicBezTo>
                    <a:pt x="0" y="6126"/>
                    <a:pt x="104" y="6236"/>
                    <a:pt x="240" y="6236"/>
                  </a:cubicBezTo>
                  <a:lnTo>
                    <a:pt x="10673" y="6236"/>
                  </a:lnTo>
                  <a:cubicBezTo>
                    <a:pt x="10802" y="6236"/>
                    <a:pt x="10906" y="6126"/>
                    <a:pt x="10906" y="5997"/>
                  </a:cubicBezTo>
                  <a:lnTo>
                    <a:pt x="10906" y="240"/>
                  </a:lnTo>
                  <a:cubicBezTo>
                    <a:pt x="10906" y="110"/>
                    <a:pt x="10802" y="0"/>
                    <a:pt x="1067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7"/>
            <p:cNvSpPr/>
            <p:nvPr/>
          </p:nvSpPr>
          <p:spPr>
            <a:xfrm>
              <a:off x="4128895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fill="none" extrusionOk="0">
                  <a:moveTo>
                    <a:pt x="10906" y="5997"/>
                  </a:moveTo>
                  <a:cubicBezTo>
                    <a:pt x="10906" y="6126"/>
                    <a:pt x="10802" y="6236"/>
                    <a:pt x="10673" y="6236"/>
                  </a:cubicBezTo>
                  <a:lnTo>
                    <a:pt x="240" y="6236"/>
                  </a:lnTo>
                  <a:cubicBezTo>
                    <a:pt x="104" y="6236"/>
                    <a:pt x="0" y="6126"/>
                    <a:pt x="0" y="5997"/>
                  </a:cubicBezTo>
                  <a:lnTo>
                    <a:pt x="0" y="240"/>
                  </a:lnTo>
                  <a:cubicBezTo>
                    <a:pt x="0" y="110"/>
                    <a:pt x="104" y="0"/>
                    <a:pt x="240" y="0"/>
                  </a:cubicBezTo>
                  <a:lnTo>
                    <a:pt x="10673" y="0"/>
                  </a:lnTo>
                  <a:cubicBezTo>
                    <a:pt x="10802" y="0"/>
                    <a:pt x="10906" y="110"/>
                    <a:pt x="10906" y="24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7"/>
            <p:cNvSpPr/>
            <p:nvPr/>
          </p:nvSpPr>
          <p:spPr>
            <a:xfrm>
              <a:off x="4424083" y="2564315"/>
              <a:ext cx="296319" cy="296319"/>
            </a:xfrm>
            <a:custGeom>
              <a:avLst/>
              <a:gdLst/>
              <a:ahLst/>
              <a:cxnLst/>
              <a:rect l="l" t="t" r="r" b="b"/>
              <a:pathLst>
                <a:path w="3647" h="3647" fill="none" extrusionOk="0">
                  <a:moveTo>
                    <a:pt x="3646" y="1820"/>
                  </a:moveTo>
                  <a:cubicBezTo>
                    <a:pt x="3646" y="2830"/>
                    <a:pt x="2830" y="3646"/>
                    <a:pt x="1820" y="3646"/>
                  </a:cubicBezTo>
                  <a:cubicBezTo>
                    <a:pt x="816" y="3646"/>
                    <a:pt x="0" y="2830"/>
                    <a:pt x="0" y="1820"/>
                  </a:cubicBezTo>
                  <a:cubicBezTo>
                    <a:pt x="0" y="816"/>
                    <a:pt x="816" y="0"/>
                    <a:pt x="1820" y="0"/>
                  </a:cubicBezTo>
                  <a:cubicBezTo>
                    <a:pt x="2830" y="0"/>
                    <a:pt x="3646" y="816"/>
                    <a:pt x="3646" y="182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7"/>
            <p:cNvSpPr/>
            <p:nvPr/>
          </p:nvSpPr>
          <p:spPr>
            <a:xfrm>
              <a:off x="4549861" y="2644754"/>
              <a:ext cx="85800" cy="135363"/>
            </a:xfrm>
            <a:custGeom>
              <a:avLst/>
              <a:gdLst/>
              <a:ahLst/>
              <a:cxnLst/>
              <a:rect l="l" t="t" r="r" b="b"/>
              <a:pathLst>
                <a:path w="1056" h="1666" extrusionOk="0">
                  <a:moveTo>
                    <a:pt x="0" y="1"/>
                  </a:moveTo>
                  <a:lnTo>
                    <a:pt x="0" y="1665"/>
                  </a:lnTo>
                  <a:lnTo>
                    <a:pt x="1056" y="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2925" cap="flat" cmpd="sng">
              <a:solidFill>
                <a:schemeClr val="accent3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7"/>
            <p:cNvSpPr/>
            <p:nvPr/>
          </p:nvSpPr>
          <p:spPr>
            <a:xfrm>
              <a:off x="4170983" y="2924179"/>
              <a:ext cx="802506" cy="81"/>
            </a:xfrm>
            <a:custGeom>
              <a:avLst/>
              <a:gdLst/>
              <a:ahLst/>
              <a:cxnLst/>
              <a:rect l="l" t="t" r="r" b="b"/>
              <a:pathLst>
                <a:path w="9877" h="1" fill="none" extrusionOk="0">
                  <a:moveTo>
                    <a:pt x="1" y="1"/>
                  </a:moveTo>
                  <a:lnTo>
                    <a:pt x="9876" y="1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7"/>
            <p:cNvSpPr/>
            <p:nvPr/>
          </p:nvSpPr>
          <p:spPr>
            <a:xfrm>
              <a:off x="4528817" y="2445363"/>
              <a:ext cx="86856" cy="81"/>
            </a:xfrm>
            <a:custGeom>
              <a:avLst/>
              <a:gdLst/>
              <a:ahLst/>
              <a:cxnLst/>
              <a:rect l="l" t="t" r="r" b="b"/>
              <a:pathLst>
                <a:path w="1069" h="1" fill="none" extrusionOk="0">
                  <a:moveTo>
                    <a:pt x="0" y="1"/>
                  </a:moveTo>
                  <a:lnTo>
                    <a:pt x="1069" y="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7"/>
            <p:cNvSpPr/>
            <p:nvPr/>
          </p:nvSpPr>
          <p:spPr>
            <a:xfrm>
              <a:off x="4040005" y="3077826"/>
              <a:ext cx="1063969" cy="119031"/>
            </a:xfrm>
            <a:custGeom>
              <a:avLst/>
              <a:gdLst/>
              <a:ahLst/>
              <a:cxnLst/>
              <a:rect l="l" t="t" r="r" b="b"/>
              <a:pathLst>
                <a:path w="13095" h="1465" extrusionOk="0">
                  <a:moveTo>
                    <a:pt x="732" y="1"/>
                  </a:moveTo>
                  <a:cubicBezTo>
                    <a:pt x="330" y="1"/>
                    <a:pt x="0" y="331"/>
                    <a:pt x="0" y="732"/>
                  </a:cubicBezTo>
                  <a:cubicBezTo>
                    <a:pt x="0" y="1134"/>
                    <a:pt x="330" y="1464"/>
                    <a:pt x="732" y="1464"/>
                  </a:cubicBezTo>
                  <a:lnTo>
                    <a:pt x="12362" y="1464"/>
                  </a:lnTo>
                  <a:cubicBezTo>
                    <a:pt x="12764" y="1464"/>
                    <a:pt x="13094" y="1134"/>
                    <a:pt x="13094" y="732"/>
                  </a:cubicBezTo>
                  <a:cubicBezTo>
                    <a:pt x="13094" y="331"/>
                    <a:pt x="12764" y="1"/>
                    <a:pt x="1236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7"/>
            <p:cNvSpPr/>
            <p:nvPr/>
          </p:nvSpPr>
          <p:spPr>
            <a:xfrm>
              <a:off x="4577719" y="3672008"/>
              <a:ext cx="81" cy="8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925" cap="flat" cmpd="sng">
              <a:solidFill>
                <a:srgbClr val="F1CB30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3" name="Google Shape;1403;p67"/>
          <p:cNvSpPr txBox="1"/>
          <p:nvPr/>
        </p:nvSpPr>
        <p:spPr>
          <a:xfrm>
            <a:off x="6317466" y="185705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Poor granularity and audio quality</a:t>
            </a:r>
          </a:p>
        </p:txBody>
      </p:sp>
      <p:sp>
        <p:nvSpPr>
          <p:cNvPr id="1405" name="Google Shape;1405;p67"/>
          <p:cNvSpPr txBox="1"/>
          <p:nvPr/>
        </p:nvSpPr>
        <p:spPr>
          <a:xfrm>
            <a:off x="236996" y="1857053"/>
            <a:ext cx="280124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lnSpc>
                <a:spcPct val="150000"/>
              </a:lnSpc>
            </a:pPr>
            <a:r>
              <a:rPr lang="en-US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transitions between sentences are relatively vague</a:t>
            </a:r>
          </a:p>
        </p:txBody>
      </p:sp>
      <p:sp>
        <p:nvSpPr>
          <p:cNvPr id="1407" name="Google Shape;1407;p67"/>
          <p:cNvSpPr txBox="1"/>
          <p:nvPr/>
        </p:nvSpPr>
        <p:spPr>
          <a:xfrm>
            <a:off x="6483105" y="3416269"/>
            <a:ext cx="2167672" cy="63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Solely supports a single language</a:t>
            </a:r>
          </a:p>
        </p:txBody>
      </p:sp>
      <p:sp>
        <p:nvSpPr>
          <p:cNvPr id="1409" name="Google Shape;1409;p67"/>
          <p:cNvSpPr txBox="1"/>
          <p:nvPr/>
        </p:nvSpPr>
        <p:spPr>
          <a:xfrm>
            <a:off x="299591" y="3424546"/>
            <a:ext cx="2448249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Lack of a unified model</a:t>
            </a:r>
          </a:p>
        </p:txBody>
      </p:sp>
      <p:cxnSp>
        <p:nvCxnSpPr>
          <p:cNvPr id="1411" name="Google Shape;1411;p67"/>
          <p:cNvCxnSpPr>
            <a:cxnSpLocks/>
            <a:stCxn id="1405" idx="3"/>
          </p:cNvCxnSpPr>
          <p:nvPr/>
        </p:nvCxnSpPr>
        <p:spPr>
          <a:xfrm>
            <a:off x="3038236" y="2152103"/>
            <a:ext cx="625804" cy="213434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12" name="Google Shape;1412;p67"/>
          <p:cNvSpPr/>
          <p:nvPr/>
        </p:nvSpPr>
        <p:spPr>
          <a:xfrm>
            <a:off x="3838538" y="1838325"/>
            <a:ext cx="238200" cy="23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67"/>
          <p:cNvSpPr/>
          <p:nvPr/>
        </p:nvSpPr>
        <p:spPr>
          <a:xfrm>
            <a:off x="5067263" y="1838325"/>
            <a:ext cx="238200" cy="2382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4" name="Google Shape;1414;p67"/>
          <p:cNvCxnSpPr>
            <a:cxnSpLocks/>
          </p:cNvCxnSpPr>
          <p:nvPr/>
        </p:nvCxnSpPr>
        <p:spPr>
          <a:xfrm flipH="1">
            <a:off x="5591353" y="2149251"/>
            <a:ext cx="631010" cy="245371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15" name="Google Shape;1415;p67"/>
          <p:cNvCxnSpPr>
            <a:cxnSpLocks/>
          </p:cNvCxnSpPr>
          <p:nvPr/>
        </p:nvCxnSpPr>
        <p:spPr>
          <a:xfrm flipV="1">
            <a:off x="2770360" y="3316946"/>
            <a:ext cx="709756" cy="314907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16" name="Google Shape;1416;p67"/>
          <p:cNvCxnSpPr>
            <a:cxnSpLocks/>
          </p:cNvCxnSpPr>
          <p:nvPr/>
        </p:nvCxnSpPr>
        <p:spPr>
          <a:xfrm flipH="1" flipV="1">
            <a:off x="5621174" y="3296725"/>
            <a:ext cx="730326" cy="355199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17" name="Google Shape;1417;p67"/>
          <p:cNvSpPr/>
          <p:nvPr/>
        </p:nvSpPr>
        <p:spPr>
          <a:xfrm>
            <a:off x="3838538" y="3533775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67"/>
          <p:cNvSpPr/>
          <p:nvPr/>
        </p:nvSpPr>
        <p:spPr>
          <a:xfrm>
            <a:off x="5067263" y="3533775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67">
            <a:hlinkClick r:id="" action="ppaction://hlinkshowjump?jump=previousslide"/>
          </p:cNvPr>
          <p:cNvSpPr/>
          <p:nvPr/>
        </p:nvSpPr>
        <p:spPr>
          <a:xfrm>
            <a:off x="111556" y="2781310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67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65"/>
          <p:cNvSpPr txBox="1">
            <a:spLocks noGrp="1"/>
          </p:cNvSpPr>
          <p:nvPr>
            <p:ph type="ctrTitle"/>
          </p:nvPr>
        </p:nvSpPr>
        <p:spPr>
          <a:xfrm>
            <a:off x="765372" y="2444686"/>
            <a:ext cx="7708809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/>
            <a:r>
              <a:rPr lang="en-US" altLang="zh-CN" sz="4000" dirty="0"/>
              <a:t>Classical Model and Development</a:t>
            </a:r>
          </a:p>
        </p:txBody>
      </p:sp>
      <p:sp>
        <p:nvSpPr>
          <p:cNvPr id="1354" name="Google Shape;1354;p6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1355" name="Google Shape;1355;p65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65"/>
          <p:cNvGrpSpPr/>
          <p:nvPr/>
        </p:nvGrpSpPr>
        <p:grpSpPr>
          <a:xfrm rot="10667963">
            <a:off x="7458205" y="1356577"/>
            <a:ext cx="1385983" cy="2705355"/>
            <a:chOff x="409722" y="228600"/>
            <a:chExt cx="1385931" cy="2705253"/>
          </a:xfrm>
        </p:grpSpPr>
        <p:grpSp>
          <p:nvGrpSpPr>
            <p:cNvPr id="1357" name="Google Shape;1357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58" name="Google Shape;1358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0" name="Google Shape;1360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65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362" name="Google Shape;1362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63" name="Google Shape;1363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5" name="Google Shape;1365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65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65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p88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Evolution Process</a:t>
            </a:r>
          </a:p>
        </p:txBody>
      </p:sp>
      <p:sp>
        <p:nvSpPr>
          <p:cNvPr id="2797" name="Google Shape;2797;p88"/>
          <p:cNvSpPr txBox="1"/>
          <p:nvPr/>
        </p:nvSpPr>
        <p:spPr>
          <a:xfrm>
            <a:off x="570672" y="1672371"/>
            <a:ext cx="2627406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Concatenative synthesis</a:t>
            </a:r>
          </a:p>
          <a:p>
            <a:pPr lvl="0" algn="ctr"/>
            <a:r>
              <a:rPr lang="en-US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Parametric synthesis</a:t>
            </a:r>
          </a:p>
        </p:txBody>
      </p:sp>
      <p:sp>
        <p:nvSpPr>
          <p:cNvPr id="2791" name="Google Shape;2791;p88"/>
          <p:cNvSpPr txBox="1"/>
          <p:nvPr/>
        </p:nvSpPr>
        <p:spPr>
          <a:xfrm>
            <a:off x="2810488" y="3850338"/>
            <a:ext cx="1819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 err="1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Wavenet</a:t>
            </a:r>
            <a:endParaRPr lang="en-US"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93" name="Google Shape;2793;p88"/>
          <p:cNvSpPr txBox="1"/>
          <p:nvPr/>
        </p:nvSpPr>
        <p:spPr>
          <a:xfrm>
            <a:off x="4726751" y="1915636"/>
            <a:ext cx="1816344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 err="1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WaveRnn</a:t>
            </a:r>
            <a:r>
              <a:rPr lang="en-US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95" name="Google Shape;2795;p88"/>
          <p:cNvSpPr txBox="1"/>
          <p:nvPr/>
        </p:nvSpPr>
        <p:spPr>
          <a:xfrm>
            <a:off x="6945675" y="3860288"/>
            <a:ext cx="1819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zh-CN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non-regressive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01" name="Google Shape;2801;p88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88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787;p88">
            <a:extLst>
              <a:ext uri="{FF2B5EF4-FFF2-40B4-BE49-F238E27FC236}">
                <a16:creationId xmlns:a16="http://schemas.microsoft.com/office/drawing/2014/main" id="{CBE0AECB-CCF5-477A-AAC6-5969C7C61942}"/>
              </a:ext>
            </a:extLst>
          </p:cNvPr>
          <p:cNvGrpSpPr/>
          <p:nvPr/>
        </p:nvGrpSpPr>
        <p:grpSpPr>
          <a:xfrm>
            <a:off x="981427" y="2298084"/>
            <a:ext cx="7295349" cy="1616266"/>
            <a:chOff x="1304025" y="2409495"/>
            <a:chExt cx="6535950" cy="930324"/>
          </a:xfrm>
        </p:grpSpPr>
        <p:cxnSp>
          <p:nvCxnSpPr>
            <p:cNvPr id="22" name="Google Shape;2788;p88">
              <a:extLst>
                <a:ext uri="{FF2B5EF4-FFF2-40B4-BE49-F238E27FC236}">
                  <a16:creationId xmlns:a16="http://schemas.microsoft.com/office/drawing/2014/main" id="{F6074B9F-1B0D-49BC-B03D-226EBF4A33E1}"/>
                </a:ext>
              </a:extLst>
            </p:cNvPr>
            <p:cNvCxnSpPr>
              <a:endCxn id="30" idx="3"/>
            </p:cNvCxnSpPr>
            <p:nvPr/>
          </p:nvCxnSpPr>
          <p:spPr>
            <a:xfrm>
              <a:off x="2758875" y="2888200"/>
              <a:ext cx="5081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790;p88">
              <a:extLst>
                <a:ext uri="{FF2B5EF4-FFF2-40B4-BE49-F238E27FC236}">
                  <a16:creationId xmlns:a16="http://schemas.microsoft.com/office/drawing/2014/main" id="{70DA08BF-2303-4018-823E-0E6A32725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7743" y="3119920"/>
              <a:ext cx="0" cy="219899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" name="Google Shape;2794;p88">
              <a:extLst>
                <a:ext uri="{FF2B5EF4-FFF2-40B4-BE49-F238E27FC236}">
                  <a16:creationId xmlns:a16="http://schemas.microsoft.com/office/drawing/2014/main" id="{443977F3-E5FD-4B87-A4A0-D3AE6C43C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2475" y="3119920"/>
              <a:ext cx="0" cy="218674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" name="Google Shape;2796;p88">
              <a:extLst>
                <a:ext uri="{FF2B5EF4-FFF2-40B4-BE49-F238E27FC236}">
                  <a16:creationId xmlns:a16="http://schemas.microsoft.com/office/drawing/2014/main" id="{9E941F7D-0EC1-49F1-B2EE-4AF4C939B3A3}"/>
                </a:ext>
              </a:extLst>
            </p:cNvPr>
            <p:cNvCxnSpPr>
              <a:cxnSpLocks/>
            </p:cNvCxnSpPr>
            <p:nvPr/>
          </p:nvCxnSpPr>
          <p:spPr>
            <a:xfrm>
              <a:off x="2031527" y="2409495"/>
              <a:ext cx="1" cy="250998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7" name="Google Shape;2798;p88">
              <a:extLst>
                <a:ext uri="{FF2B5EF4-FFF2-40B4-BE49-F238E27FC236}">
                  <a16:creationId xmlns:a16="http://schemas.microsoft.com/office/drawing/2014/main" id="{AA05A25F-D8FA-40CD-B4A5-08A0C2F36B27}"/>
                </a:ext>
              </a:extLst>
            </p:cNvPr>
            <p:cNvSpPr/>
            <p:nvPr/>
          </p:nvSpPr>
          <p:spPr>
            <a:xfrm>
              <a:off x="1304025" y="2706400"/>
              <a:ext cx="1455000" cy="363600"/>
            </a:xfrm>
            <a:prstGeom prst="roundRect">
              <a:avLst>
                <a:gd name="adj" fmla="val 34302"/>
              </a:avLst>
            </a:pr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simplifying assumption </a:t>
              </a:r>
              <a:endParaRPr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8" name="Google Shape;2799;p88">
              <a:extLst>
                <a:ext uri="{FF2B5EF4-FFF2-40B4-BE49-F238E27FC236}">
                  <a16:creationId xmlns:a16="http://schemas.microsoft.com/office/drawing/2014/main" id="{DC73FB31-8875-4058-9F79-7A7D36E84324}"/>
                </a:ext>
              </a:extLst>
            </p:cNvPr>
            <p:cNvSpPr/>
            <p:nvPr/>
          </p:nvSpPr>
          <p:spPr>
            <a:xfrm>
              <a:off x="2997675" y="2706400"/>
              <a:ext cx="1455000" cy="363600"/>
            </a:xfrm>
            <a:prstGeom prst="roundRect">
              <a:avLst>
                <a:gd name="adj" fmla="val 32178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endParaRPr lang="en-US" sz="1600" b="1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  <a:p>
              <a:pPr algn="ctr"/>
              <a:r>
                <a:rPr lang="en-US" altLang="zh-CN" b="1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autoregressive model</a:t>
              </a:r>
            </a:p>
            <a:p>
              <a:pPr lvl="0" algn="ctr"/>
              <a:endParaRPr lang="en-US" sz="1600" b="1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9" name="Google Shape;2800;p88">
              <a:extLst>
                <a:ext uri="{FF2B5EF4-FFF2-40B4-BE49-F238E27FC236}">
                  <a16:creationId xmlns:a16="http://schemas.microsoft.com/office/drawing/2014/main" id="{F56523FB-1BCF-43FB-9B2D-11448651A0D9}"/>
                </a:ext>
              </a:extLst>
            </p:cNvPr>
            <p:cNvSpPr/>
            <p:nvPr/>
          </p:nvSpPr>
          <p:spPr>
            <a:xfrm>
              <a:off x="4691325" y="2706400"/>
              <a:ext cx="1455000" cy="363600"/>
            </a:xfrm>
            <a:prstGeom prst="roundRect">
              <a:avLst>
                <a:gd name="adj" fmla="val 35293"/>
              </a:avLst>
            </a:pr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optimize </a:t>
              </a:r>
              <a:endParaRPr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0" name="Google Shape;2789;p88">
              <a:extLst>
                <a:ext uri="{FF2B5EF4-FFF2-40B4-BE49-F238E27FC236}">
                  <a16:creationId xmlns:a16="http://schemas.microsoft.com/office/drawing/2014/main" id="{734CBB7C-B0D5-4289-A9FB-AD22555493CE}"/>
                </a:ext>
              </a:extLst>
            </p:cNvPr>
            <p:cNvSpPr/>
            <p:nvPr/>
          </p:nvSpPr>
          <p:spPr>
            <a:xfrm>
              <a:off x="6384975" y="2706400"/>
              <a:ext cx="1455000" cy="363600"/>
            </a:xfrm>
            <a:prstGeom prst="roundRect">
              <a:avLst>
                <a:gd name="adj" fmla="val 38407"/>
              </a:avLst>
            </a:pr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zh-CN" sz="16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up-to-date </a:t>
              </a:r>
              <a:endParaRPr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cxnSp>
        <p:nvCxnSpPr>
          <p:cNvPr id="32" name="Google Shape;2796;p88">
            <a:extLst>
              <a:ext uri="{FF2B5EF4-FFF2-40B4-BE49-F238E27FC236}">
                <a16:creationId xmlns:a16="http://schemas.microsoft.com/office/drawing/2014/main" id="{E753C53D-0A35-411A-9826-96211A0D04B4}"/>
              </a:ext>
            </a:extLst>
          </p:cNvPr>
          <p:cNvCxnSpPr>
            <a:cxnSpLocks/>
          </p:cNvCxnSpPr>
          <p:nvPr/>
        </p:nvCxnSpPr>
        <p:spPr>
          <a:xfrm>
            <a:off x="5634923" y="2284575"/>
            <a:ext cx="1" cy="436063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p10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FastSpeech</a:t>
            </a:r>
            <a:endParaRPr lang="en-US" dirty="0"/>
          </a:p>
        </p:txBody>
      </p:sp>
      <p:sp>
        <p:nvSpPr>
          <p:cNvPr id="3463" name="Google Shape;3463;p107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4" name="Google Shape;3464;p107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CA9BD41-23E7-421A-B3EA-300763DDA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1363937"/>
            <a:ext cx="5762685" cy="31281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p10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FastSpeech</a:t>
            </a:r>
            <a:r>
              <a:rPr lang="en-US" dirty="0"/>
              <a:t> 2</a:t>
            </a:r>
          </a:p>
        </p:txBody>
      </p:sp>
      <p:sp>
        <p:nvSpPr>
          <p:cNvPr id="3463" name="Google Shape;3463;p107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4" name="Google Shape;3464;p107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5228E8-E6B1-4EA0-820A-CA2DC2351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1351969"/>
            <a:ext cx="5824787" cy="31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95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0bad1d2-2fd9-447e-829a-eca3b20d8921"/>
  <p:tag name="COMMONDATA" val="eyJoZGlkIjoiNjhmM2MzNTI4OTBmZmE5ZjE5NTI4NDg5NzM3N2U0MTYifQ=="/>
</p:tagLst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179</Words>
  <Application>Microsoft Office PowerPoint</Application>
  <PresentationFormat>全屏显示(16:9)</PresentationFormat>
  <Paragraphs>61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Century Gothic</vt:lpstr>
      <vt:lpstr>新宋体</vt:lpstr>
      <vt:lpstr>Arial</vt:lpstr>
      <vt:lpstr>Didact Gothic</vt:lpstr>
      <vt:lpstr>Aldrich</vt:lpstr>
      <vt:lpstr>Virtual Slides for Education Day by Slidesgo</vt:lpstr>
      <vt:lpstr>Development of TTS</vt:lpstr>
      <vt:lpstr>TABLE OF CONTENTS</vt:lpstr>
      <vt:lpstr>Why we need TTS?</vt:lpstr>
      <vt:lpstr>Common TTS applications</vt:lpstr>
      <vt:lpstr>Common Problems</vt:lpstr>
      <vt:lpstr>Classical Model and Development</vt:lpstr>
      <vt:lpstr>Evolution Process</vt:lpstr>
      <vt:lpstr>FastSpeech</vt:lpstr>
      <vt:lpstr>FastSpeech 2</vt:lpstr>
      <vt:lpstr>PortaSpeech </vt:lpstr>
      <vt:lpstr>Application</vt:lpstr>
      <vt:lpstr>   Applications  in  other  fields      Diffspeech vocoder</vt:lpstr>
      <vt:lpstr>PowerPoint 演示文稿</vt:lpstr>
      <vt:lpstr>Difficulties and  Future Prospects</vt:lpstr>
      <vt:lpstr>PowerPoint 演示文稿</vt:lpstr>
      <vt:lpstr>Future Prospects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Complier Principle Presentation</dc:title>
  <dc:creator>asus</dc:creator>
  <cp:lastModifiedBy>lenovo</cp:lastModifiedBy>
  <cp:revision>61</cp:revision>
  <dcterms:created xsi:type="dcterms:W3CDTF">2023-05-28T10:13:40Z</dcterms:created>
  <dcterms:modified xsi:type="dcterms:W3CDTF">2023-06-06T09:33:59Z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B6ED85F6976E45098175ABFE453BAB0F_12</vt:lpwstr>
  </property>
  <property fmtid="{D5CDD505-2E9C-101B-9397-08002B2CF9AE}" pid="3" name="KSOProductBuildVer">
    <vt:lpwstr>2052-11.1.0.14309</vt:lpwstr>
  </property>
</Properties>
</file>