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86" r:id="rId2"/>
  </p:sldMasterIdLst>
  <p:notesMasterIdLst>
    <p:notesMasterId r:id="rId23"/>
  </p:notesMasterIdLst>
  <p:sldIdLst>
    <p:sldId id="256" r:id="rId3"/>
    <p:sldId id="258" r:id="rId4"/>
    <p:sldId id="260" r:id="rId5"/>
    <p:sldId id="261" r:id="rId6"/>
    <p:sldId id="318" r:id="rId7"/>
    <p:sldId id="321" r:id="rId8"/>
    <p:sldId id="319" r:id="rId9"/>
    <p:sldId id="266" r:id="rId10"/>
    <p:sldId id="320" r:id="rId11"/>
    <p:sldId id="263" r:id="rId12"/>
    <p:sldId id="264" r:id="rId13"/>
    <p:sldId id="322" r:id="rId14"/>
    <p:sldId id="323" r:id="rId15"/>
    <p:sldId id="271" r:id="rId16"/>
    <p:sldId id="265" r:id="rId17"/>
    <p:sldId id="273" r:id="rId18"/>
    <p:sldId id="269" r:id="rId19"/>
    <p:sldId id="325" r:id="rId20"/>
    <p:sldId id="278" r:id="rId21"/>
    <p:sldId id="32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769C3-71C5-4BC7-9FB0-4F5D9C1AAAE3}">
  <a:tblStyle styleId="{C6B769C3-71C5-4BC7-9FB0-4F5D9C1AAA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a18aa256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0a18aa256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42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8bca512db4_0_3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8bca512db4_0_3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8bca512db4_0_2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8bca512db4_0_2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麻省理工学院贾米尔贫困行动实验室（</a:t>
            </a:r>
            <a:r>
              <a:rPr lang="en-US" altLang="zh-CN" sz="1100" b="0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Abdul Latif Jameel</a:t>
            </a:r>
          </a:p>
          <a:p>
            <a:r>
              <a:rPr lang="en-US" altLang="zh-CN" sz="1100" b="0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Poverty Action Lab</a:t>
            </a:r>
            <a:r>
              <a:rPr lang="zh-CN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，缩写</a:t>
            </a:r>
            <a:r>
              <a:rPr lang="en-US" altLang="zh-CN" sz="1100" b="0" i="1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J-PAL</a:t>
            </a:r>
            <a:r>
              <a:rPr lang="zh-CN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 在肯尼亚的一个贫困村里开展的名为“直接捐助”的实验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221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bca512db4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bca512db4_0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84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0a18aa2564_0_23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0a18aa2564_0_23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761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309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52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MGI</a:t>
            </a:r>
            <a:r>
              <a:rPr lang="zh-CN" altLang="en-US" dirty="0"/>
              <a:t>报告：</a:t>
            </a:r>
            <a:r>
              <a:rPr lang="en-US" altLang="zh-CN" dirty="0"/>
              <a:t>15%</a:t>
            </a:r>
            <a:r>
              <a:rPr lang="zh-CN" altLang="en-US" dirty="0"/>
              <a:t>被取代，</a:t>
            </a:r>
            <a:r>
              <a:rPr lang="en-US" altLang="zh-CN" dirty="0"/>
              <a:t>3%</a:t>
            </a:r>
            <a:r>
              <a:rPr lang="zh-CN" altLang="en-US" dirty="0"/>
              <a:t>需要改变，</a:t>
            </a:r>
            <a:r>
              <a:rPr lang="en-US" altLang="zh-CN" dirty="0"/>
              <a:t>4.75</a:t>
            </a:r>
            <a:r>
              <a:rPr lang="zh-CN" altLang="en-US" dirty="0"/>
              <a:t>亿人被冲击（</a:t>
            </a:r>
            <a:r>
              <a:rPr lang="en-US" altLang="zh-CN" dirty="0"/>
              <a:t>2030</a:t>
            </a:r>
            <a:r>
              <a:rPr lang="zh-CN" altLang="en-US" dirty="0"/>
              <a:t>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3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_1">
    <p:bg>
      <p:bgPr>
        <a:solidFill>
          <a:schemeClr val="accen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59" name="Google Shape;259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4" name="Google Shape;264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0" name="Google Shape;280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5" name="Google Shape;285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483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CFE2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6575" y="0"/>
            <a:ext cx="8579795" cy="5143484"/>
          </a:xfrm>
          <a:custGeom>
            <a:avLst/>
            <a:gdLst/>
            <a:ahLst/>
            <a:cxnLst/>
            <a:rect l="l" t="t" r="r" b="b"/>
            <a:pathLst>
              <a:path w="128517" h="78770" extrusionOk="0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name="adj" fmla="val 11691"/>
            </a:avLst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4" name="Google Shape;14;p2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2351850" y="1498850"/>
            <a:ext cx="4440300" cy="14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sz="6000" b="1"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 rot="-1976796" flipH="1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9" name="Google Shape;29;p2"/>
            <p:cNvSpPr/>
            <p:nvPr/>
          </p:nvSpPr>
          <p:spPr>
            <a:xfrm>
              <a:off x="3902950" y="2044375"/>
              <a:ext cx="620050" cy="185725"/>
            </a:xfrm>
            <a:custGeom>
              <a:avLst/>
              <a:gdLst/>
              <a:ahLst/>
              <a:cxnLst/>
              <a:rect l="l" t="t" r="r" b="b"/>
              <a:pathLst>
                <a:path w="24802" h="7429" extrusionOk="0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66425" y="2007800"/>
              <a:ext cx="1864125" cy="387400"/>
            </a:xfrm>
            <a:custGeom>
              <a:avLst/>
              <a:gdLst/>
              <a:ahLst/>
              <a:cxnLst/>
              <a:rect l="l" t="t" r="r" b="b"/>
              <a:pathLst>
                <a:path w="74565" h="15496" extrusionOk="0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3475" y="2066175"/>
              <a:ext cx="56825" cy="83625"/>
            </a:xfrm>
            <a:custGeom>
              <a:avLst/>
              <a:gdLst/>
              <a:ahLst/>
              <a:cxnLst/>
              <a:rect l="l" t="t" r="r" b="b"/>
              <a:pathLst>
                <a:path w="2273" h="3345" extrusionOk="0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8000" y="2001350"/>
              <a:ext cx="177350" cy="82875"/>
            </a:xfrm>
            <a:custGeom>
              <a:avLst/>
              <a:gdLst/>
              <a:ahLst/>
              <a:cxnLst/>
              <a:rect l="l" t="t" r="r" b="b"/>
              <a:pathLst>
                <a:path w="7094" h="3315" extrusionOk="0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28625" y="1968150"/>
              <a:ext cx="484300" cy="104000"/>
            </a:xfrm>
            <a:custGeom>
              <a:avLst/>
              <a:gdLst/>
              <a:ahLst/>
              <a:cxnLst/>
              <a:rect l="l" t="t" r="r" b="b"/>
              <a:pathLst>
                <a:path w="19372" h="4160" extrusionOk="0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3500" y="1980525"/>
              <a:ext cx="423650" cy="75575"/>
            </a:xfrm>
            <a:custGeom>
              <a:avLst/>
              <a:gdLst/>
              <a:ahLst/>
              <a:cxnLst/>
              <a:rect l="l" t="t" r="r" b="b"/>
              <a:pathLst>
                <a:path w="16946" h="3023" extrusionOk="0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55400" y="2081950"/>
              <a:ext cx="1864100" cy="370500"/>
            </a:xfrm>
            <a:custGeom>
              <a:avLst/>
              <a:gdLst/>
              <a:ahLst/>
              <a:cxnLst/>
              <a:rect l="l" t="t" r="r" b="b"/>
              <a:pathLst>
                <a:path w="74564" h="14820" extrusionOk="0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09875" y="1963175"/>
              <a:ext cx="1923600" cy="492150"/>
            </a:xfrm>
            <a:custGeom>
              <a:avLst/>
              <a:gdLst/>
              <a:ahLst/>
              <a:cxnLst/>
              <a:rect l="l" t="t" r="r" b="b"/>
              <a:pathLst>
                <a:path w="76944" h="19686" extrusionOk="0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52475" y="2004425"/>
              <a:ext cx="33600" cy="150775"/>
            </a:xfrm>
            <a:custGeom>
              <a:avLst/>
              <a:gdLst/>
              <a:ahLst/>
              <a:cxnLst/>
              <a:rect l="l" t="t" r="r" b="b"/>
              <a:pathLst>
                <a:path w="1344" h="6031" extrusionOk="0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28625" y="2002400"/>
              <a:ext cx="26175" cy="4300"/>
            </a:xfrm>
            <a:custGeom>
              <a:avLst/>
              <a:gdLst/>
              <a:ahLst/>
              <a:cxnLst/>
              <a:rect l="l" t="t" r="r" b="b"/>
              <a:pathLst>
                <a:path w="1047" h="172" fill="none" extrusionOk="0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97300" y="2012750"/>
              <a:ext cx="98050" cy="16475"/>
            </a:xfrm>
            <a:custGeom>
              <a:avLst/>
              <a:gdLst/>
              <a:ahLst/>
              <a:cxnLst/>
              <a:rect l="l" t="t" r="r" b="b"/>
              <a:pathLst>
                <a:path w="3922" h="659" fill="none" extrusionOk="0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w="9700" cap="rnd" cmpd="sng">
              <a:solidFill>
                <a:srgbClr val="42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1" name="Google Shape;41;p2"/>
            <p:cNvSpPr/>
            <p:nvPr/>
          </p:nvSpPr>
          <p:spPr>
            <a:xfrm>
              <a:off x="6560695" y="516700"/>
              <a:ext cx="696978" cy="779230"/>
            </a:xfrm>
            <a:custGeom>
              <a:avLst/>
              <a:gdLst/>
              <a:ahLst/>
              <a:cxnLst/>
              <a:rect l="l" t="t" r="r" b="b"/>
              <a:pathLst>
                <a:path w="20913" h="23381" extrusionOk="0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54696" y="509501"/>
              <a:ext cx="711709" cy="793261"/>
            </a:xfrm>
            <a:custGeom>
              <a:avLst/>
              <a:gdLst/>
              <a:ahLst/>
              <a:cxnLst/>
              <a:rect l="l" t="t" r="r" b="b"/>
              <a:pathLst>
                <a:path w="21355" h="23802" extrusionOk="0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4" name="Google Shape;44;p2"/>
            <p:cNvSpPr/>
            <p:nvPr/>
          </p:nvSpPr>
          <p:spPr>
            <a:xfrm>
              <a:off x="2513000" y="4148825"/>
              <a:ext cx="463125" cy="272250"/>
            </a:xfrm>
            <a:custGeom>
              <a:avLst/>
              <a:gdLst/>
              <a:ahLst/>
              <a:cxnLst/>
              <a:rect l="l" t="t" r="r" b="b"/>
              <a:pathLst>
                <a:path w="18525" h="10890" extrusionOk="0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08725" y="4143800"/>
              <a:ext cx="474150" cy="281125"/>
            </a:xfrm>
            <a:custGeom>
              <a:avLst/>
              <a:gdLst/>
              <a:ahLst/>
              <a:cxnLst/>
              <a:rect l="l" t="t" r="r" b="b"/>
              <a:pathLst>
                <a:path w="18966" h="11245" extrusionOk="0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67600" y="3249925"/>
              <a:ext cx="1223225" cy="1178125"/>
            </a:xfrm>
            <a:custGeom>
              <a:avLst/>
              <a:gdLst/>
              <a:ahLst/>
              <a:cxnLst/>
              <a:rect l="l" t="t" r="r" b="b"/>
              <a:pathLst>
                <a:path w="48929" h="47125" extrusionOk="0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857000" y="3245400"/>
              <a:ext cx="1232000" cy="1186575"/>
            </a:xfrm>
            <a:custGeom>
              <a:avLst/>
              <a:gdLst/>
              <a:ahLst/>
              <a:cxnLst/>
              <a:rect l="l" t="t" r="r" b="b"/>
              <a:pathLst>
                <a:path w="49280" h="47463" extrusionOk="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004625" y="3411050"/>
              <a:ext cx="976675" cy="36075"/>
            </a:xfrm>
            <a:custGeom>
              <a:avLst/>
              <a:gdLst/>
              <a:ahLst/>
              <a:cxnLst/>
              <a:rect l="l" t="t" r="r" b="b"/>
              <a:pathLst>
                <a:path w="39067" h="1443" extrusionOk="0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name="adj" fmla="val 50000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052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1683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8740343" y="1780347"/>
            <a:ext cx="20479" cy="58449"/>
          </a:xfrm>
          <a:custGeom>
            <a:avLst/>
            <a:gdLst/>
            <a:ahLst/>
            <a:cxnLst/>
            <a:rect l="l" t="t" r="r" b="b"/>
            <a:pathLst>
              <a:path w="488" h="1403" extrusionOk="0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" name="Google Shape;56;p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9009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" name="Google Shape;82;p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" name="Google Shape;84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6" name="Google Shape;116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2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ubTitle" idx="3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ubTitle" idx="4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5"/>
          </p:nvPr>
        </p:nvSpPr>
        <p:spPr>
          <a:xfrm>
            <a:off x="90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6"/>
          </p:nvPr>
        </p:nvSpPr>
        <p:spPr>
          <a:xfrm>
            <a:off x="5676900" y="2076621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7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8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3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3" name="Google Shape;133;p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" name="Google Shape;135;p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" name="Google Shape;136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" name="Google Shape;167;p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70700" y="3119125"/>
            <a:ext cx="3378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5368500" y="3105175"/>
            <a:ext cx="31770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3"/>
          </p:nvPr>
        </p:nvSpPr>
        <p:spPr>
          <a:xfrm>
            <a:off x="906900" y="258640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ubTitle" idx="4"/>
          </p:nvPr>
        </p:nvSpPr>
        <p:spPr>
          <a:xfrm>
            <a:off x="5703900" y="2572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364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80" name="Google Shape;180;p7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1" name="Google Shape;181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2" name="Google Shape;182;p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14" name="Google Shape;214;p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7"/>
          <p:cNvSpPr txBox="1">
            <a:spLocks noGrp="1"/>
          </p:cNvSpPr>
          <p:nvPr>
            <p:ph type="subTitle" idx="1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ubTitle" idx="2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3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subTitle" idx="4"/>
          </p:nvPr>
        </p:nvSpPr>
        <p:spPr>
          <a:xfrm>
            <a:off x="906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" name="Google Shape;225;p7"/>
          <p:cNvSpPr txBox="1">
            <a:spLocks noGrp="1"/>
          </p:cNvSpPr>
          <p:nvPr>
            <p:ph type="subTitle" idx="5"/>
          </p:nvPr>
        </p:nvSpPr>
        <p:spPr>
          <a:xfrm>
            <a:off x="5703900" y="326335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7"/>
          <p:cNvSpPr txBox="1">
            <a:spLocks noGrp="1"/>
          </p:cNvSpPr>
          <p:nvPr>
            <p:ph type="subTitle" idx="6"/>
          </p:nvPr>
        </p:nvSpPr>
        <p:spPr>
          <a:xfrm>
            <a:off x="5703900" y="1289800"/>
            <a:ext cx="2506200" cy="11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723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29" name="Google Shape;229;p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5314275" y="982000"/>
            <a:ext cx="3109500" cy="133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290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solidFill>
          <a:schemeClr val="lt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855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57" name="Google Shape;257;p1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10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10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63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753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81" name="Google Shape;281;p1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1273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04" name="Google Shape;304;p12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2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2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2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2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2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2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12"/>
          <p:cNvSpPr txBox="1">
            <a:spLocks noGrp="1"/>
          </p:cNvSpPr>
          <p:nvPr>
            <p:ph type="subTitle" idx="1"/>
          </p:nvPr>
        </p:nvSpPr>
        <p:spPr>
          <a:xfrm>
            <a:off x="8041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7" name="Google Shape;327;p12"/>
          <p:cNvSpPr txBox="1">
            <a:spLocks noGrp="1"/>
          </p:cNvSpPr>
          <p:nvPr>
            <p:ph type="subTitle" idx="2"/>
          </p:nvPr>
        </p:nvSpPr>
        <p:spPr>
          <a:xfrm>
            <a:off x="583365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ubTitle" idx="3"/>
          </p:nvPr>
        </p:nvSpPr>
        <p:spPr>
          <a:xfrm>
            <a:off x="8041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subTitle" idx="4"/>
          </p:nvPr>
        </p:nvSpPr>
        <p:spPr>
          <a:xfrm>
            <a:off x="583365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0" name="Google Shape;330;p12"/>
          <p:cNvSpPr txBox="1">
            <a:spLocks noGrp="1"/>
          </p:cNvSpPr>
          <p:nvPr>
            <p:ph type="subTitle" idx="5"/>
          </p:nvPr>
        </p:nvSpPr>
        <p:spPr>
          <a:xfrm>
            <a:off x="3318900" y="322226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1" name="Google Shape;331;p12"/>
          <p:cNvSpPr txBox="1">
            <a:spLocks noGrp="1"/>
          </p:cNvSpPr>
          <p:nvPr>
            <p:ph type="subTitle" idx="6"/>
          </p:nvPr>
        </p:nvSpPr>
        <p:spPr>
          <a:xfrm>
            <a:off x="3318900" y="168281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sz="1600" b="1"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"/>
          <p:cNvSpPr txBox="1">
            <a:spLocks noGrp="1"/>
          </p:cNvSpPr>
          <p:nvPr>
            <p:ph type="subTitle" idx="7"/>
          </p:nvPr>
        </p:nvSpPr>
        <p:spPr>
          <a:xfrm>
            <a:off x="8041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4" name="Google Shape;334;p12"/>
          <p:cNvSpPr txBox="1">
            <a:spLocks noGrp="1"/>
          </p:cNvSpPr>
          <p:nvPr>
            <p:ph type="subTitle" idx="8"/>
          </p:nvPr>
        </p:nvSpPr>
        <p:spPr>
          <a:xfrm>
            <a:off x="583365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5" name="Google Shape;335;p12"/>
          <p:cNvSpPr txBox="1">
            <a:spLocks noGrp="1"/>
          </p:cNvSpPr>
          <p:nvPr>
            <p:ph type="subTitle" idx="9"/>
          </p:nvPr>
        </p:nvSpPr>
        <p:spPr>
          <a:xfrm>
            <a:off x="8041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6" name="Google Shape;336;p12"/>
          <p:cNvSpPr txBox="1">
            <a:spLocks noGrp="1"/>
          </p:cNvSpPr>
          <p:nvPr>
            <p:ph type="subTitle" idx="13"/>
          </p:nvPr>
        </p:nvSpPr>
        <p:spPr>
          <a:xfrm>
            <a:off x="583365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7" name="Google Shape;337;p12"/>
          <p:cNvSpPr txBox="1">
            <a:spLocks noGrp="1"/>
          </p:cNvSpPr>
          <p:nvPr>
            <p:ph type="subTitle" idx="14"/>
          </p:nvPr>
        </p:nvSpPr>
        <p:spPr>
          <a:xfrm>
            <a:off x="3318900" y="209866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subTitle" idx="15"/>
          </p:nvPr>
        </p:nvSpPr>
        <p:spPr>
          <a:xfrm>
            <a:off x="3318900" y="360914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7056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 txBox="1">
            <a:spLocks noGrp="1"/>
          </p:cNvSpPr>
          <p:nvPr>
            <p:ph type="title"/>
          </p:nvPr>
        </p:nvSpPr>
        <p:spPr>
          <a:xfrm>
            <a:off x="1061575" y="1371025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body" idx="1"/>
          </p:nvPr>
        </p:nvSpPr>
        <p:spPr>
          <a:xfrm>
            <a:off x="1061575" y="2618975"/>
            <a:ext cx="28080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62" name="Google Shape;362;p13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3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224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66" name="Google Shape;366;p1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4"/>
          <p:cNvSpPr txBox="1">
            <a:spLocks noGrp="1"/>
          </p:cNvSpPr>
          <p:nvPr>
            <p:ph type="subTitle" idx="1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90" name="Google Shape;390;p14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391" name="Google Shape;391;p14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avLst/>
                <a:gdLst/>
                <a:ahLst/>
                <a:cxnLst/>
                <a:rect l="l" t="t" r="r" b="b"/>
                <a:pathLst>
                  <a:path w="20913" h="23381" extrusionOk="0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avLst/>
                <a:gdLst/>
                <a:ahLst/>
                <a:cxnLst/>
                <a:rect l="l" t="t" r="r" b="b"/>
                <a:pathLst>
                  <a:path w="21355" h="23802" extrusionOk="0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14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name="adj" fmla="val 50000"/>
              </a:avLst>
            </a:prstGeom>
            <a:solidFill>
              <a:srgbClr val="EEEEEE">
                <a:alpha val="47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63598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1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97" name="Google Shape;397;p15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15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15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title"/>
          </p:nvPr>
        </p:nvSpPr>
        <p:spPr>
          <a:xfrm>
            <a:off x="720000" y="1484450"/>
            <a:ext cx="3519300" cy="167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subTitle" idx="1"/>
          </p:nvPr>
        </p:nvSpPr>
        <p:spPr>
          <a:xfrm rot="684086">
            <a:off x="5795182" y="1704721"/>
            <a:ext cx="1878775" cy="1788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7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6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422" name="Google Shape;422;p16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24" name="Google Shape;424;p16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425" name="Google Shape;425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6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6" name="Google Shape;456;p16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6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6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6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6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6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2" name="Google Shape;462;p16"/>
          <p:cNvSpPr txBox="1">
            <a:spLocks noGrp="1"/>
          </p:cNvSpPr>
          <p:nvPr>
            <p:ph type="subTitle" idx="1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3" name="Google Shape;463;p16"/>
          <p:cNvSpPr txBox="1">
            <a:spLocks noGrp="1"/>
          </p:cNvSpPr>
          <p:nvPr>
            <p:ph type="subTitle" idx="2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4" name="Google Shape;464;p16"/>
          <p:cNvSpPr txBox="1">
            <a:spLocks noGrp="1"/>
          </p:cNvSpPr>
          <p:nvPr>
            <p:ph type="subTitle" idx="3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5" name="Google Shape;465;p16"/>
          <p:cNvSpPr txBox="1">
            <a:spLocks noGrp="1"/>
          </p:cNvSpPr>
          <p:nvPr>
            <p:ph type="subTitle" idx="4"/>
          </p:nvPr>
        </p:nvSpPr>
        <p:spPr>
          <a:xfrm>
            <a:off x="5427475" y="1810450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6" name="Google Shape;466;p16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7" name="Google Shape;467;p16"/>
          <p:cNvSpPr txBox="1">
            <a:spLocks noGrp="1"/>
          </p:cNvSpPr>
          <p:nvPr>
            <p:ph type="subTitle" idx="6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8" name="Google Shape;468;p16"/>
          <p:cNvSpPr txBox="1">
            <a:spLocks noGrp="1"/>
          </p:cNvSpPr>
          <p:nvPr>
            <p:ph type="subTitle" idx="7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9" name="Google Shape;469;p16"/>
          <p:cNvSpPr txBox="1">
            <a:spLocks noGrp="1"/>
          </p:cNvSpPr>
          <p:nvPr>
            <p:ph type="subTitle" idx="8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0" name="Google Shape;47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7809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73" name="Google Shape;473;p17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7"/>
          <p:cNvSpPr txBox="1">
            <a:spLocks noGrp="1"/>
          </p:cNvSpPr>
          <p:nvPr>
            <p:ph type="subTitle" idx="1"/>
          </p:nvPr>
        </p:nvSpPr>
        <p:spPr>
          <a:xfrm>
            <a:off x="3117150" y="3648238"/>
            <a:ext cx="29097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title"/>
          </p:nvPr>
        </p:nvSpPr>
        <p:spPr>
          <a:xfrm>
            <a:off x="1918650" y="1613838"/>
            <a:ext cx="5306700" cy="148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 idx="2" hasCustomPrompt="1"/>
          </p:nvPr>
        </p:nvSpPr>
        <p:spPr>
          <a:xfrm>
            <a:off x="3843750" y="591063"/>
            <a:ext cx="1456500" cy="67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98" name="Google Shape;498;p17"/>
          <p:cNvGrpSpPr/>
          <p:nvPr/>
        </p:nvGrpSpPr>
        <p:grpSpPr>
          <a:xfrm rot="-697126" flipH="1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499" name="Google Shape;499;p17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9725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18"/>
          <p:cNvSpPr txBox="1">
            <a:spLocks noGrp="1"/>
          </p:cNvSpPr>
          <p:nvPr>
            <p:ph type="subTitle" idx="1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221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1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35" name="Google Shape;535;p19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824600" cy="9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0891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">
  <p:cSld name="Title design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60" name="Google Shape;56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61" name="Google Shape;561;p20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61875" y="10727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61875" y="12703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561875" y="47219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chemeClr val="dk1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85777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85" name="Google Shape;585;p21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4" name="Google Shape;604;p2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1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1"/>
          <p:cNvSpPr txBox="1">
            <a:spLocks noGrp="1"/>
          </p:cNvSpPr>
          <p:nvPr>
            <p:ph type="title" hasCustomPrompt="1"/>
          </p:nvPr>
        </p:nvSpPr>
        <p:spPr>
          <a:xfrm>
            <a:off x="1768200" y="1629238"/>
            <a:ext cx="5607600" cy="136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7" name="Google Shape;607;p21"/>
          <p:cNvSpPr txBox="1">
            <a:spLocks noGrp="1"/>
          </p:cNvSpPr>
          <p:nvPr>
            <p:ph type="body" idx="1"/>
          </p:nvPr>
        </p:nvSpPr>
        <p:spPr>
          <a:xfrm>
            <a:off x="2710050" y="2850942"/>
            <a:ext cx="372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734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2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10" name="Google Shape;610;p22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2" name="Google Shape;612;p22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2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2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2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4" name="Google Shape;644;p22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22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22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22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0" name="Google Shape;650;p22"/>
          <p:cNvSpPr txBox="1">
            <a:spLocks noGrp="1"/>
          </p:cNvSpPr>
          <p:nvPr>
            <p:ph type="title" hasCustomPrompt="1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1" name="Google Shape;651;p2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2" name="Google Shape;652;p22"/>
          <p:cNvSpPr txBox="1">
            <a:spLocks noGrp="1"/>
          </p:cNvSpPr>
          <p:nvPr>
            <p:ph type="title" idx="3" hasCustomPrompt="1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3" name="Google Shape;653;p22"/>
          <p:cNvSpPr txBox="1">
            <a:spLocks noGrp="1"/>
          </p:cNvSpPr>
          <p:nvPr>
            <p:ph type="subTitle" idx="1"/>
          </p:nvPr>
        </p:nvSpPr>
        <p:spPr>
          <a:xfrm>
            <a:off x="720000" y="1939588"/>
            <a:ext cx="29394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4" name="Google Shape;654;p22"/>
          <p:cNvSpPr txBox="1">
            <a:spLocks noGrp="1"/>
          </p:cNvSpPr>
          <p:nvPr>
            <p:ph type="subTitle" idx="4"/>
          </p:nvPr>
        </p:nvSpPr>
        <p:spPr>
          <a:xfrm>
            <a:off x="720000" y="3742100"/>
            <a:ext cx="29394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subTitle" idx="5"/>
          </p:nvPr>
        </p:nvSpPr>
        <p:spPr>
          <a:xfrm>
            <a:off x="5291700" y="3742125"/>
            <a:ext cx="31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378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658" name="Google Shape;658;p23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9" name="Google Shape;659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0" name="Google Shape;660;p2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2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677" name="Google Shape;677;p2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2" name="Google Shape;692;p2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2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2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2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2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2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8" name="Google Shape;698;p23"/>
          <p:cNvSpPr txBox="1">
            <a:spLocks noGrp="1"/>
          </p:cNvSpPr>
          <p:nvPr>
            <p:ph type="subTitle" idx="1"/>
          </p:nvPr>
        </p:nvSpPr>
        <p:spPr>
          <a:xfrm>
            <a:off x="720000" y="2633338"/>
            <a:ext cx="20736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9" name="Google Shape;699;p23"/>
          <p:cNvSpPr txBox="1">
            <a:spLocks noGrp="1"/>
          </p:cNvSpPr>
          <p:nvPr>
            <p:ph type="title"/>
          </p:nvPr>
        </p:nvSpPr>
        <p:spPr>
          <a:xfrm>
            <a:off x="720000" y="1452200"/>
            <a:ext cx="16212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27022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02" name="Google Shape;702;p24"/>
            <p:cNvSpPr/>
            <p:nvPr/>
          </p:nvSpPr>
          <p:spPr>
            <a:xfrm>
              <a:off x="238125" y="854700"/>
              <a:ext cx="7142500" cy="4015650"/>
            </a:xfrm>
            <a:custGeom>
              <a:avLst/>
              <a:gdLst/>
              <a:ahLst/>
              <a:cxnLst/>
              <a:rect l="l" t="t" r="r" b="b"/>
              <a:pathLst>
                <a:path w="285700" h="160626" extrusionOk="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2486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61875" y="26946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1875" y="28923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61875" y="31000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61875" y="1675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1875" y="18837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61875" y="20813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61875" y="22890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561875" y="14780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561875" y="4108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61875" y="431660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561875" y="45142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561875" y="3297650"/>
              <a:ext cx="6818750" cy="0"/>
            </a:xfrm>
            <a:custGeom>
              <a:avLst/>
              <a:gdLst/>
              <a:ahLst/>
              <a:cxnLst/>
              <a:rect l="l" t="t" r="r" b="b"/>
              <a:pathLst>
                <a:path w="272750" fill="none" extrusionOk="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561875" y="350562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561875" y="3703275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1875" y="3910950"/>
              <a:ext cx="6818750" cy="25"/>
            </a:xfrm>
            <a:custGeom>
              <a:avLst/>
              <a:gdLst/>
              <a:ahLst/>
              <a:cxnLst/>
              <a:rect l="l" t="t" r="r" b="b"/>
              <a:pathLst>
                <a:path w="272750" h="1" fill="none" extrusionOk="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w="10975" cap="flat" cmpd="sng">
              <a:solidFill>
                <a:srgbClr val="D9D9D9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514825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3750" y="859725"/>
              <a:ext cx="25" cy="4005275"/>
            </a:xfrm>
            <a:custGeom>
              <a:avLst/>
              <a:gdLst/>
              <a:ahLst/>
              <a:cxnLst/>
              <a:rect l="l" t="t" r="r" b="b"/>
              <a:pathLst>
                <a:path w="1" h="160211" fill="none" extrusionOk="0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w="7850" cap="flat" cmpd="sng">
              <a:solidFill>
                <a:srgbClr val="6D9EEB"/>
              </a:solidFill>
              <a:prstDash val="solid"/>
              <a:miter lim="125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1" name="Google Shape;721;p24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24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4"/>
          <p:cNvSpPr txBox="1">
            <a:spLocks noGrp="1"/>
          </p:cNvSpPr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4" name="Google Shape;724;p24"/>
          <p:cNvSpPr txBox="1"/>
          <p:nvPr/>
        </p:nvSpPr>
        <p:spPr>
          <a:xfrm>
            <a:off x="2422213" y="37445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/>
              </a:rPr>
              <a:t>Slidesgo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/>
              </a:rPr>
              <a:t>Flaticon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lang="en" sz="1200"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/>
              </a:rPr>
              <a:t>Freepik</a:t>
            </a:r>
            <a:r>
              <a:rPr lang="en" sz="1200">
                <a:latin typeface="Muli"/>
                <a:ea typeface="Muli"/>
                <a:cs typeface="Muli"/>
                <a:sym typeface="Muli"/>
              </a:rPr>
              <a:t>. </a:t>
            </a:r>
            <a:endParaRPr sz="12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24"/>
          <p:cNvSpPr txBox="1">
            <a:spLocks noGrp="1"/>
          </p:cNvSpPr>
          <p:nvPr>
            <p:ph type="subTitle" idx="1"/>
          </p:nvPr>
        </p:nvSpPr>
        <p:spPr>
          <a:xfrm>
            <a:off x="2955600" y="2001450"/>
            <a:ext cx="3232800" cy="17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6" name="Google Shape;726;p24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727" name="Google Shape;727;p24"/>
            <p:cNvSpPr/>
            <p:nvPr/>
          </p:nvSpPr>
          <p:spPr>
            <a:xfrm>
              <a:off x="1492000" y="427450"/>
              <a:ext cx="1188000" cy="1225375"/>
            </a:xfrm>
            <a:custGeom>
              <a:avLst/>
              <a:gdLst/>
              <a:ahLst/>
              <a:cxnLst/>
              <a:rect l="l" t="t" r="r" b="b"/>
              <a:pathLst>
                <a:path w="47520" h="49015" extrusionOk="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1505775" y="444875"/>
              <a:ext cx="1157925" cy="1185100"/>
            </a:xfrm>
            <a:custGeom>
              <a:avLst/>
              <a:gdLst/>
              <a:ahLst/>
              <a:cxnLst/>
              <a:rect l="l" t="t" r="r" b="b"/>
              <a:pathLst>
                <a:path w="46317" h="47404" extrusionOk="0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4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1631725" y="1023800"/>
              <a:ext cx="932975" cy="17650"/>
            </a:xfrm>
            <a:custGeom>
              <a:avLst/>
              <a:gdLst/>
              <a:ahLst/>
              <a:cxnLst/>
              <a:rect l="l" t="t" r="r" b="b"/>
              <a:pathLst>
                <a:path w="37319" h="706" extrusionOk="0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633600" y="849000"/>
              <a:ext cx="924200" cy="26400"/>
            </a:xfrm>
            <a:custGeom>
              <a:avLst/>
              <a:gdLst/>
              <a:ahLst/>
              <a:cxnLst/>
              <a:rect l="l" t="t" r="r" b="b"/>
              <a:pathLst>
                <a:path w="36968" h="1056" extrusionOk="0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624825" y="765850"/>
              <a:ext cx="931725" cy="15325"/>
            </a:xfrm>
            <a:custGeom>
              <a:avLst/>
              <a:gdLst/>
              <a:ahLst/>
              <a:cxnLst/>
              <a:rect l="l" t="t" r="r" b="b"/>
              <a:pathLst>
                <a:path w="37269" h="613" extrusionOk="0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1617300" y="1111525"/>
              <a:ext cx="938000" cy="28850"/>
            </a:xfrm>
            <a:custGeom>
              <a:avLst/>
              <a:gdLst/>
              <a:ahLst/>
              <a:cxnLst/>
              <a:rect l="l" t="t" r="r" b="b"/>
              <a:pathLst>
                <a:path w="37520" h="1154" extrusionOk="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1624825" y="1206075"/>
              <a:ext cx="921075" cy="16000"/>
            </a:xfrm>
            <a:custGeom>
              <a:avLst/>
              <a:gdLst/>
              <a:ahLst/>
              <a:cxnLst/>
              <a:rect l="l" t="t" r="r" b="b"/>
              <a:pathLst>
                <a:path w="36843" h="640" extrusionOk="0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625450" y="1448675"/>
              <a:ext cx="923575" cy="33500"/>
            </a:xfrm>
            <a:custGeom>
              <a:avLst/>
              <a:gdLst/>
              <a:ahLst/>
              <a:cxnLst/>
              <a:rect l="l" t="t" r="r" b="b"/>
              <a:pathLst>
                <a:path w="36943" h="1340" extrusionOk="0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624200" y="934225"/>
              <a:ext cx="919200" cy="21800"/>
            </a:xfrm>
            <a:custGeom>
              <a:avLst/>
              <a:gdLst/>
              <a:ahLst/>
              <a:cxnLst/>
              <a:rect l="l" t="t" r="r" b="b"/>
              <a:pathLst>
                <a:path w="36768" h="872" extrusionOk="0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1629200" y="1281975"/>
              <a:ext cx="912325" cy="25100"/>
            </a:xfrm>
            <a:custGeom>
              <a:avLst/>
              <a:gdLst/>
              <a:ahLst/>
              <a:cxnLst/>
              <a:rect l="l" t="t" r="r" b="b"/>
              <a:pathLst>
                <a:path w="36493" h="1004" extrusionOk="0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1621075" y="1360300"/>
              <a:ext cx="919825" cy="23325"/>
            </a:xfrm>
            <a:custGeom>
              <a:avLst/>
              <a:gdLst/>
              <a:ahLst/>
              <a:cxnLst/>
              <a:rect l="l" t="t" r="r" b="b"/>
              <a:pathLst>
                <a:path w="36793" h="933" extrusionOk="0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39148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2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740" name="Google Shape;740;p25"/>
            <p:cNvSpPr/>
            <p:nvPr/>
          </p:nvSpPr>
          <p:spPr>
            <a:xfrm>
              <a:off x="-174525" y="-22399"/>
              <a:ext cx="9487164" cy="5188298"/>
            </a:xfrm>
            <a:custGeom>
              <a:avLst/>
              <a:gdLst/>
              <a:ahLst/>
              <a:cxnLst/>
              <a:rect l="l" t="t" r="r" b="b"/>
              <a:pathLst>
                <a:path w="264469" h="144360" extrusionOk="0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42" name="Google Shape;742;p2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743" name="Google Shape;743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2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759" name="Google Shape;759;p2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1" extrusionOk="0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3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1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42" extrusionOk="0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avLst/>
                <a:gdLst/>
                <a:ahLst/>
                <a:cxnLst/>
                <a:rect l="l" t="t" r="r" b="b"/>
                <a:pathLst>
                  <a:path w="109629" h="550" extrusionOk="0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74" name="Google Shape;774;p2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2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2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2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2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2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0" name="Google Shape;780;p25"/>
          <p:cNvSpPr txBox="1">
            <a:spLocks noGrp="1"/>
          </p:cNvSpPr>
          <p:nvPr>
            <p:ph type="subTitle" idx="1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1" name="Google Shape;781;p25"/>
          <p:cNvSpPr txBox="1">
            <a:spLocks noGrp="1"/>
          </p:cNvSpPr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26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90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accen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71" r:id="rId12"/>
    <p:sldLayoutId id="2147483679" r:id="rId13"/>
    <p:sldLayoutId id="2147483680" r:id="rId14"/>
    <p:sldLayoutId id="214748368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sz="30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sz="2800" b="1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30685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3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就业：</a:t>
            </a:r>
            <a:endParaRPr dirty="0"/>
          </a:p>
        </p:txBody>
      </p:sp>
      <p:sp>
        <p:nvSpPr>
          <p:cNvPr id="300" name="Google Shape;300;p38"/>
          <p:cNvSpPr txBox="1">
            <a:spLocks noGrp="1"/>
          </p:cNvSpPr>
          <p:nvPr>
            <p:ph type="subTitle" idx="1"/>
          </p:nvPr>
        </p:nvSpPr>
        <p:spPr>
          <a:xfrm>
            <a:off x="3479251" y="2815362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与机器的时代拉锯战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subTitle" idx="2"/>
          </p:nvPr>
        </p:nvSpPr>
        <p:spPr>
          <a:xfrm>
            <a:off x="3356549" y="3840335"/>
            <a:ext cx="4711435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——《</a:t>
            </a:r>
            <a:r>
              <a:rPr lang="zh-CN" altLang="en-US" dirty="0"/>
              <a:t>今日简史</a:t>
            </a:r>
            <a:r>
              <a:rPr lang="en-US" altLang="zh-CN" dirty="0"/>
              <a:t>》</a:t>
            </a:r>
            <a:r>
              <a:rPr lang="zh-CN" altLang="en-US" dirty="0"/>
              <a:t>就业：等你长大，可能没有工作</a:t>
            </a:r>
            <a:endParaRPr dirty="0"/>
          </a:p>
        </p:txBody>
      </p:sp>
      <p:grpSp>
        <p:nvGrpSpPr>
          <p:cNvPr id="301" name="Google Shape;301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2" name="Google Shape;302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rgbClr val="3D3D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rgbClr val="728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2" name="Google Shape;382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6" name="Google Shape;386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0" name="Google Shape;390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创新</a:t>
            </a:r>
            <a:endParaRPr dirty="0"/>
          </a:p>
        </p:txBody>
      </p:sp>
      <p:sp>
        <p:nvSpPr>
          <p:cNvPr id="522" name="Google Shape;522;p45"/>
          <p:cNvSpPr txBox="1">
            <a:spLocks noGrp="1"/>
          </p:cNvSpPr>
          <p:nvPr>
            <p:ph type="subTitle" idx="1"/>
          </p:nvPr>
        </p:nvSpPr>
        <p:spPr>
          <a:xfrm>
            <a:off x="989292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研究新的药品、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开发完全不同的音乐、</a:t>
            </a:r>
            <a:endParaRPr lang="en-US" altLang="zh-CN" dirty="0"/>
          </a:p>
        </p:txBody>
      </p:sp>
      <p:sp>
        <p:nvSpPr>
          <p:cNvPr id="523" name="Google Shape;523;p45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管理</a:t>
            </a:r>
            <a:endParaRPr dirty="0"/>
          </a:p>
        </p:txBody>
      </p:sp>
      <p:sp>
        <p:nvSpPr>
          <p:cNvPr id="524" name="Google Shape;524;p45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管理与修理智能机器</a:t>
            </a:r>
            <a:endParaRPr dirty="0"/>
          </a:p>
        </p:txBody>
      </p:sp>
      <p:sp>
        <p:nvSpPr>
          <p:cNvPr id="525" name="Google Shape;525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协同</a:t>
            </a:r>
            <a:endParaRPr dirty="0"/>
          </a:p>
        </p:txBody>
      </p:sp>
      <p:sp>
        <p:nvSpPr>
          <p:cNvPr id="526" name="Google Shape;526;p45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在人机协同下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完成现有职业的任务</a:t>
            </a:r>
            <a:endParaRPr dirty="0"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1"/>
                </a:solidFill>
              </a:rPr>
              <a:t>新技术、新职业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4297684" y="1845808"/>
            <a:ext cx="548632" cy="548649"/>
          </a:xfrm>
          <a:custGeom>
            <a:avLst/>
            <a:gdLst/>
            <a:ahLst/>
            <a:cxnLst/>
            <a:rect l="l" t="t" r="r" b="b"/>
            <a:pathLst>
              <a:path w="12887" h="12698" extrusionOk="0">
                <a:moveTo>
                  <a:pt x="7814" y="3309"/>
                </a:moveTo>
                <a:cubicBezTo>
                  <a:pt x="7782" y="3592"/>
                  <a:pt x="7782" y="3907"/>
                  <a:pt x="7814" y="4159"/>
                </a:cubicBezTo>
                <a:lnTo>
                  <a:pt x="4947" y="4159"/>
                </a:lnTo>
                <a:cubicBezTo>
                  <a:pt x="4978" y="3876"/>
                  <a:pt x="4978" y="3592"/>
                  <a:pt x="4947" y="3309"/>
                </a:cubicBezTo>
                <a:close/>
                <a:moveTo>
                  <a:pt x="9830" y="788"/>
                </a:moveTo>
                <a:cubicBezTo>
                  <a:pt x="10082" y="788"/>
                  <a:pt x="10366" y="820"/>
                  <a:pt x="10618" y="946"/>
                </a:cubicBezTo>
                <a:cubicBezTo>
                  <a:pt x="11721" y="1481"/>
                  <a:pt x="12193" y="2678"/>
                  <a:pt x="11752" y="3718"/>
                </a:cubicBezTo>
                <a:cubicBezTo>
                  <a:pt x="11500" y="4254"/>
                  <a:pt x="11027" y="4695"/>
                  <a:pt x="10460" y="4884"/>
                </a:cubicBezTo>
                <a:cubicBezTo>
                  <a:pt x="10261" y="4950"/>
                  <a:pt x="10035" y="4990"/>
                  <a:pt x="9816" y="4990"/>
                </a:cubicBezTo>
                <a:cubicBezTo>
                  <a:pt x="9619" y="4990"/>
                  <a:pt x="9427" y="4958"/>
                  <a:pt x="9263" y="4884"/>
                </a:cubicBezTo>
                <a:cubicBezTo>
                  <a:pt x="9074" y="4821"/>
                  <a:pt x="8885" y="4663"/>
                  <a:pt x="8791" y="4474"/>
                </a:cubicBezTo>
                <a:cubicBezTo>
                  <a:pt x="8791" y="4411"/>
                  <a:pt x="8759" y="4380"/>
                  <a:pt x="8728" y="4348"/>
                </a:cubicBezTo>
                <a:cubicBezTo>
                  <a:pt x="8570" y="3970"/>
                  <a:pt x="8570" y="3561"/>
                  <a:pt x="8728" y="3183"/>
                </a:cubicBezTo>
                <a:cubicBezTo>
                  <a:pt x="8759" y="3151"/>
                  <a:pt x="8759" y="3120"/>
                  <a:pt x="8791" y="3088"/>
                </a:cubicBezTo>
                <a:cubicBezTo>
                  <a:pt x="8980" y="2710"/>
                  <a:pt x="9358" y="2521"/>
                  <a:pt x="9830" y="2521"/>
                </a:cubicBezTo>
                <a:cubicBezTo>
                  <a:pt x="9956" y="2521"/>
                  <a:pt x="10019" y="2552"/>
                  <a:pt x="10082" y="2615"/>
                </a:cubicBezTo>
                <a:cubicBezTo>
                  <a:pt x="10240" y="2773"/>
                  <a:pt x="10240" y="3025"/>
                  <a:pt x="10145" y="3183"/>
                </a:cubicBezTo>
                <a:cubicBezTo>
                  <a:pt x="10051" y="3309"/>
                  <a:pt x="9956" y="3340"/>
                  <a:pt x="9830" y="3340"/>
                </a:cubicBezTo>
                <a:cubicBezTo>
                  <a:pt x="9578" y="3340"/>
                  <a:pt x="9389" y="3561"/>
                  <a:pt x="9389" y="3781"/>
                </a:cubicBezTo>
                <a:cubicBezTo>
                  <a:pt x="9389" y="4033"/>
                  <a:pt x="9578" y="4222"/>
                  <a:pt x="9830" y="4222"/>
                </a:cubicBezTo>
                <a:cubicBezTo>
                  <a:pt x="10555" y="4222"/>
                  <a:pt x="11059" y="3655"/>
                  <a:pt x="11059" y="2962"/>
                </a:cubicBezTo>
                <a:cubicBezTo>
                  <a:pt x="11059" y="2395"/>
                  <a:pt x="10681" y="1891"/>
                  <a:pt x="10114" y="1733"/>
                </a:cubicBezTo>
                <a:cubicBezTo>
                  <a:pt x="10034" y="1721"/>
                  <a:pt x="9933" y="1712"/>
                  <a:pt x="9817" y="1712"/>
                </a:cubicBezTo>
                <a:cubicBezTo>
                  <a:pt x="9339" y="1712"/>
                  <a:pt x="8611" y="1861"/>
                  <a:pt x="8129" y="2521"/>
                </a:cubicBezTo>
                <a:lnTo>
                  <a:pt x="4600" y="2521"/>
                </a:lnTo>
                <a:cubicBezTo>
                  <a:pt x="4191" y="1985"/>
                  <a:pt x="3592" y="1702"/>
                  <a:pt x="2931" y="1702"/>
                </a:cubicBezTo>
                <a:cubicBezTo>
                  <a:pt x="2395" y="1702"/>
                  <a:pt x="1986" y="1985"/>
                  <a:pt x="1796" y="2458"/>
                </a:cubicBezTo>
                <a:cubicBezTo>
                  <a:pt x="1481" y="3246"/>
                  <a:pt x="1954" y="4191"/>
                  <a:pt x="2931" y="4191"/>
                </a:cubicBezTo>
                <a:cubicBezTo>
                  <a:pt x="3183" y="4191"/>
                  <a:pt x="3340" y="3970"/>
                  <a:pt x="3340" y="3750"/>
                </a:cubicBezTo>
                <a:cubicBezTo>
                  <a:pt x="3340" y="3498"/>
                  <a:pt x="3120" y="3309"/>
                  <a:pt x="2931" y="3309"/>
                </a:cubicBezTo>
                <a:cubicBezTo>
                  <a:pt x="2805" y="3309"/>
                  <a:pt x="2742" y="3277"/>
                  <a:pt x="2647" y="3246"/>
                </a:cubicBezTo>
                <a:cubicBezTo>
                  <a:pt x="2458" y="3057"/>
                  <a:pt x="2490" y="2615"/>
                  <a:pt x="2805" y="2521"/>
                </a:cubicBezTo>
                <a:cubicBezTo>
                  <a:pt x="2836" y="2513"/>
                  <a:pt x="2879" y="2509"/>
                  <a:pt x="2931" y="2509"/>
                </a:cubicBezTo>
                <a:cubicBezTo>
                  <a:pt x="3084" y="2509"/>
                  <a:pt x="3309" y="2545"/>
                  <a:pt x="3498" y="2615"/>
                </a:cubicBezTo>
                <a:cubicBezTo>
                  <a:pt x="3687" y="2678"/>
                  <a:pt x="3876" y="2836"/>
                  <a:pt x="3970" y="3025"/>
                </a:cubicBezTo>
                <a:cubicBezTo>
                  <a:pt x="3970" y="3088"/>
                  <a:pt x="4002" y="3120"/>
                  <a:pt x="4033" y="3151"/>
                </a:cubicBezTo>
                <a:cubicBezTo>
                  <a:pt x="4191" y="3498"/>
                  <a:pt x="4191" y="3939"/>
                  <a:pt x="4033" y="4285"/>
                </a:cubicBezTo>
                <a:cubicBezTo>
                  <a:pt x="4002" y="4348"/>
                  <a:pt x="4002" y="4380"/>
                  <a:pt x="3970" y="4411"/>
                </a:cubicBezTo>
                <a:cubicBezTo>
                  <a:pt x="3750" y="4726"/>
                  <a:pt x="3403" y="4978"/>
                  <a:pt x="2931" y="4978"/>
                </a:cubicBezTo>
                <a:cubicBezTo>
                  <a:pt x="1796" y="4978"/>
                  <a:pt x="851" y="4033"/>
                  <a:pt x="851" y="2899"/>
                </a:cubicBezTo>
                <a:cubicBezTo>
                  <a:pt x="851" y="1733"/>
                  <a:pt x="1765" y="851"/>
                  <a:pt x="2931" y="788"/>
                </a:cubicBezTo>
                <a:close/>
                <a:moveTo>
                  <a:pt x="7751" y="4915"/>
                </a:moveTo>
                <a:lnTo>
                  <a:pt x="7751" y="10618"/>
                </a:lnTo>
                <a:cubicBezTo>
                  <a:pt x="7751" y="10838"/>
                  <a:pt x="7940" y="11027"/>
                  <a:pt x="8129" y="11027"/>
                </a:cubicBezTo>
                <a:cubicBezTo>
                  <a:pt x="8318" y="11027"/>
                  <a:pt x="8570" y="10838"/>
                  <a:pt x="8570" y="10618"/>
                </a:cubicBezTo>
                <a:lnTo>
                  <a:pt x="8570" y="5419"/>
                </a:lnTo>
                <a:cubicBezTo>
                  <a:pt x="8791" y="5577"/>
                  <a:pt x="9074" y="5671"/>
                  <a:pt x="9389" y="5766"/>
                </a:cubicBezTo>
                <a:lnTo>
                  <a:pt x="9389" y="11878"/>
                </a:lnTo>
                <a:lnTo>
                  <a:pt x="3372" y="11878"/>
                </a:lnTo>
                <a:lnTo>
                  <a:pt x="3372" y="5766"/>
                </a:lnTo>
                <a:cubicBezTo>
                  <a:pt x="3687" y="5734"/>
                  <a:pt x="3970" y="5608"/>
                  <a:pt x="4191" y="5419"/>
                </a:cubicBezTo>
                <a:lnTo>
                  <a:pt x="4191" y="10618"/>
                </a:lnTo>
                <a:cubicBezTo>
                  <a:pt x="4191" y="10838"/>
                  <a:pt x="4380" y="11027"/>
                  <a:pt x="4600" y="11027"/>
                </a:cubicBezTo>
                <a:cubicBezTo>
                  <a:pt x="4821" y="11027"/>
                  <a:pt x="5010" y="10838"/>
                  <a:pt x="5010" y="10618"/>
                </a:cubicBezTo>
                <a:lnTo>
                  <a:pt x="5010" y="4915"/>
                </a:lnTo>
                <a:lnTo>
                  <a:pt x="5861" y="4915"/>
                </a:lnTo>
                <a:lnTo>
                  <a:pt x="5861" y="10618"/>
                </a:lnTo>
                <a:cubicBezTo>
                  <a:pt x="5861" y="10838"/>
                  <a:pt x="6050" y="11027"/>
                  <a:pt x="6239" y="11027"/>
                </a:cubicBezTo>
                <a:cubicBezTo>
                  <a:pt x="6428" y="11027"/>
                  <a:pt x="6648" y="10838"/>
                  <a:pt x="6648" y="10618"/>
                </a:cubicBezTo>
                <a:lnTo>
                  <a:pt x="6648" y="4915"/>
                </a:lnTo>
                <a:close/>
                <a:moveTo>
                  <a:pt x="2931" y="1"/>
                </a:moveTo>
                <a:cubicBezTo>
                  <a:pt x="1324" y="1"/>
                  <a:pt x="1" y="1324"/>
                  <a:pt x="1" y="2899"/>
                </a:cubicBezTo>
                <a:cubicBezTo>
                  <a:pt x="1" y="4348"/>
                  <a:pt x="1072" y="5514"/>
                  <a:pt x="2490" y="5766"/>
                </a:cubicBezTo>
                <a:lnTo>
                  <a:pt x="2490" y="12256"/>
                </a:lnTo>
                <a:cubicBezTo>
                  <a:pt x="2490" y="12508"/>
                  <a:pt x="2679" y="12697"/>
                  <a:pt x="2931" y="12697"/>
                </a:cubicBezTo>
                <a:lnTo>
                  <a:pt x="9830" y="12697"/>
                </a:lnTo>
                <a:cubicBezTo>
                  <a:pt x="10051" y="12697"/>
                  <a:pt x="10208" y="12508"/>
                  <a:pt x="10208" y="12256"/>
                </a:cubicBezTo>
                <a:lnTo>
                  <a:pt x="10208" y="5797"/>
                </a:lnTo>
                <a:cubicBezTo>
                  <a:pt x="10964" y="5671"/>
                  <a:pt x="11721" y="5293"/>
                  <a:pt x="12193" y="4537"/>
                </a:cubicBezTo>
                <a:cubicBezTo>
                  <a:pt x="12823" y="3718"/>
                  <a:pt x="12886" y="2678"/>
                  <a:pt x="12508" y="1796"/>
                </a:cubicBezTo>
                <a:cubicBezTo>
                  <a:pt x="12067" y="725"/>
                  <a:pt x="10996" y="1"/>
                  <a:pt x="98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45"/>
          <p:cNvGrpSpPr/>
          <p:nvPr/>
        </p:nvGrpSpPr>
        <p:grpSpPr>
          <a:xfrm>
            <a:off x="1759594" y="1845810"/>
            <a:ext cx="562012" cy="548643"/>
            <a:chOff x="-37190575" y="1951325"/>
            <a:chExt cx="324525" cy="315875"/>
          </a:xfrm>
        </p:grpSpPr>
        <p:sp>
          <p:nvSpPr>
            <p:cNvPr id="529" name="Google Shape;529;p45"/>
            <p:cNvSpPr/>
            <p:nvPr/>
          </p:nvSpPr>
          <p:spPr>
            <a:xfrm>
              <a:off x="-37190575" y="1951325"/>
              <a:ext cx="324525" cy="315875"/>
            </a:xfrm>
            <a:custGeom>
              <a:avLst/>
              <a:gdLst/>
              <a:ahLst/>
              <a:cxnLst/>
              <a:rect l="l" t="t" r="r" b="b"/>
              <a:pathLst>
                <a:path w="12981" h="12635" extrusionOk="0">
                  <a:moveTo>
                    <a:pt x="6693" y="790"/>
                  </a:moveTo>
                  <a:cubicBezTo>
                    <a:pt x="8301" y="790"/>
                    <a:pt x="9913" y="1489"/>
                    <a:pt x="11028" y="2868"/>
                  </a:cubicBezTo>
                  <a:cubicBezTo>
                    <a:pt x="11752" y="3813"/>
                    <a:pt x="12193" y="5010"/>
                    <a:pt x="12193" y="6270"/>
                  </a:cubicBezTo>
                  <a:cubicBezTo>
                    <a:pt x="12162" y="7058"/>
                    <a:pt x="11563" y="7593"/>
                    <a:pt x="10870" y="7593"/>
                  </a:cubicBezTo>
                  <a:lnTo>
                    <a:pt x="10019" y="7593"/>
                  </a:lnTo>
                  <a:cubicBezTo>
                    <a:pt x="8854" y="7593"/>
                    <a:pt x="7940" y="8539"/>
                    <a:pt x="7940" y="9704"/>
                  </a:cubicBezTo>
                  <a:lnTo>
                    <a:pt x="7940" y="10523"/>
                  </a:lnTo>
                  <a:cubicBezTo>
                    <a:pt x="7940" y="11216"/>
                    <a:pt x="7404" y="11784"/>
                    <a:pt x="6680" y="11815"/>
                  </a:cubicBezTo>
                  <a:cubicBezTo>
                    <a:pt x="6239" y="11815"/>
                    <a:pt x="5892" y="11784"/>
                    <a:pt x="5420" y="11658"/>
                  </a:cubicBezTo>
                  <a:cubicBezTo>
                    <a:pt x="3844" y="11311"/>
                    <a:pt x="2490" y="10208"/>
                    <a:pt x="1765" y="8791"/>
                  </a:cubicBezTo>
                  <a:cubicBezTo>
                    <a:pt x="536" y="6428"/>
                    <a:pt x="1261" y="3340"/>
                    <a:pt x="3624" y="1733"/>
                  </a:cubicBezTo>
                  <a:cubicBezTo>
                    <a:pt x="4545" y="1102"/>
                    <a:pt x="5618" y="790"/>
                    <a:pt x="6693" y="790"/>
                  </a:cubicBezTo>
                  <a:close/>
                  <a:moveTo>
                    <a:pt x="6648" y="1"/>
                  </a:moveTo>
                  <a:cubicBezTo>
                    <a:pt x="4474" y="1"/>
                    <a:pt x="2553" y="1103"/>
                    <a:pt x="1419" y="2805"/>
                  </a:cubicBezTo>
                  <a:cubicBezTo>
                    <a:pt x="95" y="4726"/>
                    <a:pt x="1" y="7215"/>
                    <a:pt x="1009" y="9169"/>
                  </a:cubicBezTo>
                  <a:cubicBezTo>
                    <a:pt x="2080" y="11216"/>
                    <a:pt x="4191" y="12634"/>
                    <a:pt x="6680" y="12634"/>
                  </a:cubicBezTo>
                  <a:cubicBezTo>
                    <a:pt x="7814" y="12634"/>
                    <a:pt x="8791" y="11689"/>
                    <a:pt x="8791" y="10523"/>
                  </a:cubicBezTo>
                  <a:lnTo>
                    <a:pt x="8791" y="9704"/>
                  </a:lnTo>
                  <a:cubicBezTo>
                    <a:pt x="8791" y="8980"/>
                    <a:pt x="9358" y="8444"/>
                    <a:pt x="10019" y="8444"/>
                  </a:cubicBezTo>
                  <a:lnTo>
                    <a:pt x="10870" y="8444"/>
                  </a:lnTo>
                  <a:cubicBezTo>
                    <a:pt x="12004" y="8444"/>
                    <a:pt x="12981" y="7499"/>
                    <a:pt x="12981" y="6333"/>
                  </a:cubicBezTo>
                  <a:cubicBezTo>
                    <a:pt x="12981" y="2962"/>
                    <a:pt x="10240" y="1"/>
                    <a:pt x="6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-37081875" y="2162600"/>
              <a:ext cx="72475" cy="63100"/>
            </a:xfrm>
            <a:custGeom>
              <a:avLst/>
              <a:gdLst/>
              <a:ahLst/>
              <a:cxnLst/>
              <a:rect l="l" t="t" r="r" b="b"/>
              <a:pathLst>
                <a:path w="2899" h="2524" extrusionOk="0">
                  <a:moveTo>
                    <a:pt x="1418" y="812"/>
                  </a:moveTo>
                  <a:cubicBezTo>
                    <a:pt x="1670" y="812"/>
                    <a:pt x="1859" y="1001"/>
                    <a:pt x="1859" y="1253"/>
                  </a:cubicBezTo>
                  <a:cubicBezTo>
                    <a:pt x="1859" y="1474"/>
                    <a:pt x="1670" y="1663"/>
                    <a:pt x="1418" y="1663"/>
                  </a:cubicBezTo>
                  <a:cubicBezTo>
                    <a:pt x="1198" y="1663"/>
                    <a:pt x="1009" y="1474"/>
                    <a:pt x="1009" y="1253"/>
                  </a:cubicBezTo>
                  <a:cubicBezTo>
                    <a:pt x="1009" y="1001"/>
                    <a:pt x="1198" y="812"/>
                    <a:pt x="1418" y="812"/>
                  </a:cubicBezTo>
                  <a:close/>
                  <a:moveTo>
                    <a:pt x="1405" y="0"/>
                  </a:moveTo>
                  <a:cubicBezTo>
                    <a:pt x="1250" y="0"/>
                    <a:pt x="1094" y="28"/>
                    <a:pt x="946" y="88"/>
                  </a:cubicBezTo>
                  <a:cubicBezTo>
                    <a:pt x="316" y="371"/>
                    <a:pt x="0" y="1127"/>
                    <a:pt x="284" y="1757"/>
                  </a:cubicBezTo>
                  <a:cubicBezTo>
                    <a:pt x="496" y="2229"/>
                    <a:pt x="973" y="2524"/>
                    <a:pt x="1463" y="2524"/>
                  </a:cubicBezTo>
                  <a:cubicBezTo>
                    <a:pt x="1628" y="2524"/>
                    <a:pt x="1795" y="2490"/>
                    <a:pt x="1954" y="2419"/>
                  </a:cubicBezTo>
                  <a:cubicBezTo>
                    <a:pt x="2584" y="2135"/>
                    <a:pt x="2899" y="1379"/>
                    <a:pt x="2615" y="749"/>
                  </a:cubicBezTo>
                  <a:cubicBezTo>
                    <a:pt x="2399" y="292"/>
                    <a:pt x="1907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-37144875" y="2099025"/>
              <a:ext cx="72475" cy="62875"/>
            </a:xfrm>
            <a:custGeom>
              <a:avLst/>
              <a:gdLst/>
              <a:ahLst/>
              <a:cxnLst/>
              <a:rect l="l" t="t" r="r" b="b"/>
              <a:pathLst>
                <a:path w="2899" h="2515" extrusionOk="0">
                  <a:moveTo>
                    <a:pt x="1418" y="835"/>
                  </a:moveTo>
                  <a:cubicBezTo>
                    <a:pt x="1670" y="835"/>
                    <a:pt x="1859" y="1024"/>
                    <a:pt x="1859" y="1276"/>
                  </a:cubicBezTo>
                  <a:cubicBezTo>
                    <a:pt x="1859" y="1496"/>
                    <a:pt x="1670" y="1685"/>
                    <a:pt x="1418" y="1685"/>
                  </a:cubicBezTo>
                  <a:cubicBezTo>
                    <a:pt x="1197" y="1685"/>
                    <a:pt x="1008" y="1496"/>
                    <a:pt x="1008" y="1276"/>
                  </a:cubicBezTo>
                  <a:cubicBezTo>
                    <a:pt x="1008" y="1024"/>
                    <a:pt x="1197" y="835"/>
                    <a:pt x="1418" y="835"/>
                  </a:cubicBezTo>
                  <a:close/>
                  <a:moveTo>
                    <a:pt x="1411" y="0"/>
                  </a:moveTo>
                  <a:cubicBezTo>
                    <a:pt x="1254" y="0"/>
                    <a:pt x="1096" y="26"/>
                    <a:pt x="945" y="79"/>
                  </a:cubicBezTo>
                  <a:cubicBezTo>
                    <a:pt x="315" y="362"/>
                    <a:pt x="0" y="1118"/>
                    <a:pt x="284" y="1748"/>
                  </a:cubicBezTo>
                  <a:cubicBezTo>
                    <a:pt x="496" y="2220"/>
                    <a:pt x="972" y="2515"/>
                    <a:pt x="1463" y="2515"/>
                  </a:cubicBezTo>
                  <a:cubicBezTo>
                    <a:pt x="1628" y="2515"/>
                    <a:pt x="1795" y="2481"/>
                    <a:pt x="1953" y="2410"/>
                  </a:cubicBezTo>
                  <a:cubicBezTo>
                    <a:pt x="2583" y="2126"/>
                    <a:pt x="2899" y="1370"/>
                    <a:pt x="2615" y="740"/>
                  </a:cubicBezTo>
                  <a:cubicBezTo>
                    <a:pt x="2399" y="261"/>
                    <a:pt x="1910" y="0"/>
                    <a:pt x="1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-37123625" y="2014875"/>
              <a:ext cx="71700" cy="62775"/>
            </a:xfrm>
            <a:custGeom>
              <a:avLst/>
              <a:gdLst/>
              <a:ahLst/>
              <a:cxnLst/>
              <a:rect l="l" t="t" r="r" b="b"/>
              <a:pathLst>
                <a:path w="2868" h="2511" extrusionOk="0">
                  <a:moveTo>
                    <a:pt x="1418" y="798"/>
                  </a:moveTo>
                  <a:cubicBezTo>
                    <a:pt x="1639" y="798"/>
                    <a:pt x="1828" y="1019"/>
                    <a:pt x="1828" y="1239"/>
                  </a:cubicBezTo>
                  <a:cubicBezTo>
                    <a:pt x="1828" y="1460"/>
                    <a:pt x="1639" y="1680"/>
                    <a:pt x="1418" y="1680"/>
                  </a:cubicBezTo>
                  <a:cubicBezTo>
                    <a:pt x="1166" y="1680"/>
                    <a:pt x="977" y="1460"/>
                    <a:pt x="977" y="1239"/>
                  </a:cubicBezTo>
                  <a:cubicBezTo>
                    <a:pt x="1009" y="1019"/>
                    <a:pt x="1166" y="798"/>
                    <a:pt x="1418" y="798"/>
                  </a:cubicBezTo>
                  <a:close/>
                  <a:moveTo>
                    <a:pt x="1431" y="0"/>
                  </a:moveTo>
                  <a:cubicBezTo>
                    <a:pt x="1269" y="0"/>
                    <a:pt x="1105" y="34"/>
                    <a:pt x="946" y="105"/>
                  </a:cubicBezTo>
                  <a:cubicBezTo>
                    <a:pt x="316" y="389"/>
                    <a:pt x="1" y="1113"/>
                    <a:pt x="253" y="1743"/>
                  </a:cubicBezTo>
                  <a:cubicBezTo>
                    <a:pt x="472" y="2231"/>
                    <a:pt x="974" y="2511"/>
                    <a:pt x="1481" y="2511"/>
                  </a:cubicBezTo>
                  <a:cubicBezTo>
                    <a:pt x="1630" y="2511"/>
                    <a:pt x="1780" y="2487"/>
                    <a:pt x="1923" y="2436"/>
                  </a:cubicBezTo>
                  <a:cubicBezTo>
                    <a:pt x="2553" y="2153"/>
                    <a:pt x="2868" y="1397"/>
                    <a:pt x="2584" y="767"/>
                  </a:cubicBezTo>
                  <a:cubicBezTo>
                    <a:pt x="2372" y="295"/>
                    <a:pt x="1913" y="0"/>
                    <a:pt x="14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-37039350" y="1993250"/>
              <a:ext cx="71700" cy="63125"/>
            </a:xfrm>
            <a:custGeom>
              <a:avLst/>
              <a:gdLst/>
              <a:ahLst/>
              <a:cxnLst/>
              <a:rect l="l" t="t" r="r" b="b"/>
              <a:pathLst>
                <a:path w="2868" h="2525" extrusionOk="0">
                  <a:moveTo>
                    <a:pt x="1418" y="844"/>
                  </a:moveTo>
                  <a:cubicBezTo>
                    <a:pt x="1671" y="844"/>
                    <a:pt x="1860" y="1033"/>
                    <a:pt x="1860" y="1285"/>
                  </a:cubicBezTo>
                  <a:cubicBezTo>
                    <a:pt x="1860" y="1506"/>
                    <a:pt x="1671" y="1726"/>
                    <a:pt x="1418" y="1726"/>
                  </a:cubicBezTo>
                  <a:cubicBezTo>
                    <a:pt x="1198" y="1726"/>
                    <a:pt x="977" y="1506"/>
                    <a:pt x="977" y="1285"/>
                  </a:cubicBezTo>
                  <a:cubicBezTo>
                    <a:pt x="977" y="1033"/>
                    <a:pt x="1198" y="844"/>
                    <a:pt x="1418" y="844"/>
                  </a:cubicBezTo>
                  <a:close/>
                  <a:moveTo>
                    <a:pt x="1402" y="1"/>
                  </a:moveTo>
                  <a:cubicBezTo>
                    <a:pt x="1248" y="1"/>
                    <a:pt x="1094" y="29"/>
                    <a:pt x="946" y="88"/>
                  </a:cubicBezTo>
                  <a:cubicBezTo>
                    <a:pt x="316" y="372"/>
                    <a:pt x="1" y="1128"/>
                    <a:pt x="284" y="1758"/>
                  </a:cubicBezTo>
                  <a:cubicBezTo>
                    <a:pt x="496" y="2229"/>
                    <a:pt x="955" y="2524"/>
                    <a:pt x="1437" y="2524"/>
                  </a:cubicBezTo>
                  <a:cubicBezTo>
                    <a:pt x="1599" y="2524"/>
                    <a:pt x="1764" y="2491"/>
                    <a:pt x="1923" y="2419"/>
                  </a:cubicBezTo>
                  <a:cubicBezTo>
                    <a:pt x="2553" y="2136"/>
                    <a:pt x="2868" y="1411"/>
                    <a:pt x="2616" y="781"/>
                  </a:cubicBezTo>
                  <a:cubicBezTo>
                    <a:pt x="2399" y="299"/>
                    <a:pt x="1905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45"/>
          <p:cNvGrpSpPr/>
          <p:nvPr/>
        </p:nvGrpSpPr>
        <p:grpSpPr>
          <a:xfrm>
            <a:off x="6829085" y="1845817"/>
            <a:ext cx="548630" cy="548630"/>
            <a:chOff x="-24338900" y="2710600"/>
            <a:chExt cx="295375" cy="295375"/>
          </a:xfrm>
        </p:grpSpPr>
        <p:sp>
          <p:nvSpPr>
            <p:cNvPr id="535" name="Google Shape;535;p45"/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45"/>
          <p:cNvSpPr/>
          <p:nvPr/>
        </p:nvSpPr>
        <p:spPr>
          <a:xfrm>
            <a:off x="1805850" y="2077806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5"/>
          <p:cNvSpPr/>
          <p:nvPr/>
        </p:nvSpPr>
        <p:spPr>
          <a:xfrm>
            <a:off x="4170350" y="17481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6902550" y="191928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1" name="Google Shape;541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/>
          <p:nvPr/>
        </p:nvSpPr>
        <p:spPr>
          <a:xfrm>
            <a:off x="720000" y="2941863"/>
            <a:ext cx="8067246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754441" y="1482775"/>
            <a:ext cx="8134614" cy="123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技术性失业</a:t>
            </a:r>
            <a:endParaRPr dirty="0"/>
          </a:p>
        </p:txBody>
      </p:sp>
      <p:sp>
        <p:nvSpPr>
          <p:cNvPr id="553" name="Google Shape;553;p46"/>
          <p:cNvSpPr txBox="1">
            <a:spLocks noGrp="1"/>
          </p:cNvSpPr>
          <p:nvPr>
            <p:ph type="subTitle" idx="2"/>
          </p:nvPr>
        </p:nvSpPr>
        <p:spPr>
          <a:xfrm>
            <a:off x="5207564" y="3532125"/>
            <a:ext cx="2752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结构性失业</a:t>
            </a:r>
            <a:endParaRPr dirty="0"/>
          </a:p>
        </p:txBody>
      </p:sp>
      <p:sp>
        <p:nvSpPr>
          <p:cNvPr id="554" name="Google Shape;554;p46"/>
          <p:cNvSpPr txBox="1">
            <a:spLocks noGrp="1"/>
          </p:cNvSpPr>
          <p:nvPr>
            <p:ph type="subTitle" idx="3"/>
          </p:nvPr>
        </p:nvSpPr>
        <p:spPr>
          <a:xfrm>
            <a:off x="3979373" y="1607987"/>
            <a:ext cx="4872042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zh-CN" altLang="en-US" sz="1200" dirty="0"/>
              <a:t>马克思：工人所掌握的“稀缺技能”是影响工人市场谈判力的关键因素</a:t>
            </a:r>
            <a:endParaRPr lang="en-US" altLang="zh-CN" sz="1200" dirty="0"/>
          </a:p>
          <a:p>
            <a:pPr marL="0" lvl="0" indent="0">
              <a:lnSpc>
                <a:spcPct val="150000"/>
              </a:lnSpc>
            </a:pPr>
            <a:r>
              <a:rPr lang="zh-CN" altLang="en-US" sz="1200" dirty="0"/>
              <a:t>技能不足、技能过度、技能过时</a:t>
            </a:r>
            <a:r>
              <a:rPr lang="en-US" altLang="zh-CN" sz="1200" dirty="0"/>
              <a:t>+</a:t>
            </a:r>
            <a:r>
              <a:rPr lang="zh-CN" altLang="en-US" sz="1200" dirty="0"/>
              <a:t>职业技能失配</a:t>
            </a:r>
            <a:endParaRPr lang="en-US" altLang="zh-CN" sz="1200" dirty="0"/>
          </a:p>
          <a:p>
            <a:pPr marL="0" indent="0">
              <a:lnSpc>
                <a:spcPct val="150000"/>
              </a:lnSpc>
            </a:pPr>
            <a:r>
              <a:rPr lang="zh-CN" altLang="en-US" sz="1200" b="1" dirty="0"/>
              <a:t>局部的劳动力过剩引起的失业现象</a:t>
            </a:r>
          </a:p>
        </p:txBody>
      </p:sp>
      <p:sp>
        <p:nvSpPr>
          <p:cNvPr id="555" name="Google Shape;555;p46"/>
          <p:cNvSpPr txBox="1">
            <a:spLocks noGrp="1"/>
          </p:cNvSpPr>
          <p:nvPr>
            <p:ph type="subTitle" idx="4"/>
          </p:nvPr>
        </p:nvSpPr>
        <p:spPr>
          <a:xfrm>
            <a:off x="1065740" y="3099191"/>
            <a:ext cx="4573284" cy="9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zh-CN" altLang="en-US" sz="1200" dirty="0"/>
              <a:t>体力、智力劳动在内的“工作”正在趋于消失</a:t>
            </a:r>
            <a:endParaRPr lang="en-US" altLang="zh-CN" sz="1200" dirty="0"/>
          </a:p>
          <a:p>
            <a:pPr marL="0" lvl="0" indent="0">
              <a:lnSpc>
                <a:spcPct val="150000"/>
              </a:lnSpc>
            </a:pPr>
            <a:r>
              <a:rPr lang="zh-CN" altLang="en-US" sz="1200" dirty="0"/>
              <a:t>行业重塑减少人力资本，产生绝对过剩劳动人口</a:t>
            </a:r>
            <a:endParaRPr lang="en-US" altLang="zh-CN" sz="1200" dirty="0"/>
          </a:p>
          <a:p>
            <a:pPr marL="0" lvl="0" indent="0">
              <a:lnSpc>
                <a:spcPct val="150000"/>
              </a:lnSpc>
            </a:pPr>
            <a:r>
              <a:rPr lang="zh-CN" altLang="zh-CN" sz="1200" b="1" dirty="0"/>
              <a:t>劳动力市场的结构特征却与社会对劳动力需求不吻合</a:t>
            </a:r>
            <a:endParaRPr sz="1200" b="1" dirty="0"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问题</a:t>
            </a:r>
            <a:endParaRPr dirty="0"/>
          </a:p>
        </p:txBody>
      </p:sp>
      <p:grpSp>
        <p:nvGrpSpPr>
          <p:cNvPr id="562" name="Google Shape;562;p46"/>
          <p:cNvGrpSpPr/>
          <p:nvPr/>
        </p:nvGrpSpPr>
        <p:grpSpPr>
          <a:xfrm>
            <a:off x="1302628" y="1777432"/>
            <a:ext cx="609583" cy="548622"/>
            <a:chOff x="6239575" y="4416275"/>
            <a:chExt cx="489625" cy="449175"/>
          </a:xfrm>
        </p:grpSpPr>
        <p:sp>
          <p:nvSpPr>
            <p:cNvPr id="563" name="Google Shape;563;p46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67" name="Google Shape;567;p46"/>
          <p:cNvSpPr/>
          <p:nvPr/>
        </p:nvSpPr>
        <p:spPr>
          <a:xfrm>
            <a:off x="1412903" y="2009877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46"/>
          <p:cNvGrpSpPr/>
          <p:nvPr/>
        </p:nvGrpSpPr>
        <p:grpSpPr>
          <a:xfrm>
            <a:off x="240000" y="1333364"/>
            <a:ext cx="3397850" cy="187275"/>
            <a:chOff x="-3237675" y="-1132050"/>
            <a:chExt cx="3397850" cy="187275"/>
          </a:xfrm>
        </p:grpSpPr>
        <p:sp>
          <p:nvSpPr>
            <p:cNvPr id="569" name="Google Shape;569;p4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6"/>
          <p:cNvGrpSpPr/>
          <p:nvPr/>
        </p:nvGrpSpPr>
        <p:grpSpPr>
          <a:xfrm>
            <a:off x="7670273" y="2912496"/>
            <a:ext cx="2159530" cy="548628"/>
            <a:chOff x="2641350" y="846250"/>
            <a:chExt cx="413600" cy="105075"/>
          </a:xfrm>
        </p:grpSpPr>
        <p:sp>
          <p:nvSpPr>
            <p:cNvPr id="579" name="Google Shape;579;p4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62;p46">
            <a:extLst>
              <a:ext uri="{FF2B5EF4-FFF2-40B4-BE49-F238E27FC236}">
                <a16:creationId xmlns:a16="http://schemas.microsoft.com/office/drawing/2014/main" id="{9D151EF6-E342-4E89-919A-64C14C45843A}"/>
              </a:ext>
            </a:extLst>
          </p:cNvPr>
          <p:cNvGrpSpPr/>
          <p:nvPr/>
        </p:nvGrpSpPr>
        <p:grpSpPr>
          <a:xfrm>
            <a:off x="7866295" y="3460746"/>
            <a:ext cx="609583" cy="548622"/>
            <a:chOff x="6239575" y="4416275"/>
            <a:chExt cx="489625" cy="449175"/>
          </a:xfrm>
        </p:grpSpPr>
        <p:sp>
          <p:nvSpPr>
            <p:cNvPr id="37" name="Google Shape;563;p46">
              <a:extLst>
                <a:ext uri="{FF2B5EF4-FFF2-40B4-BE49-F238E27FC236}">
                  <a16:creationId xmlns:a16="http://schemas.microsoft.com/office/drawing/2014/main" id="{9A8D355C-C90C-4D9D-878E-301B4015C0E2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64;p46">
              <a:extLst>
                <a:ext uri="{FF2B5EF4-FFF2-40B4-BE49-F238E27FC236}">
                  <a16:creationId xmlns:a16="http://schemas.microsoft.com/office/drawing/2014/main" id="{BAE60D57-ADC3-43C2-B923-C85DB7742677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65;p46">
              <a:extLst>
                <a:ext uri="{FF2B5EF4-FFF2-40B4-BE49-F238E27FC236}">
                  <a16:creationId xmlns:a16="http://schemas.microsoft.com/office/drawing/2014/main" id="{0EEA1C50-BD99-4BE8-AD31-8A811E74A0C7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0" name="Google Shape;567;p46">
            <a:extLst>
              <a:ext uri="{FF2B5EF4-FFF2-40B4-BE49-F238E27FC236}">
                <a16:creationId xmlns:a16="http://schemas.microsoft.com/office/drawing/2014/main" id="{E7D97D42-4A5F-4329-8946-92B89EFDCC2A}"/>
              </a:ext>
            </a:extLst>
          </p:cNvPr>
          <p:cNvSpPr/>
          <p:nvPr/>
        </p:nvSpPr>
        <p:spPr>
          <a:xfrm>
            <a:off x="7976570" y="3693191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后果</a:t>
            </a:r>
            <a:endParaRPr dirty="0"/>
          </a:p>
        </p:txBody>
      </p:sp>
      <p:sp>
        <p:nvSpPr>
          <p:cNvPr id="502" name="Google Shape;502;p44"/>
          <p:cNvSpPr txBox="1"/>
          <p:nvPr/>
        </p:nvSpPr>
        <p:spPr>
          <a:xfrm>
            <a:off x="1091608" y="44490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3" name="Google Shape;513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11BFEE5-8065-4832-86AD-818DD6DA8A6C}"/>
              </a:ext>
            </a:extLst>
          </p:cNvPr>
          <p:cNvSpPr txBox="1"/>
          <p:nvPr/>
        </p:nvSpPr>
        <p:spPr>
          <a:xfrm>
            <a:off x="1734229" y="1460335"/>
            <a:ext cx="5748847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“一名</a:t>
            </a:r>
            <a:r>
              <a:rPr lang="en-US" altLang="zh-CN" dirty="0"/>
              <a:t>1920</a:t>
            </a:r>
            <a:r>
              <a:rPr lang="zh-CN" altLang="en-US" dirty="0"/>
              <a:t>因农业机械化失业的工人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可以在生产农业拖拉机的共产工作。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1980</a:t>
            </a:r>
            <a:r>
              <a:rPr lang="zh-CN" altLang="en-US" dirty="0"/>
              <a:t>年，因工厂破产失业的工人，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可以去超市当收银员。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但是未来却不能成为一名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癌症研究者、无人机驾驶员或人机协同的经算师。”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山东大学调查显示，失业率每增加一个百分点，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刑事犯罪率将会提升</a:t>
            </a:r>
            <a:r>
              <a:rPr lang="en-US" altLang="zh-CN" dirty="0"/>
              <a:t>0.72</a:t>
            </a:r>
            <a:r>
              <a:rPr lang="zh-CN" altLang="en-US" dirty="0"/>
              <a:t>个百分点。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大量的无用人口，造成的是社会的动荡。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926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2193cea-237e-11eb-8ae0-0e4309b44eaf">
            <a:hlinkClick r:id="" action="ppaction://media"/>
            <a:extLst>
              <a:ext uri="{FF2B5EF4-FFF2-40B4-BE49-F238E27FC236}">
                <a16:creationId xmlns:a16="http://schemas.microsoft.com/office/drawing/2014/main" id="{2017EBAF-406F-431F-9777-CEADA9174A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09164" y="470023"/>
            <a:ext cx="3604063" cy="2030289"/>
          </a:xfrm>
          <a:prstGeom prst="rect">
            <a:avLst/>
          </a:prstGeom>
        </p:spPr>
      </p:pic>
      <p:pic>
        <p:nvPicPr>
          <p:cNvPr id="8" name="c4084f38-2364-11eb-87cb-3ee4d3bf2834">
            <a:hlinkClick r:id="" action="ppaction://media"/>
            <a:extLst>
              <a:ext uri="{FF2B5EF4-FFF2-40B4-BE49-F238E27FC236}">
                <a16:creationId xmlns:a16="http://schemas.microsoft.com/office/drawing/2014/main" id="{5B1B84D7-F06F-4BA0-A70E-65D5DEC073A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30774" y="470024"/>
            <a:ext cx="3604063" cy="2030289"/>
          </a:xfrm>
          <a:prstGeom prst="rect">
            <a:avLst/>
          </a:prstGeom>
        </p:spPr>
      </p:pic>
      <p:pic>
        <p:nvPicPr>
          <p:cNvPr id="9" name="图片 8" descr="https://pic1.zhimg.com/80/v2-8086377401564b726ef37c39e9a26b0c_1440w.jpg?source=1940ef5c">
            <a:extLst>
              <a:ext uri="{FF2B5EF4-FFF2-40B4-BE49-F238E27FC236}">
                <a16:creationId xmlns:a16="http://schemas.microsoft.com/office/drawing/2014/main" id="{D227ACD3-027B-43D2-B28A-C4D1DD55080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82" y="2724150"/>
            <a:ext cx="4932681" cy="241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7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政府措施</a:t>
            </a:r>
            <a:endParaRPr dirty="0"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837" name="Google Shape;837;p5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全民基本收入与全民基本服务</a:t>
            </a:r>
            <a:endParaRPr dirty="0"/>
          </a:p>
        </p:txBody>
      </p:sp>
      <p:cxnSp>
        <p:nvCxnSpPr>
          <p:cNvPr id="838" name="Google Shape;838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9" name="Google Shape;839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0" name="Google Shape;840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5" name="Google Shape;845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4" name="Google Shape;854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5625545" y="1317495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6139907" y="1779598"/>
            <a:ext cx="2235214" cy="176025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 rot="137243">
            <a:off x="7127607" y="2241615"/>
            <a:ext cx="1247922" cy="176039"/>
            <a:chOff x="4345425" y="2175475"/>
            <a:chExt cx="800750" cy="176025"/>
          </a:xfrm>
        </p:grpSpPr>
        <p:sp>
          <p:nvSpPr>
            <p:cNvPr id="1186" name="Google Shape;1186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218411" y="876332"/>
            <a:ext cx="3282038" cy="895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CN" altLang="en-US" dirty="0"/>
              <a:t>全民基本收入</a:t>
            </a:r>
            <a:br>
              <a:rPr lang="en-US" altLang="zh-CN" dirty="0"/>
            </a:br>
            <a:r>
              <a:rPr lang="en-US" altLang="zh-CN" sz="1600" i="1" dirty="0"/>
              <a:t>Universal/Unconditional Basic Income</a:t>
            </a:r>
            <a:endParaRPr dirty="0"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6241125" y="2642075"/>
            <a:ext cx="21828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2">
                    <a:lumMod val="50000"/>
                  </a:schemeClr>
                </a:solidFill>
              </a:rPr>
              <a:t>1.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无条件的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自动的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3.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不变的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个人的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。普遍权利的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5067294" y="3754388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3ED40D8A-93B0-4CD8-83BB-10F48781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61" y="1109899"/>
            <a:ext cx="2665176" cy="26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1" name="Google Shape;1591;p46"/>
          <p:cNvGrpSpPr/>
          <p:nvPr/>
        </p:nvGrpSpPr>
        <p:grpSpPr>
          <a:xfrm flipH="1">
            <a:off x="736228" y="938650"/>
            <a:ext cx="4692795" cy="176025"/>
            <a:chOff x="4345425" y="2175475"/>
            <a:chExt cx="800750" cy="176025"/>
          </a:xfrm>
        </p:grpSpPr>
        <p:sp>
          <p:nvSpPr>
            <p:cNvPr id="1592" name="Google Shape;1592;p4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94" name="Google Shape;1594;p46"/>
          <p:cNvGrpSpPr/>
          <p:nvPr/>
        </p:nvGrpSpPr>
        <p:grpSpPr>
          <a:xfrm flipH="1">
            <a:off x="719949" y="1458744"/>
            <a:ext cx="2858197" cy="168931"/>
            <a:chOff x="4345425" y="2175475"/>
            <a:chExt cx="800750" cy="176025"/>
          </a:xfrm>
        </p:grpSpPr>
        <p:sp>
          <p:nvSpPr>
            <p:cNvPr id="1595" name="Google Shape;1595;p46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98" name="Google Shape;1598;p46"/>
          <p:cNvGrpSpPr/>
          <p:nvPr/>
        </p:nvGrpSpPr>
        <p:grpSpPr>
          <a:xfrm>
            <a:off x="1064425" y="2537372"/>
            <a:ext cx="5740148" cy="2175736"/>
            <a:chOff x="2359881" y="2256363"/>
            <a:chExt cx="3639686" cy="2080253"/>
          </a:xfrm>
        </p:grpSpPr>
        <p:sp>
          <p:nvSpPr>
            <p:cNvPr id="1599" name="Google Shape;1599;p46"/>
            <p:cNvSpPr/>
            <p:nvPr/>
          </p:nvSpPr>
          <p:spPr>
            <a:xfrm>
              <a:off x="2359881" y="2256363"/>
              <a:ext cx="3639686" cy="2080253"/>
            </a:xfrm>
            <a:custGeom>
              <a:avLst/>
              <a:gdLst/>
              <a:ahLst/>
              <a:cxnLst/>
              <a:rect l="l" t="t" r="r" b="b"/>
              <a:pathLst>
                <a:path w="203306" h="116199" extrusionOk="0">
                  <a:moveTo>
                    <a:pt x="3489" y="84365"/>
                  </a:moveTo>
                  <a:cubicBezTo>
                    <a:pt x="3961" y="84365"/>
                    <a:pt x="4369" y="84688"/>
                    <a:pt x="4748" y="85021"/>
                  </a:cubicBezTo>
                  <a:cubicBezTo>
                    <a:pt x="5341" y="85546"/>
                    <a:pt x="5478" y="86528"/>
                    <a:pt x="5113" y="87281"/>
                  </a:cubicBezTo>
                  <a:cubicBezTo>
                    <a:pt x="4748" y="87988"/>
                    <a:pt x="4086" y="88285"/>
                    <a:pt x="3287" y="88331"/>
                  </a:cubicBezTo>
                  <a:lnTo>
                    <a:pt x="3104" y="88331"/>
                  </a:lnTo>
                  <a:cubicBezTo>
                    <a:pt x="2283" y="88308"/>
                    <a:pt x="1575" y="88034"/>
                    <a:pt x="1187" y="87212"/>
                  </a:cubicBezTo>
                  <a:cubicBezTo>
                    <a:pt x="845" y="86436"/>
                    <a:pt x="1004" y="85569"/>
                    <a:pt x="1666" y="84998"/>
                  </a:cubicBezTo>
                  <a:cubicBezTo>
                    <a:pt x="1872" y="84816"/>
                    <a:pt x="2191" y="84770"/>
                    <a:pt x="2465" y="84679"/>
                  </a:cubicBezTo>
                  <a:cubicBezTo>
                    <a:pt x="2486" y="84674"/>
                    <a:pt x="2508" y="84672"/>
                    <a:pt x="2530" y="84672"/>
                  </a:cubicBezTo>
                  <a:cubicBezTo>
                    <a:pt x="2569" y="84672"/>
                    <a:pt x="2609" y="84677"/>
                    <a:pt x="2642" y="84677"/>
                  </a:cubicBezTo>
                  <a:cubicBezTo>
                    <a:pt x="2673" y="84677"/>
                    <a:pt x="2700" y="84673"/>
                    <a:pt x="2716" y="84656"/>
                  </a:cubicBezTo>
                  <a:cubicBezTo>
                    <a:pt x="2993" y="84448"/>
                    <a:pt x="3249" y="84365"/>
                    <a:pt x="3489" y="84365"/>
                  </a:cubicBezTo>
                  <a:close/>
                  <a:moveTo>
                    <a:pt x="112657" y="1"/>
                  </a:moveTo>
                  <a:cubicBezTo>
                    <a:pt x="112087" y="1"/>
                    <a:pt x="111512" y="22"/>
                    <a:pt x="110931" y="66"/>
                  </a:cubicBezTo>
                  <a:cubicBezTo>
                    <a:pt x="105316" y="499"/>
                    <a:pt x="100203" y="2280"/>
                    <a:pt x="95547" y="5224"/>
                  </a:cubicBezTo>
                  <a:cubicBezTo>
                    <a:pt x="90251" y="8602"/>
                    <a:pt x="86485" y="13418"/>
                    <a:pt x="83427" y="18714"/>
                  </a:cubicBezTo>
                  <a:cubicBezTo>
                    <a:pt x="80003" y="24648"/>
                    <a:pt x="78063" y="31131"/>
                    <a:pt x="76944" y="37864"/>
                  </a:cubicBezTo>
                  <a:cubicBezTo>
                    <a:pt x="76237" y="42132"/>
                    <a:pt x="75392" y="46355"/>
                    <a:pt x="74137" y="50509"/>
                  </a:cubicBezTo>
                  <a:cubicBezTo>
                    <a:pt x="72950" y="54390"/>
                    <a:pt x="71443" y="58156"/>
                    <a:pt x="69184" y="61602"/>
                  </a:cubicBezTo>
                  <a:cubicBezTo>
                    <a:pt x="65509" y="67149"/>
                    <a:pt x="60259" y="70618"/>
                    <a:pt x="54005" y="72696"/>
                  </a:cubicBezTo>
                  <a:cubicBezTo>
                    <a:pt x="50441" y="73884"/>
                    <a:pt x="46759" y="74267"/>
                    <a:pt x="43043" y="74267"/>
                  </a:cubicBezTo>
                  <a:cubicBezTo>
                    <a:pt x="42119" y="74267"/>
                    <a:pt x="41192" y="74243"/>
                    <a:pt x="40264" y="74202"/>
                  </a:cubicBezTo>
                  <a:cubicBezTo>
                    <a:pt x="36018" y="73997"/>
                    <a:pt x="31773" y="73768"/>
                    <a:pt x="27505" y="73540"/>
                  </a:cubicBezTo>
                  <a:cubicBezTo>
                    <a:pt x="25359" y="73631"/>
                    <a:pt x="23168" y="73745"/>
                    <a:pt x="20999" y="73837"/>
                  </a:cubicBezTo>
                  <a:cubicBezTo>
                    <a:pt x="15635" y="74065"/>
                    <a:pt x="10842" y="75777"/>
                    <a:pt x="6620" y="78995"/>
                  </a:cubicBezTo>
                  <a:cubicBezTo>
                    <a:pt x="5341" y="79954"/>
                    <a:pt x="3995" y="80890"/>
                    <a:pt x="3310" y="82373"/>
                  </a:cubicBezTo>
                  <a:cubicBezTo>
                    <a:pt x="2945" y="83172"/>
                    <a:pt x="2488" y="83697"/>
                    <a:pt x="1666" y="84085"/>
                  </a:cubicBezTo>
                  <a:cubicBezTo>
                    <a:pt x="457" y="84610"/>
                    <a:pt x="0" y="86048"/>
                    <a:pt x="411" y="87304"/>
                  </a:cubicBezTo>
                  <a:cubicBezTo>
                    <a:pt x="789" y="88395"/>
                    <a:pt x="1861" y="89100"/>
                    <a:pt x="3132" y="89100"/>
                  </a:cubicBezTo>
                  <a:cubicBezTo>
                    <a:pt x="3243" y="89100"/>
                    <a:pt x="3356" y="89095"/>
                    <a:pt x="3470" y="89084"/>
                  </a:cubicBezTo>
                  <a:cubicBezTo>
                    <a:pt x="4839" y="88970"/>
                    <a:pt x="5843" y="88057"/>
                    <a:pt x="6003" y="86779"/>
                  </a:cubicBezTo>
                  <a:cubicBezTo>
                    <a:pt x="6186" y="85386"/>
                    <a:pt x="5638" y="84451"/>
                    <a:pt x="4154" y="83789"/>
                  </a:cubicBezTo>
                  <a:cubicBezTo>
                    <a:pt x="3675" y="83583"/>
                    <a:pt x="3561" y="83332"/>
                    <a:pt x="3835" y="82944"/>
                  </a:cubicBezTo>
                  <a:cubicBezTo>
                    <a:pt x="4268" y="82351"/>
                    <a:pt x="4634" y="81666"/>
                    <a:pt x="5182" y="81164"/>
                  </a:cubicBezTo>
                  <a:cubicBezTo>
                    <a:pt x="8765" y="77923"/>
                    <a:pt x="12919" y="75663"/>
                    <a:pt x="17804" y="74932"/>
                  </a:cubicBezTo>
                  <a:cubicBezTo>
                    <a:pt x="20691" y="74494"/>
                    <a:pt x="23585" y="74354"/>
                    <a:pt x="26485" y="74354"/>
                  </a:cubicBezTo>
                  <a:cubicBezTo>
                    <a:pt x="29019" y="74354"/>
                    <a:pt x="31558" y="74461"/>
                    <a:pt x="34101" y="74567"/>
                  </a:cubicBezTo>
                  <a:cubicBezTo>
                    <a:pt x="37367" y="74692"/>
                    <a:pt x="40634" y="74893"/>
                    <a:pt x="43917" y="74893"/>
                  </a:cubicBezTo>
                  <a:cubicBezTo>
                    <a:pt x="44236" y="74893"/>
                    <a:pt x="44555" y="74891"/>
                    <a:pt x="44875" y="74887"/>
                  </a:cubicBezTo>
                  <a:cubicBezTo>
                    <a:pt x="49303" y="74818"/>
                    <a:pt x="53571" y="73905"/>
                    <a:pt x="57657" y="72079"/>
                  </a:cubicBezTo>
                  <a:cubicBezTo>
                    <a:pt x="63386" y="69523"/>
                    <a:pt x="67746" y="65597"/>
                    <a:pt x="70873" y="60324"/>
                  </a:cubicBezTo>
                  <a:cubicBezTo>
                    <a:pt x="72973" y="56786"/>
                    <a:pt x="74365" y="52952"/>
                    <a:pt x="75324" y="49003"/>
                  </a:cubicBezTo>
                  <a:cubicBezTo>
                    <a:pt x="76442" y="44324"/>
                    <a:pt x="77378" y="39599"/>
                    <a:pt x="78314" y="34874"/>
                  </a:cubicBezTo>
                  <a:cubicBezTo>
                    <a:pt x="79797" y="27433"/>
                    <a:pt x="82628" y="20585"/>
                    <a:pt x="87170" y="14423"/>
                  </a:cubicBezTo>
                  <a:cubicBezTo>
                    <a:pt x="91279" y="8853"/>
                    <a:pt x="96414" y="4653"/>
                    <a:pt x="103125" y="2394"/>
                  </a:cubicBezTo>
                  <a:cubicBezTo>
                    <a:pt x="106357" y="1322"/>
                    <a:pt x="109631" y="754"/>
                    <a:pt x="112980" y="754"/>
                  </a:cubicBezTo>
                  <a:cubicBezTo>
                    <a:pt x="113911" y="754"/>
                    <a:pt x="114849" y="798"/>
                    <a:pt x="115793" y="887"/>
                  </a:cubicBezTo>
                  <a:cubicBezTo>
                    <a:pt x="118988" y="1207"/>
                    <a:pt x="121910" y="2371"/>
                    <a:pt x="124786" y="3626"/>
                  </a:cubicBezTo>
                  <a:cubicBezTo>
                    <a:pt x="126247" y="4243"/>
                    <a:pt x="127685" y="5041"/>
                    <a:pt x="128963" y="5977"/>
                  </a:cubicBezTo>
                  <a:cubicBezTo>
                    <a:pt x="133323" y="9150"/>
                    <a:pt x="136541" y="13213"/>
                    <a:pt x="138915" y="17961"/>
                  </a:cubicBezTo>
                  <a:cubicBezTo>
                    <a:pt x="140558" y="21247"/>
                    <a:pt x="142316" y="24466"/>
                    <a:pt x="144142" y="27661"/>
                  </a:cubicBezTo>
                  <a:cubicBezTo>
                    <a:pt x="144713" y="28666"/>
                    <a:pt x="145557" y="29533"/>
                    <a:pt x="146425" y="30309"/>
                  </a:cubicBezTo>
                  <a:cubicBezTo>
                    <a:pt x="149323" y="32934"/>
                    <a:pt x="152838" y="34463"/>
                    <a:pt x="156650" y="35353"/>
                  </a:cubicBezTo>
                  <a:cubicBezTo>
                    <a:pt x="158453" y="35764"/>
                    <a:pt x="160234" y="36244"/>
                    <a:pt x="161969" y="36814"/>
                  </a:cubicBezTo>
                  <a:cubicBezTo>
                    <a:pt x="162904" y="37111"/>
                    <a:pt x="163840" y="37545"/>
                    <a:pt x="164593" y="38138"/>
                  </a:cubicBezTo>
                  <a:cubicBezTo>
                    <a:pt x="165917" y="39234"/>
                    <a:pt x="167310" y="40375"/>
                    <a:pt x="168314" y="41744"/>
                  </a:cubicBezTo>
                  <a:cubicBezTo>
                    <a:pt x="171966" y="46720"/>
                    <a:pt x="172628" y="52153"/>
                    <a:pt x="170186" y="57791"/>
                  </a:cubicBezTo>
                  <a:cubicBezTo>
                    <a:pt x="168793" y="61055"/>
                    <a:pt x="166785" y="64045"/>
                    <a:pt x="164593" y="66898"/>
                  </a:cubicBezTo>
                  <a:cubicBezTo>
                    <a:pt x="160348" y="72467"/>
                    <a:pt x="156148" y="78082"/>
                    <a:pt x="152747" y="84199"/>
                  </a:cubicBezTo>
                  <a:cubicBezTo>
                    <a:pt x="150487" y="88262"/>
                    <a:pt x="149346" y="92553"/>
                    <a:pt x="149962" y="97164"/>
                  </a:cubicBezTo>
                  <a:cubicBezTo>
                    <a:pt x="150807" y="103532"/>
                    <a:pt x="153980" y="108463"/>
                    <a:pt x="159846" y="111498"/>
                  </a:cubicBezTo>
                  <a:cubicBezTo>
                    <a:pt x="165050" y="114192"/>
                    <a:pt x="170597" y="115927"/>
                    <a:pt x="176577" y="116155"/>
                  </a:cubicBezTo>
                  <a:cubicBezTo>
                    <a:pt x="177232" y="116182"/>
                    <a:pt x="177887" y="116198"/>
                    <a:pt x="178541" y="116198"/>
                  </a:cubicBezTo>
                  <a:cubicBezTo>
                    <a:pt x="181207" y="116198"/>
                    <a:pt x="183848" y="115926"/>
                    <a:pt x="186414" y="114991"/>
                  </a:cubicBezTo>
                  <a:cubicBezTo>
                    <a:pt x="187784" y="114489"/>
                    <a:pt x="189176" y="113986"/>
                    <a:pt x="190569" y="113461"/>
                  </a:cubicBezTo>
                  <a:cubicBezTo>
                    <a:pt x="195636" y="111544"/>
                    <a:pt x="199630" y="108257"/>
                    <a:pt x="202826" y="104012"/>
                  </a:cubicBezTo>
                  <a:cubicBezTo>
                    <a:pt x="203008" y="103784"/>
                    <a:pt x="203191" y="103510"/>
                    <a:pt x="203260" y="103213"/>
                  </a:cubicBezTo>
                  <a:cubicBezTo>
                    <a:pt x="203305" y="103076"/>
                    <a:pt x="203123" y="102893"/>
                    <a:pt x="203054" y="102711"/>
                  </a:cubicBezTo>
                  <a:cubicBezTo>
                    <a:pt x="202894" y="102802"/>
                    <a:pt x="202666" y="102825"/>
                    <a:pt x="202575" y="102939"/>
                  </a:cubicBezTo>
                  <a:cubicBezTo>
                    <a:pt x="201936" y="103806"/>
                    <a:pt x="201365" y="104742"/>
                    <a:pt x="200635" y="105541"/>
                  </a:cubicBezTo>
                  <a:cubicBezTo>
                    <a:pt x="197256" y="109284"/>
                    <a:pt x="193079" y="111772"/>
                    <a:pt x="188286" y="113598"/>
                  </a:cubicBezTo>
                  <a:cubicBezTo>
                    <a:pt x="184892" y="114875"/>
                    <a:pt x="181489" y="115405"/>
                    <a:pt x="178042" y="115405"/>
                  </a:cubicBezTo>
                  <a:cubicBezTo>
                    <a:pt x="176064" y="115405"/>
                    <a:pt x="174071" y="115230"/>
                    <a:pt x="172057" y="114922"/>
                  </a:cubicBezTo>
                  <a:cubicBezTo>
                    <a:pt x="168565" y="114374"/>
                    <a:pt x="165301" y="113142"/>
                    <a:pt x="162083" y="111750"/>
                  </a:cubicBezTo>
                  <a:cubicBezTo>
                    <a:pt x="158590" y="110243"/>
                    <a:pt x="155669" y="108143"/>
                    <a:pt x="153592" y="104925"/>
                  </a:cubicBezTo>
                  <a:cubicBezTo>
                    <a:pt x="151629" y="101912"/>
                    <a:pt x="150602" y="98671"/>
                    <a:pt x="150533" y="95133"/>
                  </a:cubicBezTo>
                  <a:cubicBezTo>
                    <a:pt x="150465" y="91344"/>
                    <a:pt x="151583" y="87851"/>
                    <a:pt x="153432" y="84519"/>
                  </a:cubicBezTo>
                  <a:cubicBezTo>
                    <a:pt x="156285" y="79383"/>
                    <a:pt x="159686" y="74590"/>
                    <a:pt x="163247" y="69934"/>
                  </a:cubicBezTo>
                  <a:cubicBezTo>
                    <a:pt x="165666" y="66784"/>
                    <a:pt x="167949" y="63565"/>
                    <a:pt x="169912" y="60119"/>
                  </a:cubicBezTo>
                  <a:cubicBezTo>
                    <a:pt x="172833" y="54960"/>
                    <a:pt x="173244" y="49619"/>
                    <a:pt x="170688" y="44232"/>
                  </a:cubicBezTo>
                  <a:cubicBezTo>
                    <a:pt x="168862" y="40352"/>
                    <a:pt x="165986" y="37385"/>
                    <a:pt x="161717" y="35924"/>
                  </a:cubicBezTo>
                  <a:cubicBezTo>
                    <a:pt x="160531" y="35536"/>
                    <a:pt x="159298" y="35194"/>
                    <a:pt x="158088" y="34920"/>
                  </a:cubicBezTo>
                  <a:cubicBezTo>
                    <a:pt x="155669" y="34372"/>
                    <a:pt x="153272" y="33756"/>
                    <a:pt x="151081" y="32592"/>
                  </a:cubicBezTo>
                  <a:cubicBezTo>
                    <a:pt x="148753" y="31359"/>
                    <a:pt x="146493" y="29989"/>
                    <a:pt x="145078" y="27753"/>
                  </a:cubicBezTo>
                  <a:cubicBezTo>
                    <a:pt x="143594" y="25379"/>
                    <a:pt x="142247" y="22914"/>
                    <a:pt x="140969" y="20426"/>
                  </a:cubicBezTo>
                  <a:cubicBezTo>
                    <a:pt x="139303" y="17230"/>
                    <a:pt x="137797" y="13966"/>
                    <a:pt x="135446" y="11136"/>
                  </a:cubicBezTo>
                  <a:cubicBezTo>
                    <a:pt x="132273" y="7301"/>
                    <a:pt x="128575" y="4197"/>
                    <a:pt x="123805" y="2371"/>
                  </a:cubicBezTo>
                  <a:cubicBezTo>
                    <a:pt x="120182" y="977"/>
                    <a:pt x="116542" y="1"/>
                    <a:pt x="1126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2874936" y="3490132"/>
              <a:ext cx="238622" cy="151759"/>
            </a:xfrm>
            <a:custGeom>
              <a:avLst/>
              <a:gdLst/>
              <a:ahLst/>
              <a:cxnLst/>
              <a:rect l="l" t="t" r="r" b="b"/>
              <a:pathLst>
                <a:path w="13329" h="8477" extrusionOk="0">
                  <a:moveTo>
                    <a:pt x="7316" y="1"/>
                  </a:moveTo>
                  <a:cubicBezTo>
                    <a:pt x="7191" y="1"/>
                    <a:pt x="7069" y="55"/>
                    <a:pt x="7020" y="173"/>
                  </a:cubicBezTo>
                  <a:cubicBezTo>
                    <a:pt x="6130" y="2136"/>
                    <a:pt x="5765" y="4236"/>
                    <a:pt x="5149" y="6267"/>
                  </a:cubicBezTo>
                  <a:cubicBezTo>
                    <a:pt x="5080" y="6496"/>
                    <a:pt x="5012" y="6724"/>
                    <a:pt x="4920" y="6975"/>
                  </a:cubicBezTo>
                  <a:cubicBezTo>
                    <a:pt x="4897" y="7021"/>
                    <a:pt x="4852" y="7295"/>
                    <a:pt x="4783" y="7340"/>
                  </a:cubicBezTo>
                  <a:cubicBezTo>
                    <a:pt x="4740" y="7383"/>
                    <a:pt x="4738" y="7406"/>
                    <a:pt x="4738" y="7406"/>
                  </a:cubicBezTo>
                  <a:cubicBezTo>
                    <a:pt x="4738" y="7406"/>
                    <a:pt x="4740" y="7378"/>
                    <a:pt x="4692" y="7317"/>
                  </a:cubicBezTo>
                  <a:cubicBezTo>
                    <a:pt x="4555" y="7112"/>
                    <a:pt x="4487" y="6701"/>
                    <a:pt x="4395" y="6473"/>
                  </a:cubicBezTo>
                  <a:cubicBezTo>
                    <a:pt x="4304" y="6199"/>
                    <a:pt x="4213" y="5925"/>
                    <a:pt x="4121" y="5651"/>
                  </a:cubicBezTo>
                  <a:cubicBezTo>
                    <a:pt x="3733" y="4556"/>
                    <a:pt x="3345" y="3437"/>
                    <a:pt x="2980" y="2342"/>
                  </a:cubicBezTo>
                  <a:cubicBezTo>
                    <a:pt x="2913" y="2181"/>
                    <a:pt x="2744" y="2075"/>
                    <a:pt x="2584" y="2075"/>
                  </a:cubicBezTo>
                  <a:cubicBezTo>
                    <a:pt x="2470" y="2075"/>
                    <a:pt x="2361" y="2128"/>
                    <a:pt x="2295" y="2250"/>
                  </a:cubicBezTo>
                  <a:cubicBezTo>
                    <a:pt x="1519" y="3643"/>
                    <a:pt x="812" y="5035"/>
                    <a:pt x="127" y="6473"/>
                  </a:cubicBezTo>
                  <a:cubicBezTo>
                    <a:pt x="1" y="6756"/>
                    <a:pt x="266" y="7018"/>
                    <a:pt x="503" y="7018"/>
                  </a:cubicBezTo>
                  <a:cubicBezTo>
                    <a:pt x="609" y="7018"/>
                    <a:pt x="710" y="6965"/>
                    <a:pt x="766" y="6838"/>
                  </a:cubicBezTo>
                  <a:cubicBezTo>
                    <a:pt x="1337" y="5651"/>
                    <a:pt x="1930" y="4487"/>
                    <a:pt x="2546" y="3346"/>
                  </a:cubicBezTo>
                  <a:cubicBezTo>
                    <a:pt x="2912" y="4396"/>
                    <a:pt x="3277" y="5446"/>
                    <a:pt x="3642" y="6496"/>
                  </a:cubicBezTo>
                  <a:cubicBezTo>
                    <a:pt x="3802" y="6975"/>
                    <a:pt x="3893" y="7660"/>
                    <a:pt x="4304" y="8025"/>
                  </a:cubicBezTo>
                  <a:cubicBezTo>
                    <a:pt x="4441" y="8152"/>
                    <a:pt x="4608" y="8212"/>
                    <a:pt x="4771" y="8212"/>
                  </a:cubicBezTo>
                  <a:cubicBezTo>
                    <a:pt x="4989" y="8212"/>
                    <a:pt x="5201" y="8106"/>
                    <a:pt x="5331" y="7911"/>
                  </a:cubicBezTo>
                  <a:cubicBezTo>
                    <a:pt x="5651" y="7432"/>
                    <a:pt x="5788" y="6747"/>
                    <a:pt x="5925" y="6222"/>
                  </a:cubicBezTo>
                  <a:cubicBezTo>
                    <a:pt x="6107" y="5583"/>
                    <a:pt x="6267" y="4944"/>
                    <a:pt x="6450" y="4327"/>
                  </a:cubicBezTo>
                  <a:cubicBezTo>
                    <a:pt x="6655" y="3437"/>
                    <a:pt x="6906" y="2570"/>
                    <a:pt x="7203" y="1702"/>
                  </a:cubicBezTo>
                  <a:cubicBezTo>
                    <a:pt x="7363" y="2638"/>
                    <a:pt x="7522" y="3574"/>
                    <a:pt x="7705" y="4510"/>
                  </a:cubicBezTo>
                  <a:cubicBezTo>
                    <a:pt x="7819" y="5172"/>
                    <a:pt x="7910" y="5811"/>
                    <a:pt x="8047" y="6473"/>
                  </a:cubicBezTo>
                  <a:cubicBezTo>
                    <a:pt x="8162" y="6998"/>
                    <a:pt x="8253" y="7683"/>
                    <a:pt x="8527" y="8185"/>
                  </a:cubicBezTo>
                  <a:cubicBezTo>
                    <a:pt x="8643" y="8378"/>
                    <a:pt x="8831" y="8477"/>
                    <a:pt x="9023" y="8477"/>
                  </a:cubicBezTo>
                  <a:cubicBezTo>
                    <a:pt x="9171" y="8477"/>
                    <a:pt x="9320" y="8418"/>
                    <a:pt x="9440" y="8299"/>
                  </a:cubicBezTo>
                  <a:cubicBezTo>
                    <a:pt x="9851" y="7865"/>
                    <a:pt x="10056" y="7180"/>
                    <a:pt x="10307" y="6655"/>
                  </a:cubicBezTo>
                  <a:cubicBezTo>
                    <a:pt x="10764" y="5720"/>
                    <a:pt x="11197" y="4784"/>
                    <a:pt x="11745" y="3894"/>
                  </a:cubicBezTo>
                  <a:cubicBezTo>
                    <a:pt x="11951" y="4350"/>
                    <a:pt x="11973" y="4966"/>
                    <a:pt x="12087" y="5423"/>
                  </a:cubicBezTo>
                  <a:lnTo>
                    <a:pt x="12544" y="7569"/>
                  </a:lnTo>
                  <a:cubicBezTo>
                    <a:pt x="12590" y="7753"/>
                    <a:pt x="12733" y="7833"/>
                    <a:pt x="12881" y="7833"/>
                  </a:cubicBezTo>
                  <a:cubicBezTo>
                    <a:pt x="13099" y="7833"/>
                    <a:pt x="13329" y="7658"/>
                    <a:pt x="13274" y="7386"/>
                  </a:cubicBezTo>
                  <a:cubicBezTo>
                    <a:pt x="13092" y="6541"/>
                    <a:pt x="12909" y="5720"/>
                    <a:pt x="12727" y="4875"/>
                  </a:cubicBezTo>
                  <a:cubicBezTo>
                    <a:pt x="12567" y="4213"/>
                    <a:pt x="12498" y="3460"/>
                    <a:pt x="11996" y="2958"/>
                  </a:cubicBezTo>
                  <a:cubicBezTo>
                    <a:pt x="11918" y="2880"/>
                    <a:pt x="11823" y="2843"/>
                    <a:pt x="11730" y="2843"/>
                  </a:cubicBezTo>
                  <a:cubicBezTo>
                    <a:pt x="11604" y="2843"/>
                    <a:pt x="11481" y="2909"/>
                    <a:pt x="11403" y="3026"/>
                  </a:cubicBezTo>
                  <a:cubicBezTo>
                    <a:pt x="10878" y="3780"/>
                    <a:pt x="10467" y="4601"/>
                    <a:pt x="10079" y="5423"/>
                  </a:cubicBezTo>
                  <a:cubicBezTo>
                    <a:pt x="9896" y="5811"/>
                    <a:pt x="9714" y="6199"/>
                    <a:pt x="9531" y="6587"/>
                  </a:cubicBezTo>
                  <a:cubicBezTo>
                    <a:pt x="9417" y="6815"/>
                    <a:pt x="9303" y="7044"/>
                    <a:pt x="9211" y="7249"/>
                  </a:cubicBezTo>
                  <a:cubicBezTo>
                    <a:pt x="9166" y="7295"/>
                    <a:pt x="9120" y="7454"/>
                    <a:pt x="9052" y="7569"/>
                  </a:cubicBezTo>
                  <a:cubicBezTo>
                    <a:pt x="9006" y="7386"/>
                    <a:pt x="8960" y="7112"/>
                    <a:pt x="8938" y="7021"/>
                  </a:cubicBezTo>
                  <a:cubicBezTo>
                    <a:pt x="8869" y="6747"/>
                    <a:pt x="8801" y="6473"/>
                    <a:pt x="8755" y="6199"/>
                  </a:cubicBezTo>
                  <a:cubicBezTo>
                    <a:pt x="8618" y="5537"/>
                    <a:pt x="8504" y="4898"/>
                    <a:pt x="8390" y="4236"/>
                  </a:cubicBezTo>
                  <a:cubicBezTo>
                    <a:pt x="8162" y="2912"/>
                    <a:pt x="7933" y="1588"/>
                    <a:pt x="7682" y="264"/>
                  </a:cubicBezTo>
                  <a:cubicBezTo>
                    <a:pt x="7656" y="96"/>
                    <a:pt x="7482" y="1"/>
                    <a:pt x="7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4941958" y="2748127"/>
              <a:ext cx="263220" cy="196569"/>
            </a:xfrm>
            <a:custGeom>
              <a:avLst/>
              <a:gdLst/>
              <a:ahLst/>
              <a:cxnLst/>
              <a:rect l="l" t="t" r="r" b="b"/>
              <a:pathLst>
                <a:path w="14703" h="10980" extrusionOk="0">
                  <a:moveTo>
                    <a:pt x="5483" y="0"/>
                  </a:moveTo>
                  <a:cubicBezTo>
                    <a:pt x="4872" y="0"/>
                    <a:pt x="3928" y="566"/>
                    <a:pt x="3610" y="717"/>
                  </a:cubicBezTo>
                  <a:cubicBezTo>
                    <a:pt x="2491" y="1265"/>
                    <a:pt x="1396" y="1859"/>
                    <a:pt x="346" y="2520"/>
                  </a:cubicBezTo>
                  <a:cubicBezTo>
                    <a:pt x="0" y="2732"/>
                    <a:pt x="203" y="3217"/>
                    <a:pt x="521" y="3217"/>
                  </a:cubicBezTo>
                  <a:cubicBezTo>
                    <a:pt x="581" y="3217"/>
                    <a:pt x="645" y="3200"/>
                    <a:pt x="711" y="3160"/>
                  </a:cubicBezTo>
                  <a:cubicBezTo>
                    <a:pt x="1578" y="2612"/>
                    <a:pt x="2446" y="2110"/>
                    <a:pt x="3359" y="1653"/>
                  </a:cubicBezTo>
                  <a:cubicBezTo>
                    <a:pt x="3815" y="1402"/>
                    <a:pt x="4272" y="1197"/>
                    <a:pt x="4751" y="991"/>
                  </a:cubicBezTo>
                  <a:cubicBezTo>
                    <a:pt x="4842" y="946"/>
                    <a:pt x="4956" y="900"/>
                    <a:pt x="5048" y="831"/>
                  </a:cubicBezTo>
                  <a:cubicBezTo>
                    <a:pt x="5116" y="809"/>
                    <a:pt x="5162" y="786"/>
                    <a:pt x="5207" y="763"/>
                  </a:cubicBezTo>
                  <a:cubicBezTo>
                    <a:pt x="5237" y="723"/>
                    <a:pt x="5254" y="705"/>
                    <a:pt x="5260" y="705"/>
                  </a:cubicBezTo>
                  <a:lnTo>
                    <a:pt x="5260" y="705"/>
                  </a:lnTo>
                  <a:cubicBezTo>
                    <a:pt x="5267" y="705"/>
                    <a:pt x="5256" y="734"/>
                    <a:pt x="5230" y="786"/>
                  </a:cubicBezTo>
                  <a:cubicBezTo>
                    <a:pt x="5253" y="968"/>
                    <a:pt x="5070" y="1311"/>
                    <a:pt x="5002" y="1470"/>
                  </a:cubicBezTo>
                  <a:cubicBezTo>
                    <a:pt x="4340" y="3251"/>
                    <a:pt x="3404" y="4963"/>
                    <a:pt x="2993" y="6834"/>
                  </a:cubicBezTo>
                  <a:cubicBezTo>
                    <a:pt x="2938" y="7074"/>
                    <a:pt x="3136" y="7284"/>
                    <a:pt x="3370" y="7284"/>
                  </a:cubicBezTo>
                  <a:cubicBezTo>
                    <a:pt x="3426" y="7284"/>
                    <a:pt x="3484" y="7272"/>
                    <a:pt x="3541" y="7245"/>
                  </a:cubicBezTo>
                  <a:cubicBezTo>
                    <a:pt x="5915" y="5990"/>
                    <a:pt x="7604" y="3799"/>
                    <a:pt x="9864" y="2383"/>
                  </a:cubicBezTo>
                  <a:lnTo>
                    <a:pt x="9864" y="2383"/>
                  </a:lnTo>
                  <a:lnTo>
                    <a:pt x="6486" y="9459"/>
                  </a:lnTo>
                  <a:cubicBezTo>
                    <a:pt x="6361" y="9729"/>
                    <a:pt x="6519" y="10017"/>
                    <a:pt x="6805" y="10017"/>
                  </a:cubicBezTo>
                  <a:cubicBezTo>
                    <a:pt x="6834" y="10017"/>
                    <a:pt x="6865" y="10013"/>
                    <a:pt x="6897" y="10007"/>
                  </a:cubicBezTo>
                  <a:cubicBezTo>
                    <a:pt x="7924" y="9756"/>
                    <a:pt x="8723" y="9071"/>
                    <a:pt x="9521" y="8455"/>
                  </a:cubicBezTo>
                  <a:cubicBezTo>
                    <a:pt x="10503" y="7679"/>
                    <a:pt x="11484" y="6926"/>
                    <a:pt x="12466" y="6195"/>
                  </a:cubicBezTo>
                  <a:cubicBezTo>
                    <a:pt x="12656" y="6069"/>
                    <a:pt x="13550" y="5336"/>
                    <a:pt x="13791" y="5336"/>
                  </a:cubicBezTo>
                  <a:cubicBezTo>
                    <a:pt x="13810" y="5336"/>
                    <a:pt x="13825" y="5341"/>
                    <a:pt x="13835" y="5351"/>
                  </a:cubicBezTo>
                  <a:cubicBezTo>
                    <a:pt x="13904" y="5442"/>
                    <a:pt x="13630" y="6058"/>
                    <a:pt x="13607" y="6150"/>
                  </a:cubicBezTo>
                  <a:cubicBezTo>
                    <a:pt x="13539" y="6424"/>
                    <a:pt x="13447" y="6720"/>
                    <a:pt x="13356" y="6994"/>
                  </a:cubicBezTo>
                  <a:cubicBezTo>
                    <a:pt x="13037" y="8181"/>
                    <a:pt x="12694" y="9368"/>
                    <a:pt x="12329" y="10532"/>
                  </a:cubicBezTo>
                  <a:cubicBezTo>
                    <a:pt x="12261" y="10804"/>
                    <a:pt x="12485" y="10979"/>
                    <a:pt x="12706" y="10979"/>
                  </a:cubicBezTo>
                  <a:cubicBezTo>
                    <a:pt x="12856" y="10979"/>
                    <a:pt x="13004" y="10899"/>
                    <a:pt x="13059" y="10715"/>
                  </a:cubicBezTo>
                  <a:cubicBezTo>
                    <a:pt x="13447" y="9368"/>
                    <a:pt x="13835" y="8021"/>
                    <a:pt x="14223" y="6675"/>
                  </a:cubicBezTo>
                  <a:cubicBezTo>
                    <a:pt x="14360" y="6195"/>
                    <a:pt x="14703" y="5511"/>
                    <a:pt x="14566" y="5008"/>
                  </a:cubicBezTo>
                  <a:cubicBezTo>
                    <a:pt x="14461" y="4678"/>
                    <a:pt x="14187" y="4535"/>
                    <a:pt x="13895" y="4535"/>
                  </a:cubicBezTo>
                  <a:cubicBezTo>
                    <a:pt x="13744" y="4535"/>
                    <a:pt x="13588" y="4573"/>
                    <a:pt x="13447" y="4643"/>
                  </a:cubicBezTo>
                  <a:cubicBezTo>
                    <a:pt x="12831" y="4940"/>
                    <a:pt x="12283" y="5442"/>
                    <a:pt x="11758" y="5830"/>
                  </a:cubicBezTo>
                  <a:cubicBezTo>
                    <a:pt x="11210" y="6241"/>
                    <a:pt x="10663" y="6652"/>
                    <a:pt x="10115" y="7063"/>
                  </a:cubicBezTo>
                  <a:cubicBezTo>
                    <a:pt x="9293" y="7679"/>
                    <a:pt x="8471" y="8501"/>
                    <a:pt x="7513" y="8980"/>
                  </a:cubicBezTo>
                  <a:lnTo>
                    <a:pt x="11005" y="1676"/>
                  </a:lnTo>
                  <a:cubicBezTo>
                    <a:pt x="11137" y="1412"/>
                    <a:pt x="10943" y="1133"/>
                    <a:pt x="10678" y="1133"/>
                  </a:cubicBezTo>
                  <a:cubicBezTo>
                    <a:pt x="10622" y="1133"/>
                    <a:pt x="10563" y="1146"/>
                    <a:pt x="10503" y="1174"/>
                  </a:cubicBezTo>
                  <a:cubicBezTo>
                    <a:pt x="7992" y="2406"/>
                    <a:pt x="6257" y="4666"/>
                    <a:pt x="3929" y="6172"/>
                  </a:cubicBezTo>
                  <a:cubicBezTo>
                    <a:pt x="4180" y="5305"/>
                    <a:pt x="4523" y="4483"/>
                    <a:pt x="4888" y="3662"/>
                  </a:cubicBezTo>
                  <a:cubicBezTo>
                    <a:pt x="5116" y="3137"/>
                    <a:pt x="5344" y="2612"/>
                    <a:pt x="5550" y="2087"/>
                  </a:cubicBezTo>
                  <a:cubicBezTo>
                    <a:pt x="5732" y="1630"/>
                    <a:pt x="6052" y="1060"/>
                    <a:pt x="6029" y="557"/>
                  </a:cubicBezTo>
                  <a:cubicBezTo>
                    <a:pt x="6014" y="144"/>
                    <a:pt x="5791" y="0"/>
                    <a:pt x="5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5033942" y="4055475"/>
              <a:ext cx="189229" cy="224837"/>
            </a:xfrm>
            <a:custGeom>
              <a:avLst/>
              <a:gdLst/>
              <a:ahLst/>
              <a:cxnLst/>
              <a:rect l="l" t="t" r="r" b="b"/>
              <a:pathLst>
                <a:path w="10570" h="12559" extrusionOk="0">
                  <a:moveTo>
                    <a:pt x="4798" y="1"/>
                  </a:moveTo>
                  <a:cubicBezTo>
                    <a:pt x="4790" y="1"/>
                    <a:pt x="4781" y="1"/>
                    <a:pt x="4771" y="2"/>
                  </a:cubicBezTo>
                  <a:cubicBezTo>
                    <a:pt x="3356" y="93"/>
                    <a:pt x="1964" y="344"/>
                    <a:pt x="640" y="801"/>
                  </a:cubicBezTo>
                  <a:cubicBezTo>
                    <a:pt x="229" y="944"/>
                    <a:pt x="336" y="1531"/>
                    <a:pt x="694" y="1531"/>
                  </a:cubicBezTo>
                  <a:cubicBezTo>
                    <a:pt x="734" y="1531"/>
                    <a:pt x="777" y="1524"/>
                    <a:pt x="823" y="1508"/>
                  </a:cubicBezTo>
                  <a:cubicBezTo>
                    <a:pt x="1827" y="1166"/>
                    <a:pt x="2877" y="938"/>
                    <a:pt x="3927" y="801"/>
                  </a:cubicBezTo>
                  <a:lnTo>
                    <a:pt x="3927" y="801"/>
                  </a:lnTo>
                  <a:cubicBezTo>
                    <a:pt x="2717" y="2239"/>
                    <a:pt x="1462" y="3654"/>
                    <a:pt x="161" y="5046"/>
                  </a:cubicBezTo>
                  <a:cubicBezTo>
                    <a:pt x="1" y="5206"/>
                    <a:pt x="24" y="5503"/>
                    <a:pt x="229" y="5617"/>
                  </a:cubicBezTo>
                  <a:cubicBezTo>
                    <a:pt x="482" y="5733"/>
                    <a:pt x="735" y="5780"/>
                    <a:pt x="989" y="5780"/>
                  </a:cubicBezTo>
                  <a:cubicBezTo>
                    <a:pt x="1287" y="5780"/>
                    <a:pt x="1588" y="5715"/>
                    <a:pt x="1895" y="5617"/>
                  </a:cubicBezTo>
                  <a:cubicBezTo>
                    <a:pt x="2557" y="5388"/>
                    <a:pt x="3197" y="5115"/>
                    <a:pt x="3836" y="4863"/>
                  </a:cubicBezTo>
                  <a:cubicBezTo>
                    <a:pt x="5251" y="4361"/>
                    <a:pt x="6666" y="3859"/>
                    <a:pt x="8104" y="3448"/>
                  </a:cubicBezTo>
                  <a:cubicBezTo>
                    <a:pt x="8150" y="3425"/>
                    <a:pt x="8218" y="3403"/>
                    <a:pt x="8287" y="3380"/>
                  </a:cubicBezTo>
                  <a:lnTo>
                    <a:pt x="8287" y="3380"/>
                  </a:lnTo>
                  <a:cubicBezTo>
                    <a:pt x="8218" y="3494"/>
                    <a:pt x="8013" y="3654"/>
                    <a:pt x="7921" y="3745"/>
                  </a:cubicBezTo>
                  <a:cubicBezTo>
                    <a:pt x="7670" y="3996"/>
                    <a:pt x="7419" y="4247"/>
                    <a:pt x="7168" y="4498"/>
                  </a:cubicBezTo>
                  <a:cubicBezTo>
                    <a:pt x="6597" y="5046"/>
                    <a:pt x="6050" y="5594"/>
                    <a:pt x="5479" y="6142"/>
                  </a:cubicBezTo>
                  <a:cubicBezTo>
                    <a:pt x="4406" y="7214"/>
                    <a:pt x="3356" y="8264"/>
                    <a:pt x="2283" y="9314"/>
                  </a:cubicBezTo>
                  <a:cubicBezTo>
                    <a:pt x="2062" y="9536"/>
                    <a:pt x="2214" y="9954"/>
                    <a:pt x="2504" y="9954"/>
                  </a:cubicBezTo>
                  <a:cubicBezTo>
                    <a:pt x="2543" y="9954"/>
                    <a:pt x="2583" y="9947"/>
                    <a:pt x="2626" y="9931"/>
                  </a:cubicBezTo>
                  <a:cubicBezTo>
                    <a:pt x="3858" y="9474"/>
                    <a:pt x="5091" y="9040"/>
                    <a:pt x="6346" y="8584"/>
                  </a:cubicBezTo>
                  <a:cubicBezTo>
                    <a:pt x="6940" y="8379"/>
                    <a:pt x="7533" y="8150"/>
                    <a:pt x="8150" y="7945"/>
                  </a:cubicBezTo>
                  <a:cubicBezTo>
                    <a:pt x="8424" y="7831"/>
                    <a:pt x="8720" y="7739"/>
                    <a:pt x="8994" y="7625"/>
                  </a:cubicBezTo>
                  <a:cubicBezTo>
                    <a:pt x="9177" y="7557"/>
                    <a:pt x="9382" y="7466"/>
                    <a:pt x="9588" y="7443"/>
                  </a:cubicBezTo>
                  <a:lnTo>
                    <a:pt x="9588" y="7443"/>
                  </a:lnTo>
                  <a:cubicBezTo>
                    <a:pt x="8766" y="8972"/>
                    <a:pt x="7967" y="10501"/>
                    <a:pt x="7145" y="12031"/>
                  </a:cubicBezTo>
                  <a:cubicBezTo>
                    <a:pt x="6990" y="12310"/>
                    <a:pt x="7237" y="12558"/>
                    <a:pt x="7482" y="12558"/>
                  </a:cubicBezTo>
                  <a:cubicBezTo>
                    <a:pt x="7597" y="12558"/>
                    <a:pt x="7712" y="12504"/>
                    <a:pt x="7784" y="12373"/>
                  </a:cubicBezTo>
                  <a:cubicBezTo>
                    <a:pt x="8675" y="10707"/>
                    <a:pt x="9588" y="9018"/>
                    <a:pt x="10478" y="7351"/>
                  </a:cubicBezTo>
                  <a:cubicBezTo>
                    <a:pt x="10569" y="7192"/>
                    <a:pt x="10523" y="6941"/>
                    <a:pt x="10341" y="6849"/>
                  </a:cubicBezTo>
                  <a:cubicBezTo>
                    <a:pt x="10139" y="6753"/>
                    <a:pt x="9944" y="6714"/>
                    <a:pt x="9751" y="6714"/>
                  </a:cubicBezTo>
                  <a:cubicBezTo>
                    <a:pt x="9441" y="6714"/>
                    <a:pt x="9135" y="6814"/>
                    <a:pt x="8812" y="6941"/>
                  </a:cubicBezTo>
                  <a:cubicBezTo>
                    <a:pt x="8104" y="7192"/>
                    <a:pt x="7374" y="7443"/>
                    <a:pt x="6666" y="7717"/>
                  </a:cubicBezTo>
                  <a:cubicBezTo>
                    <a:pt x="5753" y="8036"/>
                    <a:pt x="4863" y="8356"/>
                    <a:pt x="3973" y="8675"/>
                  </a:cubicBezTo>
                  <a:cubicBezTo>
                    <a:pt x="4771" y="7876"/>
                    <a:pt x="5593" y="7078"/>
                    <a:pt x="6392" y="6279"/>
                  </a:cubicBezTo>
                  <a:lnTo>
                    <a:pt x="8195" y="4498"/>
                  </a:lnTo>
                  <a:cubicBezTo>
                    <a:pt x="8560" y="4133"/>
                    <a:pt x="9405" y="3562"/>
                    <a:pt x="9085" y="2969"/>
                  </a:cubicBezTo>
                  <a:cubicBezTo>
                    <a:pt x="8957" y="2721"/>
                    <a:pt x="8738" y="2641"/>
                    <a:pt x="8494" y="2641"/>
                  </a:cubicBezTo>
                  <a:cubicBezTo>
                    <a:pt x="8175" y="2641"/>
                    <a:pt x="7815" y="2777"/>
                    <a:pt x="7556" y="2855"/>
                  </a:cubicBezTo>
                  <a:cubicBezTo>
                    <a:pt x="6757" y="3106"/>
                    <a:pt x="5958" y="3357"/>
                    <a:pt x="5159" y="3631"/>
                  </a:cubicBezTo>
                  <a:cubicBezTo>
                    <a:pt x="4383" y="3905"/>
                    <a:pt x="3585" y="4202"/>
                    <a:pt x="2808" y="4498"/>
                  </a:cubicBezTo>
                  <a:cubicBezTo>
                    <a:pt x="2352" y="4658"/>
                    <a:pt x="1690" y="5023"/>
                    <a:pt x="1119" y="5069"/>
                  </a:cubicBezTo>
                  <a:cubicBezTo>
                    <a:pt x="2466" y="3631"/>
                    <a:pt x="3767" y="2147"/>
                    <a:pt x="5023" y="618"/>
                  </a:cubicBezTo>
                  <a:cubicBezTo>
                    <a:pt x="5200" y="396"/>
                    <a:pt x="5119" y="1"/>
                    <a:pt x="4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03" name="Google Shape;1603;p46"/>
          <p:cNvGrpSpPr/>
          <p:nvPr/>
        </p:nvGrpSpPr>
        <p:grpSpPr>
          <a:xfrm>
            <a:off x="1052601" y="2457618"/>
            <a:ext cx="1527783" cy="1039382"/>
            <a:chOff x="2218899" y="2411614"/>
            <a:chExt cx="1331749" cy="993768"/>
          </a:xfrm>
        </p:grpSpPr>
        <p:sp>
          <p:nvSpPr>
            <p:cNvPr id="1604" name="Google Shape;1604;p46"/>
            <p:cNvSpPr/>
            <p:nvPr/>
          </p:nvSpPr>
          <p:spPr>
            <a:xfrm>
              <a:off x="2523743" y="2697767"/>
              <a:ext cx="981129" cy="707614"/>
            </a:xfrm>
            <a:custGeom>
              <a:avLst/>
              <a:gdLst/>
              <a:ahLst/>
              <a:cxnLst/>
              <a:rect l="l" t="t" r="r" b="b"/>
              <a:pathLst>
                <a:path w="54804" h="39526" extrusionOk="0">
                  <a:moveTo>
                    <a:pt x="45444" y="1"/>
                  </a:moveTo>
                  <a:cubicBezTo>
                    <a:pt x="44251" y="1"/>
                    <a:pt x="43061" y="58"/>
                    <a:pt x="41885" y="129"/>
                  </a:cubicBezTo>
                  <a:cubicBezTo>
                    <a:pt x="38803" y="289"/>
                    <a:pt x="35722" y="472"/>
                    <a:pt x="32663" y="631"/>
                  </a:cubicBezTo>
                  <a:cubicBezTo>
                    <a:pt x="26592" y="974"/>
                    <a:pt x="20520" y="1271"/>
                    <a:pt x="14449" y="1681"/>
                  </a:cubicBezTo>
                  <a:cubicBezTo>
                    <a:pt x="11458" y="1887"/>
                    <a:pt x="8468" y="2138"/>
                    <a:pt x="5501" y="2549"/>
                  </a:cubicBezTo>
                  <a:cubicBezTo>
                    <a:pt x="4268" y="2731"/>
                    <a:pt x="2876" y="2800"/>
                    <a:pt x="1780" y="3439"/>
                  </a:cubicBezTo>
                  <a:cubicBezTo>
                    <a:pt x="845" y="3964"/>
                    <a:pt x="342" y="4877"/>
                    <a:pt x="228" y="5927"/>
                  </a:cubicBezTo>
                  <a:cubicBezTo>
                    <a:pt x="137" y="6543"/>
                    <a:pt x="206" y="7182"/>
                    <a:pt x="320" y="7799"/>
                  </a:cubicBezTo>
                  <a:cubicBezTo>
                    <a:pt x="0" y="13163"/>
                    <a:pt x="69" y="18526"/>
                    <a:pt x="479" y="23890"/>
                  </a:cubicBezTo>
                  <a:cubicBezTo>
                    <a:pt x="708" y="26789"/>
                    <a:pt x="1050" y="29688"/>
                    <a:pt x="1484" y="32564"/>
                  </a:cubicBezTo>
                  <a:cubicBezTo>
                    <a:pt x="1712" y="33934"/>
                    <a:pt x="1849" y="35349"/>
                    <a:pt x="2214" y="36650"/>
                  </a:cubicBezTo>
                  <a:cubicBezTo>
                    <a:pt x="2534" y="37768"/>
                    <a:pt x="3218" y="38613"/>
                    <a:pt x="4383" y="38932"/>
                  </a:cubicBezTo>
                  <a:cubicBezTo>
                    <a:pt x="5661" y="39275"/>
                    <a:pt x="7099" y="39343"/>
                    <a:pt x="8423" y="39412"/>
                  </a:cubicBezTo>
                  <a:cubicBezTo>
                    <a:pt x="9906" y="39503"/>
                    <a:pt x="11413" y="39526"/>
                    <a:pt x="12919" y="39526"/>
                  </a:cubicBezTo>
                  <a:cubicBezTo>
                    <a:pt x="15978" y="39480"/>
                    <a:pt x="19036" y="39389"/>
                    <a:pt x="22072" y="39275"/>
                  </a:cubicBezTo>
                  <a:cubicBezTo>
                    <a:pt x="28235" y="39046"/>
                    <a:pt x="34375" y="38727"/>
                    <a:pt x="40515" y="38316"/>
                  </a:cubicBezTo>
                  <a:cubicBezTo>
                    <a:pt x="43505" y="38111"/>
                    <a:pt x="46518" y="37882"/>
                    <a:pt x="49508" y="37631"/>
                  </a:cubicBezTo>
                  <a:cubicBezTo>
                    <a:pt x="50695" y="37540"/>
                    <a:pt x="52202" y="37631"/>
                    <a:pt x="53206" y="36878"/>
                  </a:cubicBezTo>
                  <a:cubicBezTo>
                    <a:pt x="54119" y="36193"/>
                    <a:pt x="54302" y="34983"/>
                    <a:pt x="54438" y="33934"/>
                  </a:cubicBezTo>
                  <a:cubicBezTo>
                    <a:pt x="54804" y="31080"/>
                    <a:pt x="54712" y="28182"/>
                    <a:pt x="54530" y="25306"/>
                  </a:cubicBezTo>
                  <a:cubicBezTo>
                    <a:pt x="54370" y="22384"/>
                    <a:pt x="54096" y="19462"/>
                    <a:pt x="53754" y="16563"/>
                  </a:cubicBezTo>
                  <a:cubicBezTo>
                    <a:pt x="53411" y="13733"/>
                    <a:pt x="53000" y="10903"/>
                    <a:pt x="52498" y="8095"/>
                  </a:cubicBezTo>
                  <a:cubicBezTo>
                    <a:pt x="52224" y="6657"/>
                    <a:pt x="51951" y="5219"/>
                    <a:pt x="51654" y="3781"/>
                  </a:cubicBezTo>
                  <a:cubicBezTo>
                    <a:pt x="51426" y="2686"/>
                    <a:pt x="51357" y="1225"/>
                    <a:pt x="50239" y="586"/>
                  </a:cubicBezTo>
                  <a:cubicBezTo>
                    <a:pt x="49805" y="312"/>
                    <a:pt x="49280" y="221"/>
                    <a:pt x="48755" y="175"/>
                  </a:cubicBezTo>
                  <a:cubicBezTo>
                    <a:pt x="47979" y="61"/>
                    <a:pt x="47226" y="38"/>
                    <a:pt x="46450" y="15"/>
                  </a:cubicBezTo>
                  <a:cubicBezTo>
                    <a:pt x="46114" y="5"/>
                    <a:pt x="45779" y="1"/>
                    <a:pt x="4544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2491446" y="2663484"/>
              <a:ext cx="983187" cy="719126"/>
            </a:xfrm>
            <a:custGeom>
              <a:avLst/>
              <a:gdLst/>
              <a:ahLst/>
              <a:cxnLst/>
              <a:rect l="l" t="t" r="r" b="b"/>
              <a:pathLst>
                <a:path w="54919" h="40169" extrusionOk="0">
                  <a:moveTo>
                    <a:pt x="42484" y="1"/>
                  </a:moveTo>
                  <a:cubicBezTo>
                    <a:pt x="40375" y="1"/>
                    <a:pt x="38262" y="133"/>
                    <a:pt x="36156" y="241"/>
                  </a:cubicBezTo>
                  <a:cubicBezTo>
                    <a:pt x="32458" y="424"/>
                    <a:pt x="28761" y="766"/>
                    <a:pt x="25086" y="1086"/>
                  </a:cubicBezTo>
                  <a:cubicBezTo>
                    <a:pt x="21457" y="1405"/>
                    <a:pt x="17827" y="1793"/>
                    <a:pt x="14221" y="2181"/>
                  </a:cubicBezTo>
                  <a:cubicBezTo>
                    <a:pt x="14061" y="2181"/>
                    <a:pt x="13902" y="2409"/>
                    <a:pt x="13742" y="2524"/>
                  </a:cubicBezTo>
                  <a:cubicBezTo>
                    <a:pt x="13924" y="2661"/>
                    <a:pt x="14084" y="2798"/>
                    <a:pt x="14290" y="2889"/>
                  </a:cubicBezTo>
                  <a:cubicBezTo>
                    <a:pt x="14318" y="2903"/>
                    <a:pt x="14353" y="2908"/>
                    <a:pt x="14392" y="2908"/>
                  </a:cubicBezTo>
                  <a:cubicBezTo>
                    <a:pt x="14478" y="2908"/>
                    <a:pt x="14583" y="2882"/>
                    <a:pt x="14678" y="2866"/>
                  </a:cubicBezTo>
                  <a:cubicBezTo>
                    <a:pt x="17029" y="2592"/>
                    <a:pt x="19402" y="2250"/>
                    <a:pt x="21753" y="2044"/>
                  </a:cubicBezTo>
                  <a:cubicBezTo>
                    <a:pt x="25017" y="1770"/>
                    <a:pt x="28259" y="1519"/>
                    <a:pt x="31523" y="1337"/>
                  </a:cubicBezTo>
                  <a:cubicBezTo>
                    <a:pt x="35334" y="1108"/>
                    <a:pt x="39146" y="880"/>
                    <a:pt x="42958" y="789"/>
                  </a:cubicBezTo>
                  <a:cubicBezTo>
                    <a:pt x="43028" y="788"/>
                    <a:pt x="43099" y="788"/>
                    <a:pt x="43169" y="788"/>
                  </a:cubicBezTo>
                  <a:cubicBezTo>
                    <a:pt x="44881" y="788"/>
                    <a:pt x="46612" y="1047"/>
                    <a:pt x="48322" y="1223"/>
                  </a:cubicBezTo>
                  <a:cubicBezTo>
                    <a:pt x="50148" y="1382"/>
                    <a:pt x="51107" y="2432"/>
                    <a:pt x="51312" y="4190"/>
                  </a:cubicBezTo>
                  <a:cubicBezTo>
                    <a:pt x="51837" y="8595"/>
                    <a:pt x="52431" y="13000"/>
                    <a:pt x="52887" y="17429"/>
                  </a:cubicBezTo>
                  <a:cubicBezTo>
                    <a:pt x="53366" y="21902"/>
                    <a:pt x="53709" y="26399"/>
                    <a:pt x="54074" y="30895"/>
                  </a:cubicBezTo>
                  <a:cubicBezTo>
                    <a:pt x="54234" y="32836"/>
                    <a:pt x="54165" y="34776"/>
                    <a:pt x="53618" y="36693"/>
                  </a:cubicBezTo>
                  <a:cubicBezTo>
                    <a:pt x="53389" y="37423"/>
                    <a:pt x="52910" y="37834"/>
                    <a:pt x="52180" y="37994"/>
                  </a:cubicBezTo>
                  <a:cubicBezTo>
                    <a:pt x="51792" y="38063"/>
                    <a:pt x="51426" y="38154"/>
                    <a:pt x="51038" y="38154"/>
                  </a:cubicBezTo>
                  <a:cubicBezTo>
                    <a:pt x="45857" y="38336"/>
                    <a:pt x="40653" y="38519"/>
                    <a:pt x="35471" y="38702"/>
                  </a:cubicBezTo>
                  <a:cubicBezTo>
                    <a:pt x="31842" y="38839"/>
                    <a:pt x="28190" y="38998"/>
                    <a:pt x="24561" y="39135"/>
                  </a:cubicBezTo>
                  <a:cubicBezTo>
                    <a:pt x="20567" y="39272"/>
                    <a:pt x="16549" y="39478"/>
                    <a:pt x="12555" y="39501"/>
                  </a:cubicBezTo>
                  <a:cubicBezTo>
                    <a:pt x="9793" y="39501"/>
                    <a:pt x="7031" y="39272"/>
                    <a:pt x="4292" y="39067"/>
                  </a:cubicBezTo>
                  <a:cubicBezTo>
                    <a:pt x="3014" y="38998"/>
                    <a:pt x="2489" y="38473"/>
                    <a:pt x="2215" y="37286"/>
                  </a:cubicBezTo>
                  <a:cubicBezTo>
                    <a:pt x="2032" y="36488"/>
                    <a:pt x="1850" y="35689"/>
                    <a:pt x="1804" y="34890"/>
                  </a:cubicBezTo>
                  <a:cubicBezTo>
                    <a:pt x="1507" y="30485"/>
                    <a:pt x="1233" y="26056"/>
                    <a:pt x="960" y="21651"/>
                  </a:cubicBezTo>
                  <a:cubicBezTo>
                    <a:pt x="868" y="20168"/>
                    <a:pt x="823" y="18684"/>
                    <a:pt x="708" y="17200"/>
                  </a:cubicBezTo>
                  <a:cubicBezTo>
                    <a:pt x="708" y="17018"/>
                    <a:pt x="412" y="16835"/>
                    <a:pt x="275" y="16675"/>
                  </a:cubicBezTo>
                  <a:cubicBezTo>
                    <a:pt x="184" y="16858"/>
                    <a:pt x="1" y="17063"/>
                    <a:pt x="1" y="17246"/>
                  </a:cubicBezTo>
                  <a:cubicBezTo>
                    <a:pt x="275" y="22496"/>
                    <a:pt x="526" y="27746"/>
                    <a:pt x="845" y="32995"/>
                  </a:cubicBezTo>
                  <a:cubicBezTo>
                    <a:pt x="960" y="34525"/>
                    <a:pt x="1233" y="36077"/>
                    <a:pt x="1507" y="37606"/>
                  </a:cubicBezTo>
                  <a:cubicBezTo>
                    <a:pt x="1736" y="38861"/>
                    <a:pt x="2603" y="39592"/>
                    <a:pt x="3904" y="39752"/>
                  </a:cubicBezTo>
                  <a:cubicBezTo>
                    <a:pt x="5182" y="39934"/>
                    <a:pt x="6483" y="40117"/>
                    <a:pt x="7784" y="40140"/>
                  </a:cubicBezTo>
                  <a:cubicBezTo>
                    <a:pt x="9496" y="40162"/>
                    <a:pt x="11202" y="40168"/>
                    <a:pt x="12931" y="40168"/>
                  </a:cubicBezTo>
                  <a:cubicBezTo>
                    <a:pt x="14660" y="40168"/>
                    <a:pt x="16412" y="40162"/>
                    <a:pt x="18216" y="40162"/>
                  </a:cubicBezTo>
                  <a:cubicBezTo>
                    <a:pt x="22073" y="39980"/>
                    <a:pt x="26113" y="39774"/>
                    <a:pt x="30153" y="39637"/>
                  </a:cubicBezTo>
                  <a:cubicBezTo>
                    <a:pt x="36111" y="39432"/>
                    <a:pt x="42068" y="39272"/>
                    <a:pt x="48025" y="39067"/>
                  </a:cubicBezTo>
                  <a:cubicBezTo>
                    <a:pt x="49235" y="39021"/>
                    <a:pt x="50445" y="38930"/>
                    <a:pt x="51655" y="38839"/>
                  </a:cubicBezTo>
                  <a:cubicBezTo>
                    <a:pt x="53321" y="38679"/>
                    <a:pt x="54097" y="38131"/>
                    <a:pt x="54416" y="36533"/>
                  </a:cubicBezTo>
                  <a:cubicBezTo>
                    <a:pt x="54713" y="35118"/>
                    <a:pt x="54919" y="33657"/>
                    <a:pt x="54873" y="32242"/>
                  </a:cubicBezTo>
                  <a:cubicBezTo>
                    <a:pt x="54759" y="29184"/>
                    <a:pt x="54531" y="26125"/>
                    <a:pt x="54234" y="23066"/>
                  </a:cubicBezTo>
                  <a:cubicBezTo>
                    <a:pt x="53709" y="17657"/>
                    <a:pt x="53138" y="12270"/>
                    <a:pt x="52499" y="6883"/>
                  </a:cubicBezTo>
                  <a:cubicBezTo>
                    <a:pt x="52317" y="5308"/>
                    <a:pt x="51883" y="3756"/>
                    <a:pt x="51426" y="2227"/>
                  </a:cubicBezTo>
                  <a:cubicBezTo>
                    <a:pt x="51289" y="1770"/>
                    <a:pt x="50764" y="1337"/>
                    <a:pt x="50308" y="1108"/>
                  </a:cubicBezTo>
                  <a:cubicBezTo>
                    <a:pt x="49669" y="766"/>
                    <a:pt x="48938" y="583"/>
                    <a:pt x="48208" y="447"/>
                  </a:cubicBezTo>
                  <a:cubicBezTo>
                    <a:pt x="46308" y="110"/>
                    <a:pt x="44397" y="1"/>
                    <a:pt x="42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2433424" y="2990527"/>
              <a:ext cx="25762" cy="123098"/>
            </a:xfrm>
            <a:custGeom>
              <a:avLst/>
              <a:gdLst/>
              <a:ahLst/>
              <a:cxnLst/>
              <a:rect l="l" t="t" r="r" b="b"/>
              <a:pathLst>
                <a:path w="1439" h="6876" extrusionOk="0">
                  <a:moveTo>
                    <a:pt x="263" y="1"/>
                  </a:moveTo>
                  <a:cubicBezTo>
                    <a:pt x="243" y="1"/>
                    <a:pt x="224" y="2"/>
                    <a:pt x="206" y="5"/>
                  </a:cubicBezTo>
                  <a:cubicBezTo>
                    <a:pt x="115" y="28"/>
                    <a:pt x="1" y="256"/>
                    <a:pt x="1" y="370"/>
                  </a:cubicBezTo>
                  <a:cubicBezTo>
                    <a:pt x="92" y="1785"/>
                    <a:pt x="183" y="3201"/>
                    <a:pt x="320" y="4616"/>
                  </a:cubicBezTo>
                  <a:cubicBezTo>
                    <a:pt x="366" y="5232"/>
                    <a:pt x="503" y="5871"/>
                    <a:pt x="640" y="6487"/>
                  </a:cubicBezTo>
                  <a:cubicBezTo>
                    <a:pt x="685" y="6647"/>
                    <a:pt x="937" y="6739"/>
                    <a:pt x="1096" y="6875"/>
                  </a:cubicBezTo>
                  <a:cubicBezTo>
                    <a:pt x="1210" y="6739"/>
                    <a:pt x="1325" y="6602"/>
                    <a:pt x="1439" y="6465"/>
                  </a:cubicBezTo>
                  <a:cubicBezTo>
                    <a:pt x="1370" y="6442"/>
                    <a:pt x="1325" y="6442"/>
                    <a:pt x="1256" y="6419"/>
                  </a:cubicBezTo>
                  <a:cubicBezTo>
                    <a:pt x="1119" y="4456"/>
                    <a:pt x="982" y="2516"/>
                    <a:pt x="822" y="553"/>
                  </a:cubicBezTo>
                  <a:cubicBezTo>
                    <a:pt x="822" y="416"/>
                    <a:pt x="777" y="233"/>
                    <a:pt x="663" y="142"/>
                  </a:cubicBezTo>
                  <a:cubicBezTo>
                    <a:pt x="564" y="63"/>
                    <a:pt x="396" y="1"/>
                    <a:pt x="2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3486056" y="3245996"/>
              <a:ext cx="32296" cy="102993"/>
            </a:xfrm>
            <a:custGeom>
              <a:avLst/>
              <a:gdLst/>
              <a:ahLst/>
              <a:cxnLst/>
              <a:rect l="l" t="t" r="r" b="b"/>
              <a:pathLst>
                <a:path w="1804" h="5753" extrusionOk="0">
                  <a:moveTo>
                    <a:pt x="1188" y="1"/>
                  </a:moveTo>
                  <a:cubicBezTo>
                    <a:pt x="1119" y="229"/>
                    <a:pt x="982" y="435"/>
                    <a:pt x="982" y="640"/>
                  </a:cubicBezTo>
                  <a:cubicBezTo>
                    <a:pt x="959" y="959"/>
                    <a:pt x="1028" y="1256"/>
                    <a:pt x="1073" y="1553"/>
                  </a:cubicBezTo>
                  <a:cubicBezTo>
                    <a:pt x="1119" y="1576"/>
                    <a:pt x="1165" y="1599"/>
                    <a:pt x="1233" y="1621"/>
                  </a:cubicBezTo>
                  <a:cubicBezTo>
                    <a:pt x="822" y="2763"/>
                    <a:pt x="412" y="3927"/>
                    <a:pt x="46" y="5068"/>
                  </a:cubicBezTo>
                  <a:cubicBezTo>
                    <a:pt x="1" y="5273"/>
                    <a:pt x="138" y="5525"/>
                    <a:pt x="183" y="5753"/>
                  </a:cubicBezTo>
                  <a:cubicBezTo>
                    <a:pt x="366" y="5616"/>
                    <a:pt x="640" y="5547"/>
                    <a:pt x="708" y="5365"/>
                  </a:cubicBezTo>
                  <a:cubicBezTo>
                    <a:pt x="1051" y="4520"/>
                    <a:pt x="1439" y="3676"/>
                    <a:pt x="1644" y="2786"/>
                  </a:cubicBezTo>
                  <a:cubicBezTo>
                    <a:pt x="1804" y="2055"/>
                    <a:pt x="1713" y="1279"/>
                    <a:pt x="1667" y="526"/>
                  </a:cubicBezTo>
                  <a:cubicBezTo>
                    <a:pt x="1667" y="343"/>
                    <a:pt x="1347" y="183"/>
                    <a:pt x="1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3360179" y="2629380"/>
              <a:ext cx="111568" cy="13678"/>
            </a:xfrm>
            <a:custGeom>
              <a:avLst/>
              <a:gdLst/>
              <a:ahLst/>
              <a:cxnLst/>
              <a:rect l="l" t="t" r="r" b="b"/>
              <a:pathLst>
                <a:path w="6232" h="764" extrusionOk="0">
                  <a:moveTo>
                    <a:pt x="5775" y="1"/>
                  </a:moveTo>
                  <a:cubicBezTo>
                    <a:pt x="3995" y="1"/>
                    <a:pt x="2238" y="23"/>
                    <a:pt x="457" y="69"/>
                  </a:cubicBezTo>
                  <a:cubicBezTo>
                    <a:pt x="297" y="69"/>
                    <a:pt x="160" y="320"/>
                    <a:pt x="1" y="457"/>
                  </a:cubicBezTo>
                  <a:cubicBezTo>
                    <a:pt x="183" y="548"/>
                    <a:pt x="366" y="731"/>
                    <a:pt x="548" y="754"/>
                  </a:cubicBezTo>
                  <a:cubicBezTo>
                    <a:pt x="830" y="761"/>
                    <a:pt x="1109" y="764"/>
                    <a:pt x="1387" y="764"/>
                  </a:cubicBezTo>
                  <a:cubicBezTo>
                    <a:pt x="1943" y="764"/>
                    <a:pt x="2496" y="754"/>
                    <a:pt x="3059" y="754"/>
                  </a:cubicBezTo>
                  <a:lnTo>
                    <a:pt x="3059" y="731"/>
                  </a:lnTo>
                  <a:cubicBezTo>
                    <a:pt x="3504" y="731"/>
                    <a:pt x="3949" y="737"/>
                    <a:pt x="4397" y="737"/>
                  </a:cubicBezTo>
                  <a:cubicBezTo>
                    <a:pt x="4845" y="737"/>
                    <a:pt x="5296" y="731"/>
                    <a:pt x="5753" y="708"/>
                  </a:cubicBezTo>
                  <a:cubicBezTo>
                    <a:pt x="5912" y="708"/>
                    <a:pt x="6072" y="503"/>
                    <a:pt x="6232" y="389"/>
                  </a:cubicBezTo>
                  <a:cubicBezTo>
                    <a:pt x="6072" y="252"/>
                    <a:pt x="5935" y="1"/>
                    <a:pt x="57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403187" y="2994251"/>
              <a:ext cx="24938" cy="102617"/>
            </a:xfrm>
            <a:custGeom>
              <a:avLst/>
              <a:gdLst/>
              <a:ahLst/>
              <a:cxnLst/>
              <a:rect l="l" t="t" r="r" b="b"/>
              <a:pathLst>
                <a:path w="1393" h="5732" extrusionOk="0">
                  <a:moveTo>
                    <a:pt x="280" y="0"/>
                  </a:moveTo>
                  <a:cubicBezTo>
                    <a:pt x="270" y="0"/>
                    <a:pt x="261" y="1"/>
                    <a:pt x="252" y="2"/>
                  </a:cubicBezTo>
                  <a:cubicBezTo>
                    <a:pt x="115" y="2"/>
                    <a:pt x="23" y="231"/>
                    <a:pt x="1" y="254"/>
                  </a:cubicBezTo>
                  <a:cubicBezTo>
                    <a:pt x="229" y="2034"/>
                    <a:pt x="411" y="3632"/>
                    <a:pt x="663" y="5229"/>
                  </a:cubicBezTo>
                  <a:cubicBezTo>
                    <a:pt x="685" y="5412"/>
                    <a:pt x="959" y="5572"/>
                    <a:pt x="1142" y="5732"/>
                  </a:cubicBezTo>
                  <a:cubicBezTo>
                    <a:pt x="1210" y="5503"/>
                    <a:pt x="1393" y="5275"/>
                    <a:pt x="1370" y="5070"/>
                  </a:cubicBezTo>
                  <a:cubicBezTo>
                    <a:pt x="1279" y="4065"/>
                    <a:pt x="1165" y="3084"/>
                    <a:pt x="1028" y="2080"/>
                  </a:cubicBezTo>
                  <a:cubicBezTo>
                    <a:pt x="936" y="1486"/>
                    <a:pt x="822" y="870"/>
                    <a:pt x="685" y="276"/>
                  </a:cubicBezTo>
                  <a:cubicBezTo>
                    <a:pt x="643" y="148"/>
                    <a:pt x="420" y="0"/>
                    <a:pt x="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3387964" y="2597245"/>
              <a:ext cx="100129" cy="13874"/>
            </a:xfrm>
            <a:custGeom>
              <a:avLst/>
              <a:gdLst/>
              <a:ahLst/>
              <a:cxnLst/>
              <a:rect l="l" t="t" r="r" b="b"/>
              <a:pathLst>
                <a:path w="5593" h="775" extrusionOk="0">
                  <a:moveTo>
                    <a:pt x="4941" y="0"/>
                  </a:moveTo>
                  <a:cubicBezTo>
                    <a:pt x="4847" y="0"/>
                    <a:pt x="4748" y="15"/>
                    <a:pt x="4657" y="15"/>
                  </a:cubicBezTo>
                  <a:cubicBezTo>
                    <a:pt x="3310" y="15"/>
                    <a:pt x="1964" y="15"/>
                    <a:pt x="640" y="38"/>
                  </a:cubicBezTo>
                  <a:cubicBezTo>
                    <a:pt x="412" y="38"/>
                    <a:pt x="206" y="243"/>
                    <a:pt x="1" y="358"/>
                  </a:cubicBezTo>
                  <a:cubicBezTo>
                    <a:pt x="206" y="494"/>
                    <a:pt x="389" y="746"/>
                    <a:pt x="594" y="746"/>
                  </a:cubicBezTo>
                  <a:cubicBezTo>
                    <a:pt x="971" y="768"/>
                    <a:pt x="1353" y="774"/>
                    <a:pt x="1736" y="774"/>
                  </a:cubicBezTo>
                  <a:cubicBezTo>
                    <a:pt x="2118" y="774"/>
                    <a:pt x="2500" y="768"/>
                    <a:pt x="2877" y="768"/>
                  </a:cubicBezTo>
                  <a:lnTo>
                    <a:pt x="2877" y="723"/>
                  </a:lnTo>
                  <a:cubicBezTo>
                    <a:pt x="3364" y="723"/>
                    <a:pt x="3861" y="733"/>
                    <a:pt x="4355" y="733"/>
                  </a:cubicBezTo>
                  <a:cubicBezTo>
                    <a:pt x="4601" y="733"/>
                    <a:pt x="4847" y="730"/>
                    <a:pt x="5091" y="723"/>
                  </a:cubicBezTo>
                  <a:cubicBezTo>
                    <a:pt x="5251" y="700"/>
                    <a:pt x="5433" y="517"/>
                    <a:pt x="5593" y="403"/>
                  </a:cubicBezTo>
                  <a:cubicBezTo>
                    <a:pt x="5433" y="289"/>
                    <a:pt x="5296" y="129"/>
                    <a:pt x="5136" y="38"/>
                  </a:cubicBezTo>
                  <a:cubicBezTo>
                    <a:pt x="5078" y="9"/>
                    <a:pt x="5011" y="0"/>
                    <a:pt x="49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3518746" y="3269287"/>
              <a:ext cx="31902" cy="79702"/>
            </a:xfrm>
            <a:custGeom>
              <a:avLst/>
              <a:gdLst/>
              <a:ahLst/>
              <a:cxnLst/>
              <a:rect l="l" t="t" r="r" b="b"/>
              <a:pathLst>
                <a:path w="1782" h="4452" extrusionOk="0">
                  <a:moveTo>
                    <a:pt x="1028" y="1"/>
                  </a:moveTo>
                  <a:cubicBezTo>
                    <a:pt x="959" y="138"/>
                    <a:pt x="845" y="298"/>
                    <a:pt x="822" y="435"/>
                  </a:cubicBezTo>
                  <a:cubicBezTo>
                    <a:pt x="731" y="1051"/>
                    <a:pt x="731" y="1690"/>
                    <a:pt x="594" y="2283"/>
                  </a:cubicBezTo>
                  <a:cubicBezTo>
                    <a:pt x="457" y="2831"/>
                    <a:pt x="183" y="3333"/>
                    <a:pt x="46" y="3881"/>
                  </a:cubicBezTo>
                  <a:cubicBezTo>
                    <a:pt x="1" y="4041"/>
                    <a:pt x="161" y="4269"/>
                    <a:pt x="206" y="4452"/>
                  </a:cubicBezTo>
                  <a:cubicBezTo>
                    <a:pt x="366" y="4361"/>
                    <a:pt x="640" y="4315"/>
                    <a:pt x="685" y="4178"/>
                  </a:cubicBezTo>
                  <a:cubicBezTo>
                    <a:pt x="1074" y="3151"/>
                    <a:pt x="1416" y="2101"/>
                    <a:pt x="1781" y="1051"/>
                  </a:cubicBezTo>
                  <a:cubicBezTo>
                    <a:pt x="1735" y="1028"/>
                    <a:pt x="1713" y="1005"/>
                    <a:pt x="1667" y="1005"/>
                  </a:cubicBezTo>
                  <a:cubicBezTo>
                    <a:pt x="1621" y="731"/>
                    <a:pt x="1621" y="457"/>
                    <a:pt x="1507" y="252"/>
                  </a:cubicBezTo>
                  <a:cubicBezTo>
                    <a:pt x="1439" y="115"/>
                    <a:pt x="1188" y="69"/>
                    <a:pt x="10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2218899" y="2411614"/>
              <a:ext cx="580685" cy="492229"/>
            </a:xfrm>
            <a:custGeom>
              <a:avLst/>
              <a:gdLst/>
              <a:ahLst/>
              <a:cxnLst/>
              <a:rect l="l" t="t" r="r" b="b"/>
              <a:pathLst>
                <a:path w="32436" h="27495" extrusionOk="0">
                  <a:moveTo>
                    <a:pt x="27939" y="1300"/>
                  </a:moveTo>
                  <a:cubicBezTo>
                    <a:pt x="28007" y="1323"/>
                    <a:pt x="28076" y="1345"/>
                    <a:pt x="28121" y="1368"/>
                  </a:cubicBezTo>
                  <a:cubicBezTo>
                    <a:pt x="28121" y="2281"/>
                    <a:pt x="28213" y="3217"/>
                    <a:pt x="28098" y="4130"/>
                  </a:cubicBezTo>
                  <a:cubicBezTo>
                    <a:pt x="28053" y="4450"/>
                    <a:pt x="27573" y="4723"/>
                    <a:pt x="27299" y="5020"/>
                  </a:cubicBezTo>
                  <a:cubicBezTo>
                    <a:pt x="27254" y="4997"/>
                    <a:pt x="27208" y="4975"/>
                    <a:pt x="27140" y="4952"/>
                  </a:cubicBezTo>
                  <a:cubicBezTo>
                    <a:pt x="27140" y="4039"/>
                    <a:pt x="27071" y="3126"/>
                    <a:pt x="27185" y="2236"/>
                  </a:cubicBezTo>
                  <a:cubicBezTo>
                    <a:pt x="27231" y="1893"/>
                    <a:pt x="27688" y="1619"/>
                    <a:pt x="27939" y="1300"/>
                  </a:cubicBezTo>
                  <a:close/>
                  <a:moveTo>
                    <a:pt x="31408" y="4016"/>
                  </a:moveTo>
                  <a:lnTo>
                    <a:pt x="31408" y="4016"/>
                  </a:lnTo>
                  <a:cubicBezTo>
                    <a:pt x="30993" y="5002"/>
                    <a:pt x="30277" y="5489"/>
                    <a:pt x="29259" y="5489"/>
                  </a:cubicBezTo>
                  <a:cubicBezTo>
                    <a:pt x="28934" y="5489"/>
                    <a:pt x="28577" y="5439"/>
                    <a:pt x="28190" y="5340"/>
                  </a:cubicBezTo>
                  <a:cubicBezTo>
                    <a:pt x="28806" y="3856"/>
                    <a:pt x="30221" y="4267"/>
                    <a:pt x="31408" y="4016"/>
                  </a:cubicBezTo>
                  <a:close/>
                  <a:moveTo>
                    <a:pt x="26113" y="2806"/>
                  </a:moveTo>
                  <a:cubicBezTo>
                    <a:pt x="26204" y="2829"/>
                    <a:pt x="26295" y="2875"/>
                    <a:pt x="26386" y="2897"/>
                  </a:cubicBezTo>
                  <a:cubicBezTo>
                    <a:pt x="26386" y="3810"/>
                    <a:pt x="26432" y="4723"/>
                    <a:pt x="26341" y="5636"/>
                  </a:cubicBezTo>
                  <a:cubicBezTo>
                    <a:pt x="26318" y="5910"/>
                    <a:pt x="25930" y="6184"/>
                    <a:pt x="25588" y="6595"/>
                  </a:cubicBezTo>
                  <a:cubicBezTo>
                    <a:pt x="25542" y="5545"/>
                    <a:pt x="25405" y="4678"/>
                    <a:pt x="25473" y="3856"/>
                  </a:cubicBezTo>
                  <a:cubicBezTo>
                    <a:pt x="25496" y="3491"/>
                    <a:pt x="25884" y="3149"/>
                    <a:pt x="26113" y="2806"/>
                  </a:cubicBezTo>
                  <a:close/>
                  <a:moveTo>
                    <a:pt x="27956" y="6119"/>
                  </a:moveTo>
                  <a:cubicBezTo>
                    <a:pt x="28321" y="6119"/>
                    <a:pt x="28806" y="6145"/>
                    <a:pt x="29468" y="6184"/>
                  </a:cubicBezTo>
                  <a:cubicBezTo>
                    <a:pt x="29054" y="6826"/>
                    <a:pt x="28721" y="7103"/>
                    <a:pt x="28089" y="7103"/>
                  </a:cubicBezTo>
                  <a:cubicBezTo>
                    <a:pt x="27709" y="7103"/>
                    <a:pt x="27222" y="7003"/>
                    <a:pt x="26546" y="6823"/>
                  </a:cubicBezTo>
                  <a:cubicBezTo>
                    <a:pt x="26873" y="6284"/>
                    <a:pt x="27036" y="6119"/>
                    <a:pt x="27956" y="6119"/>
                  </a:cubicBezTo>
                  <a:close/>
                  <a:moveTo>
                    <a:pt x="24675" y="4107"/>
                  </a:moveTo>
                  <a:cubicBezTo>
                    <a:pt x="24743" y="5226"/>
                    <a:pt x="24812" y="6116"/>
                    <a:pt x="24834" y="7006"/>
                  </a:cubicBezTo>
                  <a:cubicBezTo>
                    <a:pt x="24834" y="7189"/>
                    <a:pt x="24583" y="7394"/>
                    <a:pt x="24424" y="7554"/>
                  </a:cubicBezTo>
                  <a:cubicBezTo>
                    <a:pt x="24195" y="7782"/>
                    <a:pt x="23944" y="7987"/>
                    <a:pt x="23579" y="8307"/>
                  </a:cubicBezTo>
                  <a:cubicBezTo>
                    <a:pt x="23579" y="7211"/>
                    <a:pt x="23488" y="6230"/>
                    <a:pt x="23625" y="5248"/>
                  </a:cubicBezTo>
                  <a:cubicBezTo>
                    <a:pt x="23670" y="4883"/>
                    <a:pt x="24241" y="4564"/>
                    <a:pt x="24675" y="4107"/>
                  </a:cubicBezTo>
                  <a:close/>
                  <a:moveTo>
                    <a:pt x="26203" y="7609"/>
                  </a:moveTo>
                  <a:cubicBezTo>
                    <a:pt x="26741" y="7609"/>
                    <a:pt x="27319" y="7746"/>
                    <a:pt x="27893" y="7805"/>
                  </a:cubicBezTo>
                  <a:cubicBezTo>
                    <a:pt x="27444" y="8336"/>
                    <a:pt x="27067" y="8830"/>
                    <a:pt x="26355" y="8830"/>
                  </a:cubicBezTo>
                  <a:cubicBezTo>
                    <a:pt x="26272" y="8830"/>
                    <a:pt x="26183" y="8824"/>
                    <a:pt x="26090" y="8809"/>
                  </a:cubicBezTo>
                  <a:cubicBezTo>
                    <a:pt x="25871" y="8773"/>
                    <a:pt x="25652" y="8762"/>
                    <a:pt x="25429" y="8762"/>
                  </a:cubicBezTo>
                  <a:cubicBezTo>
                    <a:pt x="25096" y="8762"/>
                    <a:pt x="24757" y="8786"/>
                    <a:pt x="24401" y="8786"/>
                  </a:cubicBezTo>
                  <a:cubicBezTo>
                    <a:pt x="24866" y="7842"/>
                    <a:pt x="25500" y="7609"/>
                    <a:pt x="26203" y="7609"/>
                  </a:cubicBezTo>
                  <a:close/>
                  <a:moveTo>
                    <a:pt x="4908" y="11480"/>
                  </a:moveTo>
                  <a:lnTo>
                    <a:pt x="4908" y="11480"/>
                  </a:lnTo>
                  <a:cubicBezTo>
                    <a:pt x="4611" y="12553"/>
                    <a:pt x="4406" y="13625"/>
                    <a:pt x="4018" y="14652"/>
                  </a:cubicBezTo>
                  <a:cubicBezTo>
                    <a:pt x="3881" y="15086"/>
                    <a:pt x="3401" y="15406"/>
                    <a:pt x="3082" y="15771"/>
                  </a:cubicBezTo>
                  <a:cubicBezTo>
                    <a:pt x="3036" y="15748"/>
                    <a:pt x="2991" y="15725"/>
                    <a:pt x="2922" y="15680"/>
                  </a:cubicBezTo>
                  <a:cubicBezTo>
                    <a:pt x="3196" y="14105"/>
                    <a:pt x="3858" y="12735"/>
                    <a:pt x="4908" y="11480"/>
                  </a:cubicBezTo>
                  <a:close/>
                  <a:moveTo>
                    <a:pt x="15143" y="15145"/>
                  </a:moveTo>
                  <a:cubicBezTo>
                    <a:pt x="15393" y="15145"/>
                    <a:pt x="15644" y="15184"/>
                    <a:pt x="15864" y="15269"/>
                  </a:cubicBezTo>
                  <a:cubicBezTo>
                    <a:pt x="15544" y="15520"/>
                    <a:pt x="15225" y="15725"/>
                    <a:pt x="14997" y="15999"/>
                  </a:cubicBezTo>
                  <a:cubicBezTo>
                    <a:pt x="14837" y="16159"/>
                    <a:pt x="14814" y="16410"/>
                    <a:pt x="14723" y="16638"/>
                  </a:cubicBezTo>
                  <a:cubicBezTo>
                    <a:pt x="14765" y="16634"/>
                    <a:pt x="14807" y="16633"/>
                    <a:pt x="14850" y="16633"/>
                  </a:cubicBezTo>
                  <a:cubicBezTo>
                    <a:pt x="14935" y="16633"/>
                    <a:pt x="15020" y="16638"/>
                    <a:pt x="15102" y="16638"/>
                  </a:cubicBezTo>
                  <a:cubicBezTo>
                    <a:pt x="15225" y="16638"/>
                    <a:pt x="15339" y="16627"/>
                    <a:pt x="15430" y="16570"/>
                  </a:cubicBezTo>
                  <a:cubicBezTo>
                    <a:pt x="15796" y="16364"/>
                    <a:pt x="16115" y="16068"/>
                    <a:pt x="16435" y="15794"/>
                  </a:cubicBezTo>
                  <a:lnTo>
                    <a:pt x="16435" y="15794"/>
                  </a:lnTo>
                  <a:cubicBezTo>
                    <a:pt x="16754" y="16342"/>
                    <a:pt x="16594" y="16958"/>
                    <a:pt x="16069" y="17346"/>
                  </a:cubicBezTo>
                  <a:cubicBezTo>
                    <a:pt x="15855" y="17518"/>
                    <a:pt x="15503" y="17604"/>
                    <a:pt x="15142" y="17604"/>
                  </a:cubicBezTo>
                  <a:cubicBezTo>
                    <a:pt x="14735" y="17604"/>
                    <a:pt x="14315" y="17495"/>
                    <a:pt x="14061" y="17277"/>
                  </a:cubicBezTo>
                  <a:cubicBezTo>
                    <a:pt x="13650" y="16912"/>
                    <a:pt x="13536" y="16045"/>
                    <a:pt x="13833" y="15634"/>
                  </a:cubicBezTo>
                  <a:cubicBezTo>
                    <a:pt x="14037" y="15335"/>
                    <a:pt x="14588" y="15145"/>
                    <a:pt x="15143" y="15145"/>
                  </a:cubicBezTo>
                  <a:close/>
                  <a:moveTo>
                    <a:pt x="3881" y="16090"/>
                  </a:moveTo>
                  <a:lnTo>
                    <a:pt x="3881" y="16090"/>
                  </a:lnTo>
                  <a:cubicBezTo>
                    <a:pt x="4223" y="17186"/>
                    <a:pt x="3744" y="17916"/>
                    <a:pt x="2922" y="18533"/>
                  </a:cubicBezTo>
                  <a:cubicBezTo>
                    <a:pt x="2534" y="17323"/>
                    <a:pt x="2671" y="16958"/>
                    <a:pt x="3881" y="16090"/>
                  </a:cubicBezTo>
                  <a:close/>
                  <a:moveTo>
                    <a:pt x="4086" y="18533"/>
                  </a:moveTo>
                  <a:lnTo>
                    <a:pt x="4086" y="18533"/>
                  </a:lnTo>
                  <a:cubicBezTo>
                    <a:pt x="4634" y="19583"/>
                    <a:pt x="4588" y="19720"/>
                    <a:pt x="3470" y="20701"/>
                  </a:cubicBezTo>
                  <a:cubicBezTo>
                    <a:pt x="2899" y="19606"/>
                    <a:pt x="2945" y="19514"/>
                    <a:pt x="4086" y="18533"/>
                  </a:cubicBezTo>
                  <a:close/>
                  <a:moveTo>
                    <a:pt x="15188" y="9849"/>
                  </a:moveTo>
                  <a:cubicBezTo>
                    <a:pt x="16848" y="9849"/>
                    <a:pt x="18352" y="10538"/>
                    <a:pt x="19699" y="11868"/>
                  </a:cubicBezTo>
                  <a:cubicBezTo>
                    <a:pt x="18672" y="12781"/>
                    <a:pt x="17713" y="13648"/>
                    <a:pt x="16731" y="14493"/>
                  </a:cubicBezTo>
                  <a:cubicBezTo>
                    <a:pt x="16681" y="14543"/>
                    <a:pt x="16596" y="14562"/>
                    <a:pt x="16500" y="14562"/>
                  </a:cubicBezTo>
                  <a:cubicBezTo>
                    <a:pt x="16378" y="14562"/>
                    <a:pt x="16240" y="14531"/>
                    <a:pt x="16138" y="14493"/>
                  </a:cubicBezTo>
                  <a:cubicBezTo>
                    <a:pt x="15804" y="14372"/>
                    <a:pt x="15470" y="14316"/>
                    <a:pt x="15143" y="14316"/>
                  </a:cubicBezTo>
                  <a:cubicBezTo>
                    <a:pt x="14667" y="14316"/>
                    <a:pt x="14207" y="14436"/>
                    <a:pt x="13787" y="14652"/>
                  </a:cubicBezTo>
                  <a:cubicBezTo>
                    <a:pt x="12554" y="15269"/>
                    <a:pt x="12600" y="17255"/>
                    <a:pt x="13787" y="17985"/>
                  </a:cubicBezTo>
                  <a:cubicBezTo>
                    <a:pt x="14186" y="18236"/>
                    <a:pt x="14683" y="18362"/>
                    <a:pt x="15168" y="18362"/>
                  </a:cubicBezTo>
                  <a:cubicBezTo>
                    <a:pt x="15653" y="18362"/>
                    <a:pt x="16127" y="18236"/>
                    <a:pt x="16480" y="17985"/>
                  </a:cubicBezTo>
                  <a:cubicBezTo>
                    <a:pt x="17256" y="17414"/>
                    <a:pt x="17530" y="16570"/>
                    <a:pt x="17279" y="15543"/>
                  </a:cubicBezTo>
                  <a:cubicBezTo>
                    <a:pt x="17234" y="15360"/>
                    <a:pt x="17256" y="15086"/>
                    <a:pt x="17370" y="14972"/>
                  </a:cubicBezTo>
                  <a:cubicBezTo>
                    <a:pt x="18261" y="14127"/>
                    <a:pt x="19197" y="13329"/>
                    <a:pt x="20178" y="12438"/>
                  </a:cubicBezTo>
                  <a:cubicBezTo>
                    <a:pt x="21365" y="14516"/>
                    <a:pt x="21479" y="16547"/>
                    <a:pt x="20475" y="18578"/>
                  </a:cubicBezTo>
                  <a:cubicBezTo>
                    <a:pt x="19425" y="20701"/>
                    <a:pt x="17759" y="22185"/>
                    <a:pt x="15248" y="22436"/>
                  </a:cubicBezTo>
                  <a:cubicBezTo>
                    <a:pt x="15004" y="22460"/>
                    <a:pt x="14766" y="22472"/>
                    <a:pt x="14535" y="22472"/>
                  </a:cubicBezTo>
                  <a:cubicBezTo>
                    <a:pt x="11274" y="22472"/>
                    <a:pt x="9371" y="20137"/>
                    <a:pt x="8902" y="17643"/>
                  </a:cubicBezTo>
                  <a:cubicBezTo>
                    <a:pt x="8195" y="14036"/>
                    <a:pt x="10021" y="10978"/>
                    <a:pt x="13536" y="10065"/>
                  </a:cubicBezTo>
                  <a:cubicBezTo>
                    <a:pt x="14103" y="9920"/>
                    <a:pt x="14653" y="9849"/>
                    <a:pt x="15188" y="9849"/>
                  </a:cubicBezTo>
                  <a:close/>
                  <a:moveTo>
                    <a:pt x="4794" y="20541"/>
                  </a:moveTo>
                  <a:lnTo>
                    <a:pt x="4794" y="20541"/>
                  </a:lnTo>
                  <a:cubicBezTo>
                    <a:pt x="5479" y="21660"/>
                    <a:pt x="5479" y="21660"/>
                    <a:pt x="4588" y="22618"/>
                  </a:cubicBezTo>
                  <a:cubicBezTo>
                    <a:pt x="3675" y="21728"/>
                    <a:pt x="3698" y="21523"/>
                    <a:pt x="4794" y="20541"/>
                  </a:cubicBezTo>
                  <a:close/>
                  <a:moveTo>
                    <a:pt x="5798" y="22436"/>
                  </a:moveTo>
                  <a:cubicBezTo>
                    <a:pt x="6643" y="23143"/>
                    <a:pt x="6643" y="23349"/>
                    <a:pt x="5798" y="24056"/>
                  </a:cubicBezTo>
                  <a:cubicBezTo>
                    <a:pt x="4931" y="23372"/>
                    <a:pt x="4931" y="23280"/>
                    <a:pt x="5798" y="22436"/>
                  </a:cubicBezTo>
                  <a:close/>
                  <a:moveTo>
                    <a:pt x="7053" y="23828"/>
                  </a:moveTo>
                  <a:cubicBezTo>
                    <a:pt x="7419" y="24148"/>
                    <a:pt x="7738" y="24422"/>
                    <a:pt x="8103" y="24741"/>
                  </a:cubicBezTo>
                  <a:cubicBezTo>
                    <a:pt x="7921" y="24992"/>
                    <a:pt x="7784" y="25221"/>
                    <a:pt x="7578" y="25540"/>
                  </a:cubicBezTo>
                  <a:cubicBezTo>
                    <a:pt x="7145" y="25221"/>
                    <a:pt x="6802" y="24969"/>
                    <a:pt x="6392" y="24673"/>
                  </a:cubicBezTo>
                  <a:cubicBezTo>
                    <a:pt x="6620" y="24376"/>
                    <a:pt x="6825" y="24125"/>
                    <a:pt x="7053" y="23828"/>
                  </a:cubicBezTo>
                  <a:close/>
                  <a:moveTo>
                    <a:pt x="14833" y="6498"/>
                  </a:moveTo>
                  <a:cubicBezTo>
                    <a:pt x="17592" y="6498"/>
                    <a:pt x="20132" y="7504"/>
                    <a:pt x="22232" y="9517"/>
                  </a:cubicBezTo>
                  <a:cubicBezTo>
                    <a:pt x="21548" y="10133"/>
                    <a:pt x="20908" y="10727"/>
                    <a:pt x="20315" y="11274"/>
                  </a:cubicBezTo>
                  <a:cubicBezTo>
                    <a:pt x="19653" y="10818"/>
                    <a:pt x="19060" y="10339"/>
                    <a:pt x="18398" y="9973"/>
                  </a:cubicBezTo>
                  <a:cubicBezTo>
                    <a:pt x="17358" y="9397"/>
                    <a:pt x="16229" y="9130"/>
                    <a:pt x="15112" y="9130"/>
                  </a:cubicBezTo>
                  <a:cubicBezTo>
                    <a:pt x="12158" y="9130"/>
                    <a:pt x="9288" y="10997"/>
                    <a:pt x="8377" y="13945"/>
                  </a:cubicBezTo>
                  <a:cubicBezTo>
                    <a:pt x="7784" y="15885"/>
                    <a:pt x="7898" y="17734"/>
                    <a:pt x="8743" y="19560"/>
                  </a:cubicBezTo>
                  <a:cubicBezTo>
                    <a:pt x="9863" y="21922"/>
                    <a:pt x="12178" y="23249"/>
                    <a:pt x="14596" y="23249"/>
                  </a:cubicBezTo>
                  <a:cubicBezTo>
                    <a:pt x="15824" y="23249"/>
                    <a:pt x="17078" y="22907"/>
                    <a:pt x="18215" y="22185"/>
                  </a:cubicBezTo>
                  <a:cubicBezTo>
                    <a:pt x="21730" y="19948"/>
                    <a:pt x="22826" y="15954"/>
                    <a:pt x="20977" y="12301"/>
                  </a:cubicBezTo>
                  <a:cubicBezTo>
                    <a:pt x="20886" y="12142"/>
                    <a:pt x="20863" y="11845"/>
                    <a:pt x="20954" y="11731"/>
                  </a:cubicBezTo>
                  <a:cubicBezTo>
                    <a:pt x="21525" y="11160"/>
                    <a:pt x="22118" y="10635"/>
                    <a:pt x="22734" y="10087"/>
                  </a:cubicBezTo>
                  <a:cubicBezTo>
                    <a:pt x="23944" y="11343"/>
                    <a:pt x="24538" y="12781"/>
                    <a:pt x="24743" y="14424"/>
                  </a:cubicBezTo>
                  <a:cubicBezTo>
                    <a:pt x="25314" y="19423"/>
                    <a:pt x="22643" y="23098"/>
                    <a:pt x="18831" y="24833"/>
                  </a:cubicBezTo>
                  <a:cubicBezTo>
                    <a:pt x="17333" y="25511"/>
                    <a:pt x="15734" y="25854"/>
                    <a:pt x="14169" y="25854"/>
                  </a:cubicBezTo>
                  <a:cubicBezTo>
                    <a:pt x="9682" y="25854"/>
                    <a:pt x="5482" y="23031"/>
                    <a:pt x="4771" y="17209"/>
                  </a:cubicBezTo>
                  <a:cubicBezTo>
                    <a:pt x="4474" y="14767"/>
                    <a:pt x="4976" y="12438"/>
                    <a:pt x="6620" y="10544"/>
                  </a:cubicBezTo>
                  <a:cubicBezTo>
                    <a:pt x="8651" y="8193"/>
                    <a:pt x="11276" y="6618"/>
                    <a:pt x="14472" y="6504"/>
                  </a:cubicBezTo>
                  <a:cubicBezTo>
                    <a:pt x="14592" y="6500"/>
                    <a:pt x="14713" y="6498"/>
                    <a:pt x="14833" y="6498"/>
                  </a:cubicBezTo>
                  <a:close/>
                  <a:moveTo>
                    <a:pt x="8720" y="25175"/>
                  </a:moveTo>
                  <a:cubicBezTo>
                    <a:pt x="9108" y="25358"/>
                    <a:pt x="9496" y="25540"/>
                    <a:pt x="9929" y="25746"/>
                  </a:cubicBezTo>
                  <a:cubicBezTo>
                    <a:pt x="9741" y="26157"/>
                    <a:pt x="9614" y="26357"/>
                    <a:pt x="9381" y="26357"/>
                  </a:cubicBezTo>
                  <a:cubicBezTo>
                    <a:pt x="9163" y="26357"/>
                    <a:pt x="8851" y="26180"/>
                    <a:pt x="8309" y="25837"/>
                  </a:cubicBezTo>
                  <a:cubicBezTo>
                    <a:pt x="8423" y="25654"/>
                    <a:pt x="8537" y="25449"/>
                    <a:pt x="8720" y="25175"/>
                  </a:cubicBezTo>
                  <a:close/>
                  <a:moveTo>
                    <a:pt x="10841" y="26053"/>
                  </a:moveTo>
                  <a:cubicBezTo>
                    <a:pt x="10916" y="26053"/>
                    <a:pt x="11006" y="26078"/>
                    <a:pt x="11116" y="26134"/>
                  </a:cubicBezTo>
                  <a:cubicBezTo>
                    <a:pt x="11253" y="26202"/>
                    <a:pt x="11345" y="26362"/>
                    <a:pt x="11459" y="26499"/>
                  </a:cubicBezTo>
                  <a:cubicBezTo>
                    <a:pt x="11139" y="26567"/>
                    <a:pt x="10842" y="26636"/>
                    <a:pt x="10454" y="26704"/>
                  </a:cubicBezTo>
                  <a:cubicBezTo>
                    <a:pt x="10524" y="26306"/>
                    <a:pt x="10606" y="26053"/>
                    <a:pt x="10841" y="26053"/>
                  </a:cubicBezTo>
                  <a:close/>
                  <a:moveTo>
                    <a:pt x="28611" y="1"/>
                  </a:moveTo>
                  <a:cubicBezTo>
                    <a:pt x="28483" y="1"/>
                    <a:pt x="28275" y="91"/>
                    <a:pt x="28167" y="181"/>
                  </a:cubicBezTo>
                  <a:cubicBezTo>
                    <a:pt x="26523" y="1574"/>
                    <a:pt x="24880" y="2989"/>
                    <a:pt x="23282" y="4427"/>
                  </a:cubicBezTo>
                  <a:cubicBezTo>
                    <a:pt x="23031" y="4655"/>
                    <a:pt x="22871" y="5134"/>
                    <a:pt x="22849" y="5500"/>
                  </a:cubicBezTo>
                  <a:cubicBezTo>
                    <a:pt x="22803" y="6595"/>
                    <a:pt x="22849" y="7668"/>
                    <a:pt x="22849" y="8786"/>
                  </a:cubicBezTo>
                  <a:cubicBezTo>
                    <a:pt x="21639" y="8056"/>
                    <a:pt x="20635" y="7371"/>
                    <a:pt x="19562" y="6869"/>
                  </a:cubicBezTo>
                  <a:cubicBezTo>
                    <a:pt x="18786" y="6481"/>
                    <a:pt x="17850" y="6367"/>
                    <a:pt x="17028" y="6025"/>
                  </a:cubicBezTo>
                  <a:cubicBezTo>
                    <a:pt x="16265" y="5733"/>
                    <a:pt x="15476" y="5610"/>
                    <a:pt x="14692" y="5610"/>
                  </a:cubicBezTo>
                  <a:cubicBezTo>
                    <a:pt x="14188" y="5610"/>
                    <a:pt x="13685" y="5661"/>
                    <a:pt x="13193" y="5751"/>
                  </a:cubicBezTo>
                  <a:cubicBezTo>
                    <a:pt x="9770" y="6435"/>
                    <a:pt x="6871" y="8170"/>
                    <a:pt x="4588" y="10727"/>
                  </a:cubicBezTo>
                  <a:cubicBezTo>
                    <a:pt x="0" y="15794"/>
                    <a:pt x="1667" y="23577"/>
                    <a:pt x="8263" y="26704"/>
                  </a:cubicBezTo>
                  <a:cubicBezTo>
                    <a:pt x="9500" y="27296"/>
                    <a:pt x="10783" y="27494"/>
                    <a:pt x="12080" y="27494"/>
                  </a:cubicBezTo>
                  <a:cubicBezTo>
                    <a:pt x="13033" y="27494"/>
                    <a:pt x="13994" y="27387"/>
                    <a:pt x="14951" y="27252"/>
                  </a:cubicBezTo>
                  <a:cubicBezTo>
                    <a:pt x="17348" y="26887"/>
                    <a:pt x="19311" y="25700"/>
                    <a:pt x="21182" y="24285"/>
                  </a:cubicBezTo>
                  <a:cubicBezTo>
                    <a:pt x="25976" y="20701"/>
                    <a:pt x="26980" y="14607"/>
                    <a:pt x="23510" y="9791"/>
                  </a:cubicBezTo>
                  <a:cubicBezTo>
                    <a:pt x="23465" y="9722"/>
                    <a:pt x="23442" y="9631"/>
                    <a:pt x="23374" y="9471"/>
                  </a:cubicBezTo>
                  <a:cubicBezTo>
                    <a:pt x="23739" y="9471"/>
                    <a:pt x="24013" y="9471"/>
                    <a:pt x="24287" y="9494"/>
                  </a:cubicBezTo>
                  <a:cubicBezTo>
                    <a:pt x="25131" y="9517"/>
                    <a:pt x="25953" y="9562"/>
                    <a:pt x="26775" y="9562"/>
                  </a:cubicBezTo>
                  <a:cubicBezTo>
                    <a:pt x="27026" y="9562"/>
                    <a:pt x="27345" y="9494"/>
                    <a:pt x="27505" y="9334"/>
                  </a:cubicBezTo>
                  <a:cubicBezTo>
                    <a:pt x="29011" y="7805"/>
                    <a:pt x="30472" y="6276"/>
                    <a:pt x="31956" y="4746"/>
                  </a:cubicBezTo>
                  <a:cubicBezTo>
                    <a:pt x="32275" y="4404"/>
                    <a:pt x="32435" y="4062"/>
                    <a:pt x="32161" y="3582"/>
                  </a:cubicBezTo>
                  <a:cubicBezTo>
                    <a:pt x="32000" y="3296"/>
                    <a:pt x="31811" y="3227"/>
                    <a:pt x="31613" y="3227"/>
                  </a:cubicBezTo>
                  <a:cubicBezTo>
                    <a:pt x="31448" y="3227"/>
                    <a:pt x="31277" y="3275"/>
                    <a:pt x="31111" y="3285"/>
                  </a:cubicBezTo>
                  <a:cubicBezTo>
                    <a:pt x="30404" y="3354"/>
                    <a:pt x="29696" y="3468"/>
                    <a:pt x="28966" y="3559"/>
                  </a:cubicBezTo>
                  <a:cubicBezTo>
                    <a:pt x="28966" y="2487"/>
                    <a:pt x="28966" y="1528"/>
                    <a:pt x="28943" y="569"/>
                  </a:cubicBezTo>
                  <a:cubicBezTo>
                    <a:pt x="28943" y="387"/>
                    <a:pt x="28829" y="136"/>
                    <a:pt x="28692" y="21"/>
                  </a:cubicBezTo>
                  <a:cubicBezTo>
                    <a:pt x="28673" y="7"/>
                    <a:pt x="28645" y="1"/>
                    <a:pt x="286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2314516" y="2639996"/>
              <a:ext cx="23721" cy="39475"/>
            </a:xfrm>
            <a:custGeom>
              <a:avLst/>
              <a:gdLst/>
              <a:ahLst/>
              <a:cxnLst/>
              <a:rect l="l" t="t" r="r" b="b"/>
              <a:pathLst>
                <a:path w="1325" h="2205" extrusionOk="0">
                  <a:moveTo>
                    <a:pt x="1073" y="1"/>
                  </a:moveTo>
                  <a:cubicBezTo>
                    <a:pt x="891" y="92"/>
                    <a:pt x="754" y="115"/>
                    <a:pt x="708" y="184"/>
                  </a:cubicBezTo>
                  <a:cubicBezTo>
                    <a:pt x="457" y="754"/>
                    <a:pt x="229" y="1302"/>
                    <a:pt x="46" y="1873"/>
                  </a:cubicBezTo>
                  <a:cubicBezTo>
                    <a:pt x="1" y="1964"/>
                    <a:pt x="160" y="2169"/>
                    <a:pt x="274" y="2192"/>
                  </a:cubicBezTo>
                  <a:cubicBezTo>
                    <a:pt x="295" y="2201"/>
                    <a:pt x="320" y="2204"/>
                    <a:pt x="347" y="2204"/>
                  </a:cubicBezTo>
                  <a:cubicBezTo>
                    <a:pt x="466" y="2204"/>
                    <a:pt x="625" y="2130"/>
                    <a:pt x="662" y="2055"/>
                  </a:cubicBezTo>
                  <a:cubicBezTo>
                    <a:pt x="891" y="1553"/>
                    <a:pt x="1119" y="1028"/>
                    <a:pt x="1279" y="480"/>
                  </a:cubicBezTo>
                  <a:cubicBezTo>
                    <a:pt x="1324" y="366"/>
                    <a:pt x="1165" y="184"/>
                    <a:pt x="1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2586258" y="2790431"/>
              <a:ext cx="32296" cy="31437"/>
            </a:xfrm>
            <a:custGeom>
              <a:avLst/>
              <a:gdLst/>
              <a:ahLst/>
              <a:cxnLst/>
              <a:rect l="l" t="t" r="r" b="b"/>
              <a:pathLst>
                <a:path w="1804" h="1756" extrusionOk="0">
                  <a:moveTo>
                    <a:pt x="1407" y="0"/>
                  </a:moveTo>
                  <a:cubicBezTo>
                    <a:pt x="1339" y="0"/>
                    <a:pt x="1274" y="12"/>
                    <a:pt x="1233" y="43"/>
                  </a:cubicBezTo>
                  <a:cubicBezTo>
                    <a:pt x="845" y="363"/>
                    <a:pt x="457" y="705"/>
                    <a:pt x="92" y="1048"/>
                  </a:cubicBezTo>
                  <a:cubicBezTo>
                    <a:pt x="23" y="1139"/>
                    <a:pt x="0" y="1344"/>
                    <a:pt x="46" y="1481"/>
                  </a:cubicBezTo>
                  <a:cubicBezTo>
                    <a:pt x="69" y="1573"/>
                    <a:pt x="229" y="1618"/>
                    <a:pt x="434" y="1755"/>
                  </a:cubicBezTo>
                  <a:cubicBezTo>
                    <a:pt x="891" y="1276"/>
                    <a:pt x="1347" y="842"/>
                    <a:pt x="1758" y="386"/>
                  </a:cubicBezTo>
                  <a:cubicBezTo>
                    <a:pt x="1804" y="317"/>
                    <a:pt x="1735" y="89"/>
                    <a:pt x="1644" y="43"/>
                  </a:cubicBezTo>
                  <a:cubicBezTo>
                    <a:pt x="1581" y="18"/>
                    <a:pt x="1491" y="0"/>
                    <a:pt x="1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2538852" y="2827793"/>
              <a:ext cx="35984" cy="23900"/>
            </a:xfrm>
            <a:custGeom>
              <a:avLst/>
              <a:gdLst/>
              <a:ahLst/>
              <a:cxnLst/>
              <a:rect l="l" t="t" r="r" b="b"/>
              <a:pathLst>
                <a:path w="2010" h="1335" extrusionOk="0">
                  <a:moveTo>
                    <a:pt x="1556" y="0"/>
                  </a:moveTo>
                  <a:cubicBezTo>
                    <a:pt x="1530" y="0"/>
                    <a:pt x="1506" y="3"/>
                    <a:pt x="1484" y="11"/>
                  </a:cubicBezTo>
                  <a:cubicBezTo>
                    <a:pt x="1051" y="170"/>
                    <a:pt x="617" y="376"/>
                    <a:pt x="206" y="604"/>
                  </a:cubicBezTo>
                  <a:cubicBezTo>
                    <a:pt x="115" y="673"/>
                    <a:pt x="1" y="901"/>
                    <a:pt x="46" y="1015"/>
                  </a:cubicBezTo>
                  <a:cubicBezTo>
                    <a:pt x="69" y="1129"/>
                    <a:pt x="275" y="1220"/>
                    <a:pt x="434" y="1334"/>
                  </a:cubicBezTo>
                  <a:cubicBezTo>
                    <a:pt x="914" y="1083"/>
                    <a:pt x="1370" y="901"/>
                    <a:pt x="1781" y="627"/>
                  </a:cubicBezTo>
                  <a:cubicBezTo>
                    <a:pt x="1895" y="558"/>
                    <a:pt x="1941" y="307"/>
                    <a:pt x="2009" y="125"/>
                  </a:cubicBezTo>
                  <a:cubicBezTo>
                    <a:pt x="1856" y="86"/>
                    <a:pt x="1687" y="0"/>
                    <a:pt x="1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2312475" y="2698036"/>
              <a:ext cx="17992" cy="34337"/>
            </a:xfrm>
            <a:custGeom>
              <a:avLst/>
              <a:gdLst/>
              <a:ahLst/>
              <a:cxnLst/>
              <a:rect l="l" t="t" r="r" b="b"/>
              <a:pathLst>
                <a:path w="1005" h="1918" extrusionOk="0">
                  <a:moveTo>
                    <a:pt x="366" y="0"/>
                  </a:moveTo>
                  <a:cubicBezTo>
                    <a:pt x="229" y="160"/>
                    <a:pt x="115" y="320"/>
                    <a:pt x="0" y="457"/>
                  </a:cubicBezTo>
                  <a:cubicBezTo>
                    <a:pt x="115" y="913"/>
                    <a:pt x="183" y="1256"/>
                    <a:pt x="320" y="1575"/>
                  </a:cubicBezTo>
                  <a:cubicBezTo>
                    <a:pt x="388" y="1735"/>
                    <a:pt x="640" y="1803"/>
                    <a:pt x="822" y="1917"/>
                  </a:cubicBezTo>
                  <a:cubicBezTo>
                    <a:pt x="891" y="1735"/>
                    <a:pt x="1005" y="1529"/>
                    <a:pt x="1005" y="1370"/>
                  </a:cubicBezTo>
                  <a:cubicBezTo>
                    <a:pt x="982" y="1050"/>
                    <a:pt x="891" y="753"/>
                    <a:pt x="776" y="479"/>
                  </a:cubicBezTo>
                  <a:cubicBezTo>
                    <a:pt x="708" y="297"/>
                    <a:pt x="503" y="160"/>
                    <a:pt x="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17" name="Google Shape;1617;p46"/>
          <p:cNvGrpSpPr/>
          <p:nvPr/>
        </p:nvGrpSpPr>
        <p:grpSpPr>
          <a:xfrm>
            <a:off x="5208374" y="1819510"/>
            <a:ext cx="1974520" cy="870901"/>
            <a:chOff x="4361756" y="1563572"/>
            <a:chExt cx="1721164" cy="832681"/>
          </a:xfrm>
        </p:grpSpPr>
        <p:sp>
          <p:nvSpPr>
            <p:cNvPr id="1618" name="Google Shape;1618;p46"/>
            <p:cNvSpPr/>
            <p:nvPr/>
          </p:nvSpPr>
          <p:spPr>
            <a:xfrm>
              <a:off x="5204749" y="2374950"/>
              <a:ext cx="160209" cy="16900"/>
            </a:xfrm>
            <a:custGeom>
              <a:avLst/>
              <a:gdLst/>
              <a:ahLst/>
              <a:cxnLst/>
              <a:rect l="l" t="t" r="r" b="b"/>
              <a:pathLst>
                <a:path w="8949" h="944" extrusionOk="0">
                  <a:moveTo>
                    <a:pt x="8321" y="0"/>
                  </a:moveTo>
                  <a:cubicBezTo>
                    <a:pt x="8230" y="0"/>
                    <a:pt x="8137" y="15"/>
                    <a:pt x="8058" y="15"/>
                  </a:cubicBezTo>
                  <a:cubicBezTo>
                    <a:pt x="5844" y="61"/>
                    <a:pt x="3653" y="129"/>
                    <a:pt x="1462" y="175"/>
                  </a:cubicBezTo>
                  <a:cubicBezTo>
                    <a:pt x="1291" y="175"/>
                    <a:pt x="1119" y="169"/>
                    <a:pt x="951" y="169"/>
                  </a:cubicBezTo>
                  <a:cubicBezTo>
                    <a:pt x="783" y="169"/>
                    <a:pt x="617" y="175"/>
                    <a:pt x="457" y="198"/>
                  </a:cubicBezTo>
                  <a:cubicBezTo>
                    <a:pt x="298" y="221"/>
                    <a:pt x="161" y="403"/>
                    <a:pt x="1" y="495"/>
                  </a:cubicBezTo>
                  <a:cubicBezTo>
                    <a:pt x="138" y="631"/>
                    <a:pt x="252" y="837"/>
                    <a:pt x="435" y="905"/>
                  </a:cubicBezTo>
                  <a:cubicBezTo>
                    <a:pt x="493" y="935"/>
                    <a:pt x="565" y="943"/>
                    <a:pt x="641" y="943"/>
                  </a:cubicBezTo>
                  <a:cubicBezTo>
                    <a:pt x="743" y="943"/>
                    <a:pt x="855" y="928"/>
                    <a:pt x="960" y="928"/>
                  </a:cubicBezTo>
                  <a:lnTo>
                    <a:pt x="4383" y="928"/>
                  </a:lnTo>
                  <a:lnTo>
                    <a:pt x="4383" y="791"/>
                  </a:lnTo>
                  <a:cubicBezTo>
                    <a:pt x="5083" y="791"/>
                    <a:pt x="5773" y="801"/>
                    <a:pt x="6460" y="801"/>
                  </a:cubicBezTo>
                  <a:cubicBezTo>
                    <a:pt x="6803" y="801"/>
                    <a:pt x="7145" y="799"/>
                    <a:pt x="7488" y="791"/>
                  </a:cubicBezTo>
                  <a:cubicBezTo>
                    <a:pt x="7853" y="791"/>
                    <a:pt x="8218" y="791"/>
                    <a:pt x="8560" y="723"/>
                  </a:cubicBezTo>
                  <a:cubicBezTo>
                    <a:pt x="8697" y="700"/>
                    <a:pt x="8812" y="495"/>
                    <a:pt x="8948" y="358"/>
                  </a:cubicBezTo>
                  <a:cubicBezTo>
                    <a:pt x="8812" y="243"/>
                    <a:pt x="8675" y="107"/>
                    <a:pt x="8515" y="38"/>
                  </a:cubicBezTo>
                  <a:cubicBezTo>
                    <a:pt x="8456" y="9"/>
                    <a:pt x="8389" y="0"/>
                    <a:pt x="83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19" name="Google Shape;1619;p46"/>
            <p:cNvGrpSpPr/>
            <p:nvPr/>
          </p:nvGrpSpPr>
          <p:grpSpPr>
            <a:xfrm>
              <a:off x="4361756" y="1563572"/>
              <a:ext cx="1721164" cy="832681"/>
              <a:chOff x="4361756" y="1563572"/>
              <a:chExt cx="1721164" cy="832681"/>
            </a:xfrm>
          </p:grpSpPr>
          <p:sp>
            <p:nvSpPr>
              <p:cNvPr id="1620" name="Google Shape;1620;p46"/>
              <p:cNvSpPr/>
              <p:nvPr/>
            </p:nvSpPr>
            <p:spPr>
              <a:xfrm>
                <a:off x="4721346" y="1710409"/>
                <a:ext cx="1216099" cy="664917"/>
              </a:xfrm>
              <a:custGeom>
                <a:avLst/>
                <a:gdLst/>
                <a:ahLst/>
                <a:cxnLst/>
                <a:rect l="l" t="t" r="r" b="b"/>
                <a:pathLst>
                  <a:path w="67929" h="37141" extrusionOk="0">
                    <a:moveTo>
                      <a:pt x="45941" y="0"/>
                    </a:moveTo>
                    <a:cubicBezTo>
                      <a:pt x="43475" y="0"/>
                      <a:pt x="41009" y="75"/>
                      <a:pt x="38553" y="181"/>
                    </a:cubicBezTo>
                    <a:cubicBezTo>
                      <a:pt x="35311" y="318"/>
                      <a:pt x="32047" y="523"/>
                      <a:pt x="28806" y="660"/>
                    </a:cubicBezTo>
                    <a:cubicBezTo>
                      <a:pt x="25519" y="797"/>
                      <a:pt x="22232" y="843"/>
                      <a:pt x="18946" y="934"/>
                    </a:cubicBezTo>
                    <a:cubicBezTo>
                      <a:pt x="15613" y="1003"/>
                      <a:pt x="12281" y="1140"/>
                      <a:pt x="8948" y="1505"/>
                    </a:cubicBezTo>
                    <a:cubicBezTo>
                      <a:pt x="7419" y="1665"/>
                      <a:pt x="5867" y="1847"/>
                      <a:pt x="4360" y="2190"/>
                    </a:cubicBezTo>
                    <a:cubicBezTo>
                      <a:pt x="3082" y="2464"/>
                      <a:pt x="1804" y="2966"/>
                      <a:pt x="982" y="3993"/>
                    </a:cubicBezTo>
                    <a:cubicBezTo>
                      <a:pt x="275" y="4883"/>
                      <a:pt x="1" y="6024"/>
                      <a:pt x="434" y="7074"/>
                    </a:cubicBezTo>
                    <a:cubicBezTo>
                      <a:pt x="160" y="12918"/>
                      <a:pt x="343" y="18784"/>
                      <a:pt x="1028" y="24581"/>
                    </a:cubicBezTo>
                    <a:cubicBezTo>
                      <a:pt x="1210" y="26156"/>
                      <a:pt x="1416" y="27708"/>
                      <a:pt x="1667" y="29260"/>
                    </a:cubicBezTo>
                    <a:cubicBezTo>
                      <a:pt x="1872" y="30493"/>
                      <a:pt x="2146" y="31703"/>
                      <a:pt x="2671" y="32821"/>
                    </a:cubicBezTo>
                    <a:cubicBezTo>
                      <a:pt x="3219" y="33940"/>
                      <a:pt x="4109" y="34853"/>
                      <a:pt x="5250" y="35378"/>
                    </a:cubicBezTo>
                    <a:cubicBezTo>
                      <a:pt x="6460" y="35948"/>
                      <a:pt x="7807" y="36131"/>
                      <a:pt x="9131" y="36268"/>
                    </a:cubicBezTo>
                    <a:cubicBezTo>
                      <a:pt x="15269" y="36880"/>
                      <a:pt x="21447" y="37140"/>
                      <a:pt x="27609" y="37140"/>
                    </a:cubicBezTo>
                    <a:cubicBezTo>
                      <a:pt x="28115" y="37140"/>
                      <a:pt x="28620" y="37139"/>
                      <a:pt x="29126" y="37135"/>
                    </a:cubicBezTo>
                    <a:cubicBezTo>
                      <a:pt x="35859" y="37090"/>
                      <a:pt x="42570" y="36724"/>
                      <a:pt x="49280" y="36108"/>
                    </a:cubicBezTo>
                    <a:cubicBezTo>
                      <a:pt x="50947" y="35948"/>
                      <a:pt x="52590" y="35789"/>
                      <a:pt x="54256" y="35606"/>
                    </a:cubicBezTo>
                    <a:cubicBezTo>
                      <a:pt x="55808" y="35423"/>
                      <a:pt x="57452" y="35355"/>
                      <a:pt x="58936" y="34898"/>
                    </a:cubicBezTo>
                    <a:cubicBezTo>
                      <a:pt x="61606" y="34099"/>
                      <a:pt x="62907" y="31726"/>
                      <a:pt x="63820" y="29352"/>
                    </a:cubicBezTo>
                    <a:cubicBezTo>
                      <a:pt x="64984" y="26453"/>
                      <a:pt x="65715" y="23394"/>
                      <a:pt x="66308" y="20336"/>
                    </a:cubicBezTo>
                    <a:cubicBezTo>
                      <a:pt x="66947" y="17186"/>
                      <a:pt x="67495" y="14013"/>
                      <a:pt x="67723" y="10795"/>
                    </a:cubicBezTo>
                    <a:cubicBezTo>
                      <a:pt x="67837" y="9311"/>
                      <a:pt x="67929" y="7782"/>
                      <a:pt x="67769" y="6275"/>
                    </a:cubicBezTo>
                    <a:cubicBezTo>
                      <a:pt x="67632" y="5089"/>
                      <a:pt x="67267" y="3879"/>
                      <a:pt x="66285" y="3080"/>
                    </a:cubicBezTo>
                    <a:cubicBezTo>
                      <a:pt x="65213" y="2235"/>
                      <a:pt x="63752" y="1984"/>
                      <a:pt x="62451" y="1665"/>
                    </a:cubicBezTo>
                    <a:cubicBezTo>
                      <a:pt x="60876" y="1277"/>
                      <a:pt x="59278" y="980"/>
                      <a:pt x="57680" y="752"/>
                    </a:cubicBezTo>
                    <a:cubicBezTo>
                      <a:pt x="53796" y="191"/>
                      <a:pt x="49869" y="0"/>
                      <a:pt x="4594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4750366" y="1642272"/>
                <a:ext cx="1243884" cy="709261"/>
              </a:xfrm>
              <a:custGeom>
                <a:avLst/>
                <a:gdLst/>
                <a:ahLst/>
                <a:cxnLst/>
                <a:rect l="l" t="t" r="r" b="b"/>
                <a:pathLst>
                  <a:path w="69481" h="39618" extrusionOk="0">
                    <a:moveTo>
                      <a:pt x="32646" y="0"/>
                    </a:moveTo>
                    <a:cubicBezTo>
                      <a:pt x="30066" y="0"/>
                      <a:pt x="27473" y="144"/>
                      <a:pt x="24880" y="221"/>
                    </a:cubicBezTo>
                    <a:cubicBezTo>
                      <a:pt x="19950" y="335"/>
                      <a:pt x="15042" y="769"/>
                      <a:pt x="10180" y="1431"/>
                    </a:cubicBezTo>
                    <a:cubicBezTo>
                      <a:pt x="9929" y="1476"/>
                      <a:pt x="9701" y="1750"/>
                      <a:pt x="9473" y="1910"/>
                    </a:cubicBezTo>
                    <a:cubicBezTo>
                      <a:pt x="9709" y="1996"/>
                      <a:pt x="9966" y="2163"/>
                      <a:pt x="10205" y="2163"/>
                    </a:cubicBezTo>
                    <a:cubicBezTo>
                      <a:pt x="10220" y="2163"/>
                      <a:pt x="10234" y="2162"/>
                      <a:pt x="10249" y="2161"/>
                    </a:cubicBezTo>
                    <a:cubicBezTo>
                      <a:pt x="11778" y="2024"/>
                      <a:pt x="13330" y="1842"/>
                      <a:pt x="14859" y="1636"/>
                    </a:cubicBezTo>
                    <a:cubicBezTo>
                      <a:pt x="20086" y="997"/>
                      <a:pt x="25359" y="792"/>
                      <a:pt x="30609" y="792"/>
                    </a:cubicBezTo>
                    <a:cubicBezTo>
                      <a:pt x="37114" y="814"/>
                      <a:pt x="46609" y="1043"/>
                      <a:pt x="53115" y="1339"/>
                    </a:cubicBezTo>
                    <a:cubicBezTo>
                      <a:pt x="56128" y="1476"/>
                      <a:pt x="59141" y="1933"/>
                      <a:pt x="62154" y="2367"/>
                    </a:cubicBezTo>
                    <a:cubicBezTo>
                      <a:pt x="63957" y="2618"/>
                      <a:pt x="65714" y="3074"/>
                      <a:pt x="67221" y="4170"/>
                    </a:cubicBezTo>
                    <a:cubicBezTo>
                      <a:pt x="68020" y="4740"/>
                      <a:pt x="68522" y="5448"/>
                      <a:pt x="68545" y="6429"/>
                    </a:cubicBezTo>
                    <a:cubicBezTo>
                      <a:pt x="68545" y="7822"/>
                      <a:pt x="68682" y="9237"/>
                      <a:pt x="68453" y="10606"/>
                    </a:cubicBezTo>
                    <a:cubicBezTo>
                      <a:pt x="67791" y="14898"/>
                      <a:pt x="65920" y="20901"/>
                      <a:pt x="64596" y="25032"/>
                    </a:cubicBezTo>
                    <a:cubicBezTo>
                      <a:pt x="63614" y="28113"/>
                      <a:pt x="62633" y="31172"/>
                      <a:pt x="61172" y="34071"/>
                    </a:cubicBezTo>
                    <a:cubicBezTo>
                      <a:pt x="60852" y="34710"/>
                      <a:pt x="60579" y="35349"/>
                      <a:pt x="60213" y="35965"/>
                    </a:cubicBezTo>
                    <a:cubicBezTo>
                      <a:pt x="59734" y="36787"/>
                      <a:pt x="59004" y="37289"/>
                      <a:pt x="57999" y="37403"/>
                    </a:cubicBezTo>
                    <a:cubicBezTo>
                      <a:pt x="57200" y="37495"/>
                      <a:pt x="56402" y="37586"/>
                      <a:pt x="55603" y="37677"/>
                    </a:cubicBezTo>
                    <a:cubicBezTo>
                      <a:pt x="51015" y="38271"/>
                      <a:pt x="43414" y="38567"/>
                      <a:pt x="38780" y="38682"/>
                    </a:cubicBezTo>
                    <a:cubicBezTo>
                      <a:pt x="35312" y="38776"/>
                      <a:pt x="31844" y="38819"/>
                      <a:pt x="28375" y="38819"/>
                    </a:cubicBezTo>
                    <a:cubicBezTo>
                      <a:pt x="21755" y="38819"/>
                      <a:pt x="15134" y="38662"/>
                      <a:pt x="8514" y="38408"/>
                    </a:cubicBezTo>
                    <a:cubicBezTo>
                      <a:pt x="6779" y="38339"/>
                      <a:pt x="5045" y="38020"/>
                      <a:pt x="3310" y="37768"/>
                    </a:cubicBezTo>
                    <a:cubicBezTo>
                      <a:pt x="2967" y="37723"/>
                      <a:pt x="2534" y="37472"/>
                      <a:pt x="2397" y="37198"/>
                    </a:cubicBezTo>
                    <a:cubicBezTo>
                      <a:pt x="1803" y="36079"/>
                      <a:pt x="1301" y="34915"/>
                      <a:pt x="776" y="33774"/>
                    </a:cubicBezTo>
                    <a:cubicBezTo>
                      <a:pt x="708" y="33637"/>
                      <a:pt x="548" y="33523"/>
                      <a:pt x="457" y="33409"/>
                    </a:cubicBezTo>
                    <a:cubicBezTo>
                      <a:pt x="320" y="33546"/>
                      <a:pt x="92" y="33637"/>
                      <a:pt x="69" y="33774"/>
                    </a:cubicBezTo>
                    <a:cubicBezTo>
                      <a:pt x="0" y="33980"/>
                      <a:pt x="23" y="34231"/>
                      <a:pt x="114" y="34413"/>
                    </a:cubicBezTo>
                    <a:cubicBezTo>
                      <a:pt x="639" y="35486"/>
                      <a:pt x="1141" y="36559"/>
                      <a:pt x="1735" y="37586"/>
                    </a:cubicBezTo>
                    <a:cubicBezTo>
                      <a:pt x="1940" y="37928"/>
                      <a:pt x="2351" y="38271"/>
                      <a:pt x="2739" y="38408"/>
                    </a:cubicBezTo>
                    <a:cubicBezTo>
                      <a:pt x="3652" y="38659"/>
                      <a:pt x="4588" y="38910"/>
                      <a:pt x="5501" y="38955"/>
                    </a:cubicBezTo>
                    <a:cubicBezTo>
                      <a:pt x="10568" y="39161"/>
                      <a:pt x="15613" y="39366"/>
                      <a:pt x="20680" y="39480"/>
                    </a:cubicBezTo>
                    <a:cubicBezTo>
                      <a:pt x="22113" y="39517"/>
                      <a:pt x="23550" y="39528"/>
                      <a:pt x="24988" y="39528"/>
                    </a:cubicBezTo>
                    <a:cubicBezTo>
                      <a:pt x="27145" y="39528"/>
                      <a:pt x="29303" y="39503"/>
                      <a:pt x="31453" y="39503"/>
                    </a:cubicBezTo>
                    <a:cubicBezTo>
                      <a:pt x="31453" y="39549"/>
                      <a:pt x="31476" y="39572"/>
                      <a:pt x="31476" y="39617"/>
                    </a:cubicBezTo>
                    <a:cubicBezTo>
                      <a:pt x="36087" y="39435"/>
                      <a:pt x="40721" y="39343"/>
                      <a:pt x="45354" y="39092"/>
                    </a:cubicBezTo>
                    <a:cubicBezTo>
                      <a:pt x="48299" y="38933"/>
                      <a:pt x="54210" y="38545"/>
                      <a:pt x="57178" y="38293"/>
                    </a:cubicBezTo>
                    <a:cubicBezTo>
                      <a:pt x="58981" y="38134"/>
                      <a:pt x="60442" y="37495"/>
                      <a:pt x="61195" y="35783"/>
                    </a:cubicBezTo>
                    <a:cubicBezTo>
                      <a:pt x="62131" y="33751"/>
                      <a:pt x="63112" y="31720"/>
                      <a:pt x="63865" y="29620"/>
                    </a:cubicBezTo>
                    <a:cubicBezTo>
                      <a:pt x="65395" y="25420"/>
                      <a:pt x="67358" y="19349"/>
                      <a:pt x="68385" y="15012"/>
                    </a:cubicBezTo>
                    <a:cubicBezTo>
                      <a:pt x="69047" y="12318"/>
                      <a:pt x="69480" y="9602"/>
                      <a:pt x="69366" y="6817"/>
                    </a:cubicBezTo>
                    <a:cubicBezTo>
                      <a:pt x="69298" y="5402"/>
                      <a:pt x="68819" y="4170"/>
                      <a:pt x="67472" y="3485"/>
                    </a:cubicBezTo>
                    <a:cubicBezTo>
                      <a:pt x="66445" y="2937"/>
                      <a:pt x="65372" y="2412"/>
                      <a:pt x="64231" y="2070"/>
                    </a:cubicBezTo>
                    <a:cubicBezTo>
                      <a:pt x="60944" y="1134"/>
                      <a:pt x="57520" y="837"/>
                      <a:pt x="54119" y="655"/>
                    </a:cubicBezTo>
                    <a:cubicBezTo>
                      <a:pt x="48413" y="358"/>
                      <a:pt x="39739" y="130"/>
                      <a:pt x="34033" y="16"/>
                    </a:cubicBezTo>
                    <a:cubicBezTo>
                      <a:pt x="33571" y="5"/>
                      <a:pt x="33108" y="0"/>
                      <a:pt x="326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4988183" y="2380123"/>
                <a:ext cx="184306" cy="1613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901" extrusionOk="0">
                    <a:moveTo>
                      <a:pt x="9633" y="0"/>
                    </a:moveTo>
                    <a:cubicBezTo>
                      <a:pt x="6551" y="0"/>
                      <a:pt x="3493" y="23"/>
                      <a:pt x="411" y="46"/>
                    </a:cubicBezTo>
                    <a:cubicBezTo>
                      <a:pt x="274" y="46"/>
                      <a:pt x="137" y="206"/>
                      <a:pt x="1" y="297"/>
                    </a:cubicBezTo>
                    <a:cubicBezTo>
                      <a:pt x="115" y="457"/>
                      <a:pt x="183" y="708"/>
                      <a:pt x="320" y="731"/>
                    </a:cubicBezTo>
                    <a:cubicBezTo>
                      <a:pt x="708" y="845"/>
                      <a:pt x="1119" y="890"/>
                      <a:pt x="1530" y="890"/>
                    </a:cubicBezTo>
                    <a:cubicBezTo>
                      <a:pt x="1956" y="898"/>
                      <a:pt x="2382" y="900"/>
                      <a:pt x="2808" y="900"/>
                    </a:cubicBezTo>
                    <a:cubicBezTo>
                      <a:pt x="3660" y="900"/>
                      <a:pt x="4512" y="890"/>
                      <a:pt x="5364" y="890"/>
                    </a:cubicBezTo>
                    <a:lnTo>
                      <a:pt x="5364" y="753"/>
                    </a:lnTo>
                    <a:cubicBezTo>
                      <a:pt x="6072" y="753"/>
                      <a:pt x="6780" y="759"/>
                      <a:pt x="7487" y="759"/>
                    </a:cubicBezTo>
                    <a:cubicBezTo>
                      <a:pt x="8195" y="759"/>
                      <a:pt x="8902" y="753"/>
                      <a:pt x="9610" y="731"/>
                    </a:cubicBezTo>
                    <a:cubicBezTo>
                      <a:pt x="9838" y="731"/>
                      <a:pt x="10066" y="502"/>
                      <a:pt x="10295" y="365"/>
                    </a:cubicBezTo>
                    <a:cubicBezTo>
                      <a:pt x="10066" y="251"/>
                      <a:pt x="9861" y="0"/>
                      <a:pt x="963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6004042" y="1756132"/>
                <a:ext cx="40460" cy="165527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9246" extrusionOk="0">
                    <a:moveTo>
                      <a:pt x="1644" y="1"/>
                    </a:moveTo>
                    <a:cubicBezTo>
                      <a:pt x="1530" y="206"/>
                      <a:pt x="1370" y="412"/>
                      <a:pt x="1347" y="640"/>
                    </a:cubicBezTo>
                    <a:cubicBezTo>
                      <a:pt x="1233" y="1644"/>
                      <a:pt x="1233" y="2671"/>
                      <a:pt x="1073" y="3676"/>
                    </a:cubicBezTo>
                    <a:cubicBezTo>
                      <a:pt x="776" y="5319"/>
                      <a:pt x="365" y="6940"/>
                      <a:pt x="46" y="8560"/>
                    </a:cubicBezTo>
                    <a:cubicBezTo>
                      <a:pt x="0" y="8766"/>
                      <a:pt x="228" y="9017"/>
                      <a:pt x="343" y="9245"/>
                    </a:cubicBezTo>
                    <a:cubicBezTo>
                      <a:pt x="480" y="9063"/>
                      <a:pt x="708" y="8903"/>
                      <a:pt x="776" y="8697"/>
                    </a:cubicBezTo>
                    <a:cubicBezTo>
                      <a:pt x="936" y="8127"/>
                      <a:pt x="1027" y="7533"/>
                      <a:pt x="1164" y="6963"/>
                    </a:cubicBezTo>
                    <a:cubicBezTo>
                      <a:pt x="1530" y="5137"/>
                      <a:pt x="1895" y="3333"/>
                      <a:pt x="2260" y="1507"/>
                    </a:cubicBezTo>
                    <a:lnTo>
                      <a:pt x="2169" y="1485"/>
                    </a:lnTo>
                    <a:cubicBezTo>
                      <a:pt x="2146" y="1165"/>
                      <a:pt x="2146" y="823"/>
                      <a:pt x="2055" y="503"/>
                    </a:cubicBezTo>
                    <a:cubicBezTo>
                      <a:pt x="1986" y="320"/>
                      <a:pt x="1781" y="161"/>
                      <a:pt x="16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6051842" y="1782699"/>
                <a:ext cx="31079" cy="107487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004" extrusionOk="0">
                    <a:moveTo>
                      <a:pt x="1279" y="1"/>
                    </a:moveTo>
                    <a:cubicBezTo>
                      <a:pt x="1142" y="229"/>
                      <a:pt x="914" y="434"/>
                      <a:pt x="868" y="685"/>
                    </a:cubicBezTo>
                    <a:cubicBezTo>
                      <a:pt x="617" y="1872"/>
                      <a:pt x="434" y="3082"/>
                      <a:pt x="206" y="4269"/>
                    </a:cubicBezTo>
                    <a:cubicBezTo>
                      <a:pt x="138" y="4725"/>
                      <a:pt x="46" y="5182"/>
                      <a:pt x="1" y="5638"/>
                    </a:cubicBezTo>
                    <a:cubicBezTo>
                      <a:pt x="1" y="5753"/>
                      <a:pt x="206" y="5889"/>
                      <a:pt x="298" y="6004"/>
                    </a:cubicBezTo>
                    <a:cubicBezTo>
                      <a:pt x="434" y="5912"/>
                      <a:pt x="640" y="5821"/>
                      <a:pt x="663" y="5707"/>
                    </a:cubicBezTo>
                    <a:cubicBezTo>
                      <a:pt x="1028" y="4109"/>
                      <a:pt x="1370" y="2511"/>
                      <a:pt x="1736" y="914"/>
                    </a:cubicBezTo>
                    <a:lnTo>
                      <a:pt x="1621" y="891"/>
                    </a:lnTo>
                    <a:cubicBezTo>
                      <a:pt x="1621" y="822"/>
                      <a:pt x="1644" y="754"/>
                      <a:pt x="1621" y="685"/>
                    </a:cubicBezTo>
                    <a:cubicBezTo>
                      <a:pt x="1507" y="457"/>
                      <a:pt x="1393" y="229"/>
                      <a:pt x="12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4387912" y="1790648"/>
                <a:ext cx="411095" cy="405295"/>
              </a:xfrm>
              <a:custGeom>
                <a:avLst/>
                <a:gdLst/>
                <a:ahLst/>
                <a:cxnLst/>
                <a:rect l="l" t="t" r="r" b="b"/>
                <a:pathLst>
                  <a:path w="22963" h="22639" extrusionOk="0">
                    <a:moveTo>
                      <a:pt x="13192" y="750"/>
                    </a:moveTo>
                    <a:cubicBezTo>
                      <a:pt x="13514" y="750"/>
                      <a:pt x="13684" y="901"/>
                      <a:pt x="13741" y="1246"/>
                    </a:cubicBezTo>
                    <a:cubicBezTo>
                      <a:pt x="13764" y="1337"/>
                      <a:pt x="13787" y="1428"/>
                      <a:pt x="13809" y="1497"/>
                    </a:cubicBezTo>
                    <a:cubicBezTo>
                      <a:pt x="14243" y="3049"/>
                      <a:pt x="14768" y="3528"/>
                      <a:pt x="16389" y="3551"/>
                    </a:cubicBezTo>
                    <a:cubicBezTo>
                      <a:pt x="16402" y="3552"/>
                      <a:pt x="16414" y="3552"/>
                      <a:pt x="16427" y="3552"/>
                    </a:cubicBezTo>
                    <a:cubicBezTo>
                      <a:pt x="16895" y="3552"/>
                      <a:pt x="17388" y="3156"/>
                      <a:pt x="18032" y="2889"/>
                    </a:cubicBezTo>
                    <a:cubicBezTo>
                      <a:pt x="18808" y="3597"/>
                      <a:pt x="19676" y="4396"/>
                      <a:pt x="20520" y="5240"/>
                    </a:cubicBezTo>
                    <a:cubicBezTo>
                      <a:pt x="20611" y="5331"/>
                      <a:pt x="20589" y="5674"/>
                      <a:pt x="20497" y="5788"/>
                    </a:cubicBezTo>
                    <a:cubicBezTo>
                      <a:pt x="19744" y="6564"/>
                      <a:pt x="19493" y="7272"/>
                      <a:pt x="20223" y="8276"/>
                    </a:cubicBezTo>
                    <a:cubicBezTo>
                      <a:pt x="20587" y="8768"/>
                      <a:pt x="20870" y="9079"/>
                      <a:pt x="21411" y="9079"/>
                    </a:cubicBezTo>
                    <a:cubicBezTo>
                      <a:pt x="21448" y="9079"/>
                      <a:pt x="21485" y="9078"/>
                      <a:pt x="21524" y="9075"/>
                    </a:cubicBezTo>
                    <a:cubicBezTo>
                      <a:pt x="21547" y="9074"/>
                      <a:pt x="21570" y="9073"/>
                      <a:pt x="21591" y="9073"/>
                    </a:cubicBezTo>
                    <a:cubicBezTo>
                      <a:pt x="22083" y="9073"/>
                      <a:pt x="22208" y="9323"/>
                      <a:pt x="22186" y="9782"/>
                    </a:cubicBezTo>
                    <a:cubicBezTo>
                      <a:pt x="22164" y="10672"/>
                      <a:pt x="22164" y="11585"/>
                      <a:pt x="22186" y="12476"/>
                    </a:cubicBezTo>
                    <a:cubicBezTo>
                      <a:pt x="22209" y="13023"/>
                      <a:pt x="21981" y="13252"/>
                      <a:pt x="21433" y="13320"/>
                    </a:cubicBezTo>
                    <a:cubicBezTo>
                      <a:pt x="21045" y="13389"/>
                      <a:pt x="20497" y="13434"/>
                      <a:pt x="20338" y="13685"/>
                    </a:cubicBezTo>
                    <a:cubicBezTo>
                      <a:pt x="19949" y="14302"/>
                      <a:pt x="19721" y="15009"/>
                      <a:pt x="19493" y="15717"/>
                    </a:cubicBezTo>
                    <a:cubicBezTo>
                      <a:pt x="19447" y="15877"/>
                      <a:pt x="19676" y="16151"/>
                      <a:pt x="19813" y="16333"/>
                    </a:cubicBezTo>
                    <a:cubicBezTo>
                      <a:pt x="20086" y="16676"/>
                      <a:pt x="20383" y="16995"/>
                      <a:pt x="20748" y="17429"/>
                    </a:cubicBezTo>
                    <a:cubicBezTo>
                      <a:pt x="19698" y="18205"/>
                      <a:pt x="18717" y="18890"/>
                      <a:pt x="17758" y="19620"/>
                    </a:cubicBezTo>
                    <a:cubicBezTo>
                      <a:pt x="17591" y="19743"/>
                      <a:pt x="17429" y="19806"/>
                      <a:pt x="17272" y="19806"/>
                    </a:cubicBezTo>
                    <a:cubicBezTo>
                      <a:pt x="17109" y="19806"/>
                      <a:pt x="16951" y="19737"/>
                      <a:pt x="16800" y="19597"/>
                    </a:cubicBezTo>
                    <a:cubicBezTo>
                      <a:pt x="16474" y="19296"/>
                      <a:pt x="16136" y="19154"/>
                      <a:pt x="15792" y="19154"/>
                    </a:cubicBezTo>
                    <a:cubicBezTo>
                      <a:pt x="15484" y="19154"/>
                      <a:pt x="15172" y="19267"/>
                      <a:pt x="14859" y="19483"/>
                    </a:cubicBezTo>
                    <a:cubicBezTo>
                      <a:pt x="14745" y="19529"/>
                      <a:pt x="14654" y="19597"/>
                      <a:pt x="14540" y="19620"/>
                    </a:cubicBezTo>
                    <a:cubicBezTo>
                      <a:pt x="13741" y="19848"/>
                      <a:pt x="13330" y="20305"/>
                      <a:pt x="13513" y="21172"/>
                    </a:cubicBezTo>
                    <a:cubicBezTo>
                      <a:pt x="13558" y="21309"/>
                      <a:pt x="13513" y="21469"/>
                      <a:pt x="13490" y="21720"/>
                    </a:cubicBezTo>
                    <a:cubicBezTo>
                      <a:pt x="12280" y="21766"/>
                      <a:pt x="11093" y="21834"/>
                      <a:pt x="9747" y="21903"/>
                    </a:cubicBezTo>
                    <a:cubicBezTo>
                      <a:pt x="9747" y="21492"/>
                      <a:pt x="9724" y="21149"/>
                      <a:pt x="9769" y="20830"/>
                    </a:cubicBezTo>
                    <a:cubicBezTo>
                      <a:pt x="9815" y="20213"/>
                      <a:pt x="9587" y="19825"/>
                      <a:pt x="8971" y="19620"/>
                    </a:cubicBezTo>
                    <a:cubicBezTo>
                      <a:pt x="8304" y="19383"/>
                      <a:pt x="7617" y="18884"/>
                      <a:pt x="6987" y="18884"/>
                    </a:cubicBezTo>
                    <a:cubicBezTo>
                      <a:pt x="6948" y="18884"/>
                      <a:pt x="6909" y="18886"/>
                      <a:pt x="6871" y="18890"/>
                    </a:cubicBezTo>
                    <a:cubicBezTo>
                      <a:pt x="6209" y="18958"/>
                      <a:pt x="5615" y="19643"/>
                      <a:pt x="4908" y="20122"/>
                    </a:cubicBezTo>
                    <a:cubicBezTo>
                      <a:pt x="4063" y="19163"/>
                      <a:pt x="3219" y="18205"/>
                      <a:pt x="2351" y="17223"/>
                    </a:cubicBezTo>
                    <a:cubicBezTo>
                      <a:pt x="2739" y="16767"/>
                      <a:pt x="3150" y="16333"/>
                      <a:pt x="3447" y="15877"/>
                    </a:cubicBezTo>
                    <a:cubicBezTo>
                      <a:pt x="3584" y="15671"/>
                      <a:pt x="3515" y="15329"/>
                      <a:pt x="3538" y="15055"/>
                    </a:cubicBezTo>
                    <a:cubicBezTo>
                      <a:pt x="3538" y="15032"/>
                      <a:pt x="3492" y="15032"/>
                      <a:pt x="3492" y="15009"/>
                    </a:cubicBezTo>
                    <a:cubicBezTo>
                      <a:pt x="3200" y="13964"/>
                      <a:pt x="2715" y="13186"/>
                      <a:pt x="1548" y="13186"/>
                    </a:cubicBezTo>
                    <a:cubicBezTo>
                      <a:pt x="1441" y="13186"/>
                      <a:pt x="1328" y="13193"/>
                      <a:pt x="1210" y="13206"/>
                    </a:cubicBezTo>
                    <a:cubicBezTo>
                      <a:pt x="1096" y="13206"/>
                      <a:pt x="845" y="12887"/>
                      <a:pt x="845" y="12727"/>
                    </a:cubicBezTo>
                    <a:cubicBezTo>
                      <a:pt x="868" y="11837"/>
                      <a:pt x="890" y="10946"/>
                      <a:pt x="1004" y="10056"/>
                    </a:cubicBezTo>
                    <a:cubicBezTo>
                      <a:pt x="1004" y="9851"/>
                      <a:pt x="1256" y="9554"/>
                      <a:pt x="1438" y="9531"/>
                    </a:cubicBezTo>
                    <a:cubicBezTo>
                      <a:pt x="3013" y="9303"/>
                      <a:pt x="3310" y="8070"/>
                      <a:pt x="3607" y="6883"/>
                    </a:cubicBezTo>
                    <a:cubicBezTo>
                      <a:pt x="3652" y="6655"/>
                      <a:pt x="3538" y="6381"/>
                      <a:pt x="3401" y="6176"/>
                    </a:cubicBezTo>
                    <a:cubicBezTo>
                      <a:pt x="3241" y="5925"/>
                      <a:pt x="2990" y="5719"/>
                      <a:pt x="2716" y="5445"/>
                    </a:cubicBezTo>
                    <a:cubicBezTo>
                      <a:pt x="3401" y="4647"/>
                      <a:pt x="4063" y="3848"/>
                      <a:pt x="4771" y="3094"/>
                    </a:cubicBezTo>
                    <a:cubicBezTo>
                      <a:pt x="4862" y="2980"/>
                      <a:pt x="5113" y="2980"/>
                      <a:pt x="5273" y="2958"/>
                    </a:cubicBezTo>
                    <a:cubicBezTo>
                      <a:pt x="5341" y="2958"/>
                      <a:pt x="5410" y="3003"/>
                      <a:pt x="5455" y="3049"/>
                    </a:cubicBezTo>
                    <a:cubicBezTo>
                      <a:pt x="5994" y="3446"/>
                      <a:pt x="6521" y="3612"/>
                      <a:pt x="7035" y="3612"/>
                    </a:cubicBezTo>
                    <a:cubicBezTo>
                      <a:pt x="7761" y="3612"/>
                      <a:pt x="8462" y="3279"/>
                      <a:pt x="9130" y="2798"/>
                    </a:cubicBezTo>
                    <a:cubicBezTo>
                      <a:pt x="9381" y="2638"/>
                      <a:pt x="9610" y="2273"/>
                      <a:pt x="9587" y="2022"/>
                    </a:cubicBezTo>
                    <a:cubicBezTo>
                      <a:pt x="9518" y="1291"/>
                      <a:pt x="9792" y="1086"/>
                      <a:pt x="10523" y="1063"/>
                    </a:cubicBezTo>
                    <a:cubicBezTo>
                      <a:pt x="11344" y="1063"/>
                      <a:pt x="12166" y="926"/>
                      <a:pt x="12988" y="766"/>
                    </a:cubicBezTo>
                    <a:cubicBezTo>
                      <a:pt x="13062" y="755"/>
                      <a:pt x="13130" y="750"/>
                      <a:pt x="13192" y="750"/>
                    </a:cubicBezTo>
                    <a:close/>
                    <a:moveTo>
                      <a:pt x="13600" y="0"/>
                    </a:moveTo>
                    <a:cubicBezTo>
                      <a:pt x="13544" y="0"/>
                      <a:pt x="13485" y="4"/>
                      <a:pt x="13421" y="13"/>
                    </a:cubicBezTo>
                    <a:cubicBezTo>
                      <a:pt x="12257" y="173"/>
                      <a:pt x="11070" y="287"/>
                      <a:pt x="9884" y="424"/>
                    </a:cubicBezTo>
                    <a:cubicBezTo>
                      <a:pt x="8925" y="515"/>
                      <a:pt x="8856" y="629"/>
                      <a:pt x="8811" y="1565"/>
                    </a:cubicBezTo>
                    <a:cubicBezTo>
                      <a:pt x="8788" y="1816"/>
                      <a:pt x="8719" y="2136"/>
                      <a:pt x="8537" y="2273"/>
                    </a:cubicBezTo>
                    <a:cubicBezTo>
                      <a:pt x="8073" y="2617"/>
                      <a:pt x="7586" y="2839"/>
                      <a:pt x="7080" y="2839"/>
                    </a:cubicBezTo>
                    <a:cubicBezTo>
                      <a:pt x="6715" y="2839"/>
                      <a:pt x="6340" y="2723"/>
                      <a:pt x="5958" y="2455"/>
                    </a:cubicBezTo>
                    <a:cubicBezTo>
                      <a:pt x="5821" y="2364"/>
                      <a:pt x="5638" y="2318"/>
                      <a:pt x="5478" y="2227"/>
                    </a:cubicBezTo>
                    <a:cubicBezTo>
                      <a:pt x="5293" y="2139"/>
                      <a:pt x="5125" y="2092"/>
                      <a:pt x="4969" y="2092"/>
                    </a:cubicBezTo>
                    <a:cubicBezTo>
                      <a:pt x="4721" y="2092"/>
                      <a:pt x="4502" y="2212"/>
                      <a:pt x="4291" y="2478"/>
                    </a:cubicBezTo>
                    <a:cubicBezTo>
                      <a:pt x="3584" y="3300"/>
                      <a:pt x="2876" y="4122"/>
                      <a:pt x="2169" y="4943"/>
                    </a:cubicBezTo>
                    <a:cubicBezTo>
                      <a:pt x="1803" y="5331"/>
                      <a:pt x="1826" y="5742"/>
                      <a:pt x="2237" y="6016"/>
                    </a:cubicBezTo>
                    <a:cubicBezTo>
                      <a:pt x="2922" y="6495"/>
                      <a:pt x="2785" y="6998"/>
                      <a:pt x="2602" y="7660"/>
                    </a:cubicBezTo>
                    <a:cubicBezTo>
                      <a:pt x="2420" y="8367"/>
                      <a:pt x="1917" y="8573"/>
                      <a:pt x="1324" y="8755"/>
                    </a:cubicBezTo>
                    <a:cubicBezTo>
                      <a:pt x="731" y="8915"/>
                      <a:pt x="228" y="9143"/>
                      <a:pt x="206" y="9874"/>
                    </a:cubicBezTo>
                    <a:cubicBezTo>
                      <a:pt x="160" y="10901"/>
                      <a:pt x="114" y="11928"/>
                      <a:pt x="46" y="12955"/>
                    </a:cubicBezTo>
                    <a:cubicBezTo>
                      <a:pt x="0" y="13503"/>
                      <a:pt x="274" y="13822"/>
                      <a:pt x="822" y="13914"/>
                    </a:cubicBezTo>
                    <a:cubicBezTo>
                      <a:pt x="1164" y="13959"/>
                      <a:pt x="1507" y="13982"/>
                      <a:pt x="1826" y="14051"/>
                    </a:cubicBezTo>
                    <a:cubicBezTo>
                      <a:pt x="1986" y="14073"/>
                      <a:pt x="2191" y="14142"/>
                      <a:pt x="2306" y="14256"/>
                    </a:cubicBezTo>
                    <a:cubicBezTo>
                      <a:pt x="2899" y="14964"/>
                      <a:pt x="2853" y="15511"/>
                      <a:pt x="2237" y="16196"/>
                    </a:cubicBezTo>
                    <a:cubicBezTo>
                      <a:pt x="2123" y="16333"/>
                      <a:pt x="1986" y="16447"/>
                      <a:pt x="1849" y="16584"/>
                    </a:cubicBezTo>
                    <a:cubicBezTo>
                      <a:pt x="1507" y="16904"/>
                      <a:pt x="1461" y="17269"/>
                      <a:pt x="1758" y="17634"/>
                    </a:cubicBezTo>
                    <a:cubicBezTo>
                      <a:pt x="2625" y="18638"/>
                      <a:pt x="3492" y="19643"/>
                      <a:pt x="4383" y="20624"/>
                    </a:cubicBezTo>
                    <a:cubicBezTo>
                      <a:pt x="4548" y="20802"/>
                      <a:pt x="4735" y="20895"/>
                      <a:pt x="4931" y="20895"/>
                    </a:cubicBezTo>
                    <a:cubicBezTo>
                      <a:pt x="5087" y="20895"/>
                      <a:pt x="5248" y="20837"/>
                      <a:pt x="5410" y="20716"/>
                    </a:cubicBezTo>
                    <a:cubicBezTo>
                      <a:pt x="5638" y="20579"/>
                      <a:pt x="5889" y="20442"/>
                      <a:pt x="6072" y="20259"/>
                    </a:cubicBezTo>
                    <a:cubicBezTo>
                      <a:pt x="6393" y="19886"/>
                      <a:pt x="6737" y="19701"/>
                      <a:pt x="7102" y="19701"/>
                    </a:cubicBezTo>
                    <a:cubicBezTo>
                      <a:pt x="7385" y="19701"/>
                      <a:pt x="7680" y="19812"/>
                      <a:pt x="7989" y="20031"/>
                    </a:cubicBezTo>
                    <a:cubicBezTo>
                      <a:pt x="8080" y="20076"/>
                      <a:pt x="8149" y="20099"/>
                      <a:pt x="8240" y="20122"/>
                    </a:cubicBezTo>
                    <a:cubicBezTo>
                      <a:pt x="8856" y="20259"/>
                      <a:pt x="9107" y="20624"/>
                      <a:pt x="8971" y="21126"/>
                    </a:cubicBezTo>
                    <a:cubicBezTo>
                      <a:pt x="8971" y="22351"/>
                      <a:pt x="9185" y="22638"/>
                      <a:pt x="10211" y="22638"/>
                    </a:cubicBezTo>
                    <a:cubicBezTo>
                      <a:pt x="10295" y="22638"/>
                      <a:pt x="10383" y="22636"/>
                      <a:pt x="10477" y="22633"/>
                    </a:cubicBezTo>
                    <a:cubicBezTo>
                      <a:pt x="11344" y="22564"/>
                      <a:pt x="12212" y="22542"/>
                      <a:pt x="13102" y="22496"/>
                    </a:cubicBezTo>
                    <a:cubicBezTo>
                      <a:pt x="14129" y="22427"/>
                      <a:pt x="14243" y="22313"/>
                      <a:pt x="14243" y="21309"/>
                    </a:cubicBezTo>
                    <a:cubicBezTo>
                      <a:pt x="14243" y="21058"/>
                      <a:pt x="14197" y="20784"/>
                      <a:pt x="14312" y="20601"/>
                    </a:cubicBezTo>
                    <a:cubicBezTo>
                      <a:pt x="14488" y="20281"/>
                      <a:pt x="15203" y="20062"/>
                      <a:pt x="15764" y="20062"/>
                    </a:cubicBezTo>
                    <a:cubicBezTo>
                      <a:pt x="16003" y="20062"/>
                      <a:pt x="16214" y="20102"/>
                      <a:pt x="16343" y="20191"/>
                    </a:cubicBezTo>
                    <a:cubicBezTo>
                      <a:pt x="16667" y="20436"/>
                      <a:pt x="16985" y="20556"/>
                      <a:pt x="17300" y="20556"/>
                    </a:cubicBezTo>
                    <a:cubicBezTo>
                      <a:pt x="17630" y="20556"/>
                      <a:pt x="17956" y="20425"/>
                      <a:pt x="18283" y="20168"/>
                    </a:cubicBezTo>
                    <a:cubicBezTo>
                      <a:pt x="18945" y="19643"/>
                      <a:pt x="19653" y="19163"/>
                      <a:pt x="20338" y="18661"/>
                    </a:cubicBezTo>
                    <a:cubicBezTo>
                      <a:pt x="21981" y="17360"/>
                      <a:pt x="21821" y="17543"/>
                      <a:pt x="20566" y="15991"/>
                    </a:cubicBezTo>
                    <a:cubicBezTo>
                      <a:pt x="20406" y="15808"/>
                      <a:pt x="20360" y="15443"/>
                      <a:pt x="20429" y="15215"/>
                    </a:cubicBezTo>
                    <a:cubicBezTo>
                      <a:pt x="20611" y="14484"/>
                      <a:pt x="20977" y="13982"/>
                      <a:pt x="21867" y="13959"/>
                    </a:cubicBezTo>
                    <a:cubicBezTo>
                      <a:pt x="22506" y="13959"/>
                      <a:pt x="22917" y="13571"/>
                      <a:pt x="22917" y="12887"/>
                    </a:cubicBezTo>
                    <a:cubicBezTo>
                      <a:pt x="22917" y="11791"/>
                      <a:pt x="22962" y="10672"/>
                      <a:pt x="22917" y="9554"/>
                    </a:cubicBezTo>
                    <a:cubicBezTo>
                      <a:pt x="22848" y="8436"/>
                      <a:pt x="22757" y="8413"/>
                      <a:pt x="21616" y="8321"/>
                    </a:cubicBezTo>
                    <a:cubicBezTo>
                      <a:pt x="21410" y="8321"/>
                      <a:pt x="21159" y="8253"/>
                      <a:pt x="21045" y="8093"/>
                    </a:cubicBezTo>
                    <a:cubicBezTo>
                      <a:pt x="20452" y="7294"/>
                      <a:pt x="20474" y="7157"/>
                      <a:pt x="21045" y="6336"/>
                    </a:cubicBezTo>
                    <a:cubicBezTo>
                      <a:pt x="21136" y="6199"/>
                      <a:pt x="21228" y="6085"/>
                      <a:pt x="21319" y="5948"/>
                    </a:cubicBezTo>
                    <a:cubicBezTo>
                      <a:pt x="21616" y="5537"/>
                      <a:pt x="21616" y="5172"/>
                      <a:pt x="21205" y="4806"/>
                    </a:cubicBezTo>
                    <a:cubicBezTo>
                      <a:pt x="20338" y="4030"/>
                      <a:pt x="19470" y="3254"/>
                      <a:pt x="18648" y="2455"/>
                    </a:cubicBezTo>
                    <a:cubicBezTo>
                      <a:pt x="18397" y="2204"/>
                      <a:pt x="18158" y="2078"/>
                      <a:pt x="17908" y="2078"/>
                    </a:cubicBezTo>
                    <a:cubicBezTo>
                      <a:pt x="17682" y="2078"/>
                      <a:pt x="17448" y="2181"/>
                      <a:pt x="17188" y="2387"/>
                    </a:cubicBezTo>
                    <a:cubicBezTo>
                      <a:pt x="16928" y="2582"/>
                      <a:pt x="16545" y="2777"/>
                      <a:pt x="16233" y="2777"/>
                    </a:cubicBezTo>
                    <a:cubicBezTo>
                      <a:pt x="16216" y="2777"/>
                      <a:pt x="16200" y="2776"/>
                      <a:pt x="16183" y="2775"/>
                    </a:cubicBezTo>
                    <a:cubicBezTo>
                      <a:pt x="15362" y="2684"/>
                      <a:pt x="14540" y="2455"/>
                      <a:pt x="14563" y="1360"/>
                    </a:cubicBezTo>
                    <a:cubicBezTo>
                      <a:pt x="14563" y="1109"/>
                      <a:pt x="14403" y="858"/>
                      <a:pt x="14334" y="607"/>
                    </a:cubicBezTo>
                    <a:cubicBezTo>
                      <a:pt x="14215" y="207"/>
                      <a:pt x="13990" y="0"/>
                      <a:pt x="136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46"/>
              <p:cNvSpPr/>
              <p:nvPr/>
            </p:nvSpPr>
            <p:spPr>
              <a:xfrm>
                <a:off x="4618783" y="1588815"/>
                <a:ext cx="262773" cy="254395"/>
              </a:xfrm>
              <a:custGeom>
                <a:avLst/>
                <a:gdLst/>
                <a:ahLst/>
                <a:cxnLst/>
                <a:rect l="l" t="t" r="r" b="b"/>
                <a:pathLst>
                  <a:path w="14678" h="14210" extrusionOk="0">
                    <a:moveTo>
                      <a:pt x="7944" y="810"/>
                    </a:moveTo>
                    <a:cubicBezTo>
                      <a:pt x="8103" y="810"/>
                      <a:pt x="8332" y="1084"/>
                      <a:pt x="8400" y="1290"/>
                    </a:cubicBezTo>
                    <a:cubicBezTo>
                      <a:pt x="8635" y="2034"/>
                      <a:pt x="9240" y="2543"/>
                      <a:pt x="9969" y="2543"/>
                    </a:cubicBezTo>
                    <a:cubicBezTo>
                      <a:pt x="10089" y="2543"/>
                      <a:pt x="10214" y="2529"/>
                      <a:pt x="10340" y="2499"/>
                    </a:cubicBezTo>
                    <a:cubicBezTo>
                      <a:pt x="10637" y="2431"/>
                      <a:pt x="10865" y="2134"/>
                      <a:pt x="11276" y="1837"/>
                    </a:cubicBezTo>
                    <a:cubicBezTo>
                      <a:pt x="11641" y="2271"/>
                      <a:pt x="12052" y="2728"/>
                      <a:pt x="12486" y="3230"/>
                    </a:cubicBezTo>
                    <a:cubicBezTo>
                      <a:pt x="12235" y="3755"/>
                      <a:pt x="11687" y="4280"/>
                      <a:pt x="12326" y="4964"/>
                    </a:cubicBezTo>
                    <a:cubicBezTo>
                      <a:pt x="12685" y="5342"/>
                      <a:pt x="12841" y="5939"/>
                      <a:pt x="13428" y="5939"/>
                    </a:cubicBezTo>
                    <a:cubicBezTo>
                      <a:pt x="13550" y="5939"/>
                      <a:pt x="13690" y="5914"/>
                      <a:pt x="13855" y="5855"/>
                    </a:cubicBezTo>
                    <a:lnTo>
                      <a:pt x="13855" y="7886"/>
                    </a:lnTo>
                    <a:cubicBezTo>
                      <a:pt x="13772" y="7876"/>
                      <a:pt x="13693" y="7871"/>
                      <a:pt x="13619" y="7871"/>
                    </a:cubicBezTo>
                    <a:cubicBezTo>
                      <a:pt x="12866" y="7871"/>
                      <a:pt x="12592" y="8379"/>
                      <a:pt x="12280" y="8982"/>
                    </a:cubicBezTo>
                    <a:cubicBezTo>
                      <a:pt x="11801" y="9872"/>
                      <a:pt x="12349" y="10283"/>
                      <a:pt x="12965" y="10785"/>
                    </a:cubicBezTo>
                    <a:cubicBezTo>
                      <a:pt x="12554" y="11150"/>
                      <a:pt x="12189" y="11515"/>
                      <a:pt x="11778" y="11812"/>
                    </a:cubicBezTo>
                    <a:cubicBezTo>
                      <a:pt x="11726" y="11847"/>
                      <a:pt x="11647" y="11862"/>
                      <a:pt x="11559" y="11862"/>
                    </a:cubicBezTo>
                    <a:cubicBezTo>
                      <a:pt x="11417" y="11862"/>
                      <a:pt x="11252" y="11823"/>
                      <a:pt x="11139" y="11766"/>
                    </a:cubicBezTo>
                    <a:cubicBezTo>
                      <a:pt x="10914" y="11654"/>
                      <a:pt x="10625" y="11598"/>
                      <a:pt x="10333" y="11598"/>
                    </a:cubicBezTo>
                    <a:cubicBezTo>
                      <a:pt x="9797" y="11598"/>
                      <a:pt x="9246" y="11785"/>
                      <a:pt x="9039" y="12154"/>
                    </a:cubicBezTo>
                    <a:cubicBezTo>
                      <a:pt x="8834" y="12474"/>
                      <a:pt x="8925" y="12931"/>
                      <a:pt x="8880" y="13387"/>
                    </a:cubicBezTo>
                    <a:cubicBezTo>
                      <a:pt x="8811" y="13387"/>
                      <a:pt x="8697" y="13433"/>
                      <a:pt x="8560" y="13433"/>
                    </a:cubicBezTo>
                    <a:lnTo>
                      <a:pt x="7145" y="13433"/>
                    </a:lnTo>
                    <a:cubicBezTo>
                      <a:pt x="7122" y="12565"/>
                      <a:pt x="6688" y="12109"/>
                      <a:pt x="5844" y="11744"/>
                    </a:cubicBezTo>
                    <a:cubicBezTo>
                      <a:pt x="5565" y="11631"/>
                      <a:pt x="5323" y="11578"/>
                      <a:pt x="5108" y="11578"/>
                    </a:cubicBezTo>
                    <a:cubicBezTo>
                      <a:pt x="4584" y="11578"/>
                      <a:pt x="4221" y="11894"/>
                      <a:pt x="3881" y="12428"/>
                    </a:cubicBezTo>
                    <a:cubicBezTo>
                      <a:pt x="3561" y="12200"/>
                      <a:pt x="3333" y="12017"/>
                      <a:pt x="3082" y="11835"/>
                    </a:cubicBezTo>
                    <a:cubicBezTo>
                      <a:pt x="2648" y="11515"/>
                      <a:pt x="2466" y="11196"/>
                      <a:pt x="2808" y="10625"/>
                    </a:cubicBezTo>
                    <a:cubicBezTo>
                      <a:pt x="3335" y="9703"/>
                      <a:pt x="2532" y="8634"/>
                      <a:pt x="1334" y="8634"/>
                    </a:cubicBezTo>
                    <a:cubicBezTo>
                      <a:pt x="1285" y="8634"/>
                      <a:pt x="1237" y="8636"/>
                      <a:pt x="1187" y="8639"/>
                    </a:cubicBezTo>
                    <a:cubicBezTo>
                      <a:pt x="1073" y="8092"/>
                      <a:pt x="891" y="7544"/>
                      <a:pt x="891" y="6996"/>
                    </a:cubicBezTo>
                    <a:cubicBezTo>
                      <a:pt x="891" y="6813"/>
                      <a:pt x="1301" y="6585"/>
                      <a:pt x="1575" y="6448"/>
                    </a:cubicBezTo>
                    <a:cubicBezTo>
                      <a:pt x="2032" y="6243"/>
                      <a:pt x="2488" y="6151"/>
                      <a:pt x="2694" y="5604"/>
                    </a:cubicBezTo>
                    <a:cubicBezTo>
                      <a:pt x="2968" y="4828"/>
                      <a:pt x="2808" y="4280"/>
                      <a:pt x="1986" y="3892"/>
                    </a:cubicBezTo>
                    <a:cubicBezTo>
                      <a:pt x="2374" y="3435"/>
                      <a:pt x="2694" y="3047"/>
                      <a:pt x="3059" y="2705"/>
                    </a:cubicBezTo>
                    <a:cubicBezTo>
                      <a:pt x="3120" y="2644"/>
                      <a:pt x="3262" y="2613"/>
                      <a:pt x="3390" y="2613"/>
                    </a:cubicBezTo>
                    <a:cubicBezTo>
                      <a:pt x="3455" y="2613"/>
                      <a:pt x="3516" y="2621"/>
                      <a:pt x="3561" y="2636"/>
                    </a:cubicBezTo>
                    <a:cubicBezTo>
                      <a:pt x="3805" y="2738"/>
                      <a:pt x="4051" y="2785"/>
                      <a:pt x="4287" y="2785"/>
                    </a:cubicBezTo>
                    <a:cubicBezTo>
                      <a:pt x="5223" y="2785"/>
                      <a:pt x="6013" y="2041"/>
                      <a:pt x="5958" y="947"/>
                    </a:cubicBezTo>
                    <a:cubicBezTo>
                      <a:pt x="6620" y="879"/>
                      <a:pt x="7282" y="810"/>
                      <a:pt x="7944" y="810"/>
                    </a:cubicBezTo>
                    <a:close/>
                    <a:moveTo>
                      <a:pt x="8205" y="0"/>
                    </a:moveTo>
                    <a:cubicBezTo>
                      <a:pt x="8144" y="0"/>
                      <a:pt x="8080" y="4"/>
                      <a:pt x="8012" y="11"/>
                    </a:cubicBezTo>
                    <a:cubicBezTo>
                      <a:pt x="7282" y="103"/>
                      <a:pt x="6551" y="194"/>
                      <a:pt x="5821" y="262"/>
                    </a:cubicBezTo>
                    <a:cubicBezTo>
                      <a:pt x="5250" y="331"/>
                      <a:pt x="4976" y="559"/>
                      <a:pt x="5136" y="1198"/>
                    </a:cubicBezTo>
                    <a:cubicBezTo>
                      <a:pt x="5182" y="1404"/>
                      <a:pt x="4862" y="1723"/>
                      <a:pt x="4634" y="1906"/>
                    </a:cubicBezTo>
                    <a:cubicBezTo>
                      <a:pt x="4546" y="1994"/>
                      <a:pt x="4383" y="2035"/>
                      <a:pt x="4236" y="2035"/>
                    </a:cubicBezTo>
                    <a:cubicBezTo>
                      <a:pt x="4153" y="2035"/>
                      <a:pt x="4075" y="2022"/>
                      <a:pt x="4018" y="1997"/>
                    </a:cubicBezTo>
                    <a:cubicBezTo>
                      <a:pt x="3607" y="1831"/>
                      <a:pt x="3368" y="1732"/>
                      <a:pt x="3176" y="1732"/>
                    </a:cubicBezTo>
                    <a:cubicBezTo>
                      <a:pt x="2918" y="1732"/>
                      <a:pt x="2743" y="1909"/>
                      <a:pt x="2351" y="2340"/>
                    </a:cubicBezTo>
                    <a:cubicBezTo>
                      <a:pt x="2123" y="2568"/>
                      <a:pt x="1918" y="2819"/>
                      <a:pt x="1690" y="3070"/>
                    </a:cubicBezTo>
                    <a:cubicBezTo>
                      <a:pt x="1005" y="3823"/>
                      <a:pt x="1005" y="3960"/>
                      <a:pt x="1758" y="4622"/>
                    </a:cubicBezTo>
                    <a:cubicBezTo>
                      <a:pt x="2169" y="4987"/>
                      <a:pt x="2100" y="5421"/>
                      <a:pt x="1553" y="5649"/>
                    </a:cubicBezTo>
                    <a:cubicBezTo>
                      <a:pt x="1233" y="5786"/>
                      <a:pt x="936" y="5923"/>
                      <a:pt x="617" y="6037"/>
                    </a:cubicBezTo>
                    <a:cubicBezTo>
                      <a:pt x="183" y="6174"/>
                      <a:pt x="0" y="6448"/>
                      <a:pt x="69" y="6882"/>
                    </a:cubicBezTo>
                    <a:cubicBezTo>
                      <a:pt x="183" y="7521"/>
                      <a:pt x="297" y="8137"/>
                      <a:pt x="434" y="8753"/>
                    </a:cubicBezTo>
                    <a:cubicBezTo>
                      <a:pt x="521" y="9187"/>
                      <a:pt x="772" y="9394"/>
                      <a:pt x="1228" y="9394"/>
                    </a:cubicBezTo>
                    <a:cubicBezTo>
                      <a:pt x="1252" y="9394"/>
                      <a:pt x="1276" y="9394"/>
                      <a:pt x="1301" y="9393"/>
                    </a:cubicBezTo>
                    <a:cubicBezTo>
                      <a:pt x="1316" y="9392"/>
                      <a:pt x="1331" y="9392"/>
                      <a:pt x="1345" y="9392"/>
                    </a:cubicBezTo>
                    <a:cubicBezTo>
                      <a:pt x="2046" y="9392"/>
                      <a:pt x="2389" y="9930"/>
                      <a:pt x="2009" y="10534"/>
                    </a:cubicBezTo>
                    <a:cubicBezTo>
                      <a:pt x="1598" y="11150"/>
                      <a:pt x="1735" y="11629"/>
                      <a:pt x="2260" y="12086"/>
                    </a:cubicBezTo>
                    <a:cubicBezTo>
                      <a:pt x="2603" y="12360"/>
                      <a:pt x="2922" y="12657"/>
                      <a:pt x="3287" y="12931"/>
                    </a:cubicBezTo>
                    <a:cubicBezTo>
                      <a:pt x="3499" y="13079"/>
                      <a:pt x="3706" y="13163"/>
                      <a:pt x="3906" y="13163"/>
                    </a:cubicBezTo>
                    <a:cubicBezTo>
                      <a:pt x="4136" y="13163"/>
                      <a:pt x="4358" y="13050"/>
                      <a:pt x="4566" y="12794"/>
                    </a:cubicBezTo>
                    <a:cubicBezTo>
                      <a:pt x="4706" y="12614"/>
                      <a:pt x="5003" y="12416"/>
                      <a:pt x="5213" y="12416"/>
                    </a:cubicBezTo>
                    <a:cubicBezTo>
                      <a:pt x="5243" y="12416"/>
                      <a:pt x="5271" y="12420"/>
                      <a:pt x="5296" y="12428"/>
                    </a:cubicBezTo>
                    <a:cubicBezTo>
                      <a:pt x="5752" y="12542"/>
                      <a:pt x="6346" y="12542"/>
                      <a:pt x="6346" y="13296"/>
                    </a:cubicBezTo>
                    <a:cubicBezTo>
                      <a:pt x="6346" y="13891"/>
                      <a:pt x="6687" y="14210"/>
                      <a:pt x="7328" y="14210"/>
                    </a:cubicBezTo>
                    <a:cubicBezTo>
                      <a:pt x="7350" y="14210"/>
                      <a:pt x="7373" y="14209"/>
                      <a:pt x="7396" y="14209"/>
                    </a:cubicBezTo>
                    <a:cubicBezTo>
                      <a:pt x="7875" y="14186"/>
                      <a:pt x="8377" y="14209"/>
                      <a:pt x="8880" y="14163"/>
                    </a:cubicBezTo>
                    <a:cubicBezTo>
                      <a:pt x="9724" y="14095"/>
                      <a:pt x="9793" y="13958"/>
                      <a:pt x="9724" y="13136"/>
                    </a:cubicBezTo>
                    <a:cubicBezTo>
                      <a:pt x="9701" y="12908"/>
                      <a:pt x="9793" y="12565"/>
                      <a:pt x="9952" y="12474"/>
                    </a:cubicBezTo>
                    <a:cubicBezTo>
                      <a:pt x="10073" y="12414"/>
                      <a:pt x="10231" y="12385"/>
                      <a:pt x="10391" y="12385"/>
                    </a:cubicBezTo>
                    <a:cubicBezTo>
                      <a:pt x="10534" y="12385"/>
                      <a:pt x="10678" y="12408"/>
                      <a:pt x="10797" y="12451"/>
                    </a:cubicBezTo>
                    <a:cubicBezTo>
                      <a:pt x="11185" y="12635"/>
                      <a:pt x="11417" y="12741"/>
                      <a:pt x="11623" y="12741"/>
                    </a:cubicBezTo>
                    <a:cubicBezTo>
                      <a:pt x="11878" y="12741"/>
                      <a:pt x="12092" y="12579"/>
                      <a:pt x="12509" y="12200"/>
                    </a:cubicBezTo>
                    <a:cubicBezTo>
                      <a:pt x="12737" y="11995"/>
                      <a:pt x="12965" y="11812"/>
                      <a:pt x="13193" y="11584"/>
                    </a:cubicBezTo>
                    <a:cubicBezTo>
                      <a:pt x="13924" y="10899"/>
                      <a:pt x="13924" y="10716"/>
                      <a:pt x="13216" y="9986"/>
                    </a:cubicBezTo>
                    <a:cubicBezTo>
                      <a:pt x="13079" y="9826"/>
                      <a:pt x="12942" y="9484"/>
                      <a:pt x="13011" y="9324"/>
                    </a:cubicBezTo>
                    <a:cubicBezTo>
                      <a:pt x="13148" y="9050"/>
                      <a:pt x="13399" y="8685"/>
                      <a:pt x="13673" y="8617"/>
                    </a:cubicBezTo>
                    <a:cubicBezTo>
                      <a:pt x="14631" y="8365"/>
                      <a:pt x="14631" y="8411"/>
                      <a:pt x="14654" y="7452"/>
                    </a:cubicBezTo>
                    <a:cubicBezTo>
                      <a:pt x="14654" y="7293"/>
                      <a:pt x="14677" y="7110"/>
                      <a:pt x="14677" y="6927"/>
                    </a:cubicBezTo>
                    <a:cubicBezTo>
                      <a:pt x="14677" y="6539"/>
                      <a:pt x="14677" y="6151"/>
                      <a:pt x="14654" y="5741"/>
                    </a:cubicBezTo>
                    <a:cubicBezTo>
                      <a:pt x="14634" y="5363"/>
                      <a:pt x="14459" y="5107"/>
                      <a:pt x="14098" y="5107"/>
                    </a:cubicBezTo>
                    <a:cubicBezTo>
                      <a:pt x="14044" y="5107"/>
                      <a:pt x="13986" y="5112"/>
                      <a:pt x="13924" y="5124"/>
                    </a:cubicBezTo>
                    <a:cubicBezTo>
                      <a:pt x="13850" y="5140"/>
                      <a:pt x="13784" y="5147"/>
                      <a:pt x="13724" y="5147"/>
                    </a:cubicBezTo>
                    <a:cubicBezTo>
                      <a:pt x="13337" y="5147"/>
                      <a:pt x="13205" y="4853"/>
                      <a:pt x="12988" y="4576"/>
                    </a:cubicBezTo>
                    <a:cubicBezTo>
                      <a:pt x="12691" y="4211"/>
                      <a:pt x="12965" y="3983"/>
                      <a:pt x="13125" y="3709"/>
                    </a:cubicBezTo>
                    <a:cubicBezTo>
                      <a:pt x="13330" y="3367"/>
                      <a:pt x="13467" y="3047"/>
                      <a:pt x="13125" y="2705"/>
                    </a:cubicBezTo>
                    <a:cubicBezTo>
                      <a:pt x="12646" y="2271"/>
                      <a:pt x="12189" y="1815"/>
                      <a:pt x="11710" y="1381"/>
                    </a:cubicBezTo>
                    <a:cubicBezTo>
                      <a:pt x="11501" y="1183"/>
                      <a:pt x="11303" y="1081"/>
                      <a:pt x="11106" y="1081"/>
                    </a:cubicBezTo>
                    <a:cubicBezTo>
                      <a:pt x="10893" y="1081"/>
                      <a:pt x="10680" y="1201"/>
                      <a:pt x="10454" y="1449"/>
                    </a:cubicBezTo>
                    <a:cubicBezTo>
                      <a:pt x="10295" y="1609"/>
                      <a:pt x="9952" y="1655"/>
                      <a:pt x="9701" y="1678"/>
                    </a:cubicBezTo>
                    <a:cubicBezTo>
                      <a:pt x="9108" y="1678"/>
                      <a:pt x="9153" y="1175"/>
                      <a:pt x="9085" y="810"/>
                    </a:cubicBezTo>
                    <a:cubicBezTo>
                      <a:pt x="8983" y="260"/>
                      <a:pt x="8717" y="0"/>
                      <a:pt x="82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46"/>
              <p:cNvSpPr/>
              <p:nvPr/>
            </p:nvSpPr>
            <p:spPr>
              <a:xfrm>
                <a:off x="4361756" y="2148805"/>
                <a:ext cx="315478" cy="114988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6423" extrusionOk="0">
                    <a:moveTo>
                      <a:pt x="573" y="1"/>
                    </a:moveTo>
                    <a:cubicBezTo>
                      <a:pt x="383" y="1"/>
                      <a:pt x="23" y="282"/>
                      <a:pt x="23" y="436"/>
                    </a:cubicBezTo>
                    <a:cubicBezTo>
                      <a:pt x="0" y="1098"/>
                      <a:pt x="46" y="1782"/>
                      <a:pt x="114" y="2467"/>
                    </a:cubicBezTo>
                    <a:cubicBezTo>
                      <a:pt x="137" y="2581"/>
                      <a:pt x="343" y="2695"/>
                      <a:pt x="457" y="2810"/>
                    </a:cubicBezTo>
                    <a:cubicBezTo>
                      <a:pt x="594" y="2673"/>
                      <a:pt x="776" y="2558"/>
                      <a:pt x="822" y="2421"/>
                    </a:cubicBezTo>
                    <a:cubicBezTo>
                      <a:pt x="868" y="2148"/>
                      <a:pt x="845" y="1874"/>
                      <a:pt x="845" y="1600"/>
                    </a:cubicBezTo>
                    <a:cubicBezTo>
                      <a:pt x="913" y="1600"/>
                      <a:pt x="959" y="1577"/>
                      <a:pt x="959" y="1577"/>
                    </a:cubicBezTo>
                    <a:cubicBezTo>
                      <a:pt x="1119" y="1714"/>
                      <a:pt x="1256" y="1851"/>
                      <a:pt x="1416" y="1988"/>
                    </a:cubicBezTo>
                    <a:cubicBezTo>
                      <a:pt x="3607" y="3974"/>
                      <a:pt x="6140" y="5366"/>
                      <a:pt x="9062" y="6051"/>
                    </a:cubicBezTo>
                    <a:cubicBezTo>
                      <a:pt x="10210" y="6313"/>
                      <a:pt x="11354" y="6423"/>
                      <a:pt x="12494" y="6423"/>
                    </a:cubicBezTo>
                    <a:cubicBezTo>
                      <a:pt x="14028" y="6423"/>
                      <a:pt x="15555" y="6225"/>
                      <a:pt x="17074" y="5937"/>
                    </a:cubicBezTo>
                    <a:cubicBezTo>
                      <a:pt x="17279" y="5891"/>
                      <a:pt x="17439" y="5594"/>
                      <a:pt x="17621" y="5412"/>
                    </a:cubicBezTo>
                    <a:cubicBezTo>
                      <a:pt x="17413" y="5349"/>
                      <a:pt x="17205" y="5249"/>
                      <a:pt x="16997" y="5249"/>
                    </a:cubicBezTo>
                    <a:cubicBezTo>
                      <a:pt x="16977" y="5249"/>
                      <a:pt x="16957" y="5250"/>
                      <a:pt x="16937" y="5252"/>
                    </a:cubicBezTo>
                    <a:cubicBezTo>
                      <a:pt x="16366" y="5275"/>
                      <a:pt x="15818" y="5389"/>
                      <a:pt x="15270" y="5480"/>
                    </a:cubicBezTo>
                    <a:cubicBezTo>
                      <a:pt x="14361" y="5617"/>
                      <a:pt x="13473" y="5685"/>
                      <a:pt x="12606" y="5685"/>
                    </a:cubicBezTo>
                    <a:cubicBezTo>
                      <a:pt x="8839" y="5685"/>
                      <a:pt x="5467" y="4402"/>
                      <a:pt x="2443" y="1897"/>
                    </a:cubicBezTo>
                    <a:cubicBezTo>
                      <a:pt x="2123" y="1623"/>
                      <a:pt x="1804" y="1372"/>
                      <a:pt x="1484" y="1120"/>
                    </a:cubicBezTo>
                    <a:cubicBezTo>
                      <a:pt x="1530" y="1052"/>
                      <a:pt x="1575" y="1006"/>
                      <a:pt x="1621" y="938"/>
                    </a:cubicBezTo>
                    <a:cubicBezTo>
                      <a:pt x="1786" y="956"/>
                      <a:pt x="1952" y="1019"/>
                      <a:pt x="2105" y="1019"/>
                    </a:cubicBezTo>
                    <a:cubicBezTo>
                      <a:pt x="2142" y="1019"/>
                      <a:pt x="2179" y="1015"/>
                      <a:pt x="2214" y="1006"/>
                    </a:cubicBezTo>
                    <a:cubicBezTo>
                      <a:pt x="2420" y="983"/>
                      <a:pt x="2602" y="847"/>
                      <a:pt x="2808" y="755"/>
                    </a:cubicBezTo>
                    <a:cubicBezTo>
                      <a:pt x="2671" y="595"/>
                      <a:pt x="2557" y="367"/>
                      <a:pt x="2374" y="322"/>
                    </a:cubicBezTo>
                    <a:cubicBezTo>
                      <a:pt x="1804" y="162"/>
                      <a:pt x="1187" y="48"/>
                      <a:pt x="594" y="2"/>
                    </a:cubicBezTo>
                    <a:cubicBezTo>
                      <a:pt x="587" y="1"/>
                      <a:pt x="580" y="1"/>
                      <a:pt x="5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46"/>
              <p:cNvSpPr/>
              <p:nvPr/>
            </p:nvSpPr>
            <p:spPr>
              <a:xfrm>
                <a:off x="4559525" y="1563572"/>
                <a:ext cx="113215" cy="198718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11100" extrusionOk="0">
                    <a:moveTo>
                      <a:pt x="4352" y="934"/>
                    </a:moveTo>
                    <a:cubicBezTo>
                      <a:pt x="4354" y="934"/>
                      <a:pt x="4351" y="946"/>
                      <a:pt x="4341" y="955"/>
                    </a:cubicBezTo>
                    <a:lnTo>
                      <a:pt x="4341" y="955"/>
                    </a:lnTo>
                    <a:cubicBezTo>
                      <a:pt x="4347" y="940"/>
                      <a:pt x="4351" y="934"/>
                      <a:pt x="4352" y="934"/>
                    </a:cubicBezTo>
                    <a:close/>
                    <a:moveTo>
                      <a:pt x="4980" y="1"/>
                    </a:moveTo>
                    <a:cubicBezTo>
                      <a:pt x="4777" y="1"/>
                      <a:pt x="4577" y="6"/>
                      <a:pt x="4383" y="29"/>
                    </a:cubicBezTo>
                    <a:cubicBezTo>
                      <a:pt x="4339" y="35"/>
                      <a:pt x="4292" y="36"/>
                      <a:pt x="4243" y="36"/>
                    </a:cubicBezTo>
                    <a:cubicBezTo>
                      <a:pt x="4143" y="36"/>
                      <a:pt x="4036" y="29"/>
                      <a:pt x="3934" y="29"/>
                    </a:cubicBezTo>
                    <a:cubicBezTo>
                      <a:pt x="3672" y="29"/>
                      <a:pt x="3439" y="79"/>
                      <a:pt x="3425" y="440"/>
                    </a:cubicBezTo>
                    <a:cubicBezTo>
                      <a:pt x="3402" y="576"/>
                      <a:pt x="3966" y="757"/>
                      <a:pt x="4331" y="961"/>
                    </a:cubicBezTo>
                    <a:lnTo>
                      <a:pt x="4331" y="961"/>
                    </a:lnTo>
                    <a:cubicBezTo>
                      <a:pt x="4327" y="964"/>
                      <a:pt x="4321" y="965"/>
                      <a:pt x="4315" y="965"/>
                    </a:cubicBezTo>
                    <a:cubicBezTo>
                      <a:pt x="1827" y="2974"/>
                      <a:pt x="594" y="5621"/>
                      <a:pt x="115" y="8657"/>
                    </a:cubicBezTo>
                    <a:cubicBezTo>
                      <a:pt x="1" y="9342"/>
                      <a:pt x="115" y="10049"/>
                      <a:pt x="183" y="10734"/>
                    </a:cubicBezTo>
                    <a:cubicBezTo>
                      <a:pt x="206" y="10871"/>
                      <a:pt x="503" y="10985"/>
                      <a:pt x="663" y="11099"/>
                    </a:cubicBezTo>
                    <a:cubicBezTo>
                      <a:pt x="731" y="10940"/>
                      <a:pt x="868" y="10757"/>
                      <a:pt x="891" y="10574"/>
                    </a:cubicBezTo>
                    <a:cubicBezTo>
                      <a:pt x="914" y="10392"/>
                      <a:pt x="845" y="10186"/>
                      <a:pt x="845" y="10004"/>
                    </a:cubicBezTo>
                    <a:cubicBezTo>
                      <a:pt x="731" y="7287"/>
                      <a:pt x="1804" y="4959"/>
                      <a:pt x="3425" y="2837"/>
                    </a:cubicBezTo>
                    <a:cubicBezTo>
                      <a:pt x="3927" y="2220"/>
                      <a:pt x="4634" y="1718"/>
                      <a:pt x="5228" y="1170"/>
                    </a:cubicBezTo>
                    <a:cubicBezTo>
                      <a:pt x="5296" y="1216"/>
                      <a:pt x="5342" y="1262"/>
                      <a:pt x="5388" y="1307"/>
                    </a:cubicBezTo>
                    <a:cubicBezTo>
                      <a:pt x="5388" y="1399"/>
                      <a:pt x="5342" y="1490"/>
                      <a:pt x="5365" y="1558"/>
                    </a:cubicBezTo>
                    <a:cubicBezTo>
                      <a:pt x="5456" y="1764"/>
                      <a:pt x="5570" y="1969"/>
                      <a:pt x="5684" y="2175"/>
                    </a:cubicBezTo>
                    <a:cubicBezTo>
                      <a:pt x="5821" y="1992"/>
                      <a:pt x="6027" y="1832"/>
                      <a:pt x="6118" y="1627"/>
                    </a:cubicBezTo>
                    <a:cubicBezTo>
                      <a:pt x="6209" y="1353"/>
                      <a:pt x="6186" y="1056"/>
                      <a:pt x="6232" y="782"/>
                    </a:cubicBezTo>
                    <a:cubicBezTo>
                      <a:pt x="6323" y="280"/>
                      <a:pt x="6095" y="29"/>
                      <a:pt x="5593" y="6"/>
                    </a:cubicBezTo>
                    <a:cubicBezTo>
                      <a:pt x="5388" y="6"/>
                      <a:pt x="5182" y="1"/>
                      <a:pt x="498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46"/>
              <p:cNvSpPr/>
              <p:nvPr/>
            </p:nvSpPr>
            <p:spPr>
              <a:xfrm>
                <a:off x="4479841" y="1882935"/>
                <a:ext cx="240305" cy="215260"/>
              </a:xfrm>
              <a:custGeom>
                <a:avLst/>
                <a:gdLst/>
                <a:ahLst/>
                <a:cxnLst/>
                <a:rect l="l" t="t" r="r" b="b"/>
                <a:pathLst>
                  <a:path w="13423" h="12024" extrusionOk="0">
                    <a:moveTo>
                      <a:pt x="6521" y="722"/>
                    </a:moveTo>
                    <a:cubicBezTo>
                      <a:pt x="6569" y="722"/>
                      <a:pt x="6618" y="723"/>
                      <a:pt x="6666" y="724"/>
                    </a:cubicBezTo>
                    <a:cubicBezTo>
                      <a:pt x="9405" y="838"/>
                      <a:pt x="12167" y="2847"/>
                      <a:pt x="12075" y="5860"/>
                    </a:cubicBezTo>
                    <a:cubicBezTo>
                      <a:pt x="12053" y="8701"/>
                      <a:pt x="9609" y="11315"/>
                      <a:pt x="6974" y="11315"/>
                    </a:cubicBezTo>
                    <a:cubicBezTo>
                      <a:pt x="6963" y="11315"/>
                      <a:pt x="6951" y="11315"/>
                      <a:pt x="6940" y="11315"/>
                    </a:cubicBezTo>
                    <a:cubicBezTo>
                      <a:pt x="3676" y="11292"/>
                      <a:pt x="1074" y="8645"/>
                      <a:pt x="1096" y="5381"/>
                    </a:cubicBezTo>
                    <a:cubicBezTo>
                      <a:pt x="1119" y="3139"/>
                      <a:pt x="3892" y="722"/>
                      <a:pt x="6521" y="722"/>
                    </a:cubicBezTo>
                    <a:close/>
                    <a:moveTo>
                      <a:pt x="6647" y="1"/>
                    </a:moveTo>
                    <a:cubicBezTo>
                      <a:pt x="5143" y="1"/>
                      <a:pt x="3561" y="548"/>
                      <a:pt x="2146" y="1843"/>
                    </a:cubicBezTo>
                    <a:cubicBezTo>
                      <a:pt x="1279" y="2619"/>
                      <a:pt x="480" y="3532"/>
                      <a:pt x="343" y="4696"/>
                    </a:cubicBezTo>
                    <a:cubicBezTo>
                      <a:pt x="1" y="8142"/>
                      <a:pt x="2512" y="11954"/>
                      <a:pt x="6780" y="12023"/>
                    </a:cubicBezTo>
                    <a:cubicBezTo>
                      <a:pt x="6810" y="12023"/>
                      <a:pt x="6839" y="12023"/>
                      <a:pt x="6869" y="12023"/>
                    </a:cubicBezTo>
                    <a:cubicBezTo>
                      <a:pt x="8609" y="12023"/>
                      <a:pt x="10040" y="11361"/>
                      <a:pt x="11140" y="10037"/>
                    </a:cubicBezTo>
                    <a:cubicBezTo>
                      <a:pt x="12737" y="8142"/>
                      <a:pt x="13422" y="5997"/>
                      <a:pt x="12372" y="3623"/>
                    </a:cubicBezTo>
                    <a:cubicBezTo>
                      <a:pt x="11432" y="1514"/>
                      <a:pt x="9147" y="1"/>
                      <a:pt x="66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4519477" y="1854202"/>
                <a:ext cx="232536" cy="220684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12327" extrusionOk="0">
                    <a:moveTo>
                      <a:pt x="4621" y="1"/>
                    </a:moveTo>
                    <a:cubicBezTo>
                      <a:pt x="4128" y="1"/>
                      <a:pt x="3630" y="40"/>
                      <a:pt x="3128" y="115"/>
                    </a:cubicBezTo>
                    <a:cubicBezTo>
                      <a:pt x="2169" y="275"/>
                      <a:pt x="1256" y="777"/>
                      <a:pt x="343" y="1188"/>
                    </a:cubicBezTo>
                    <a:cubicBezTo>
                      <a:pt x="161" y="1256"/>
                      <a:pt x="115" y="1576"/>
                      <a:pt x="1" y="1781"/>
                    </a:cubicBezTo>
                    <a:lnTo>
                      <a:pt x="731" y="1781"/>
                    </a:lnTo>
                    <a:cubicBezTo>
                      <a:pt x="800" y="1781"/>
                      <a:pt x="845" y="1713"/>
                      <a:pt x="914" y="1690"/>
                    </a:cubicBezTo>
                    <a:cubicBezTo>
                      <a:pt x="1917" y="1168"/>
                      <a:pt x="2955" y="753"/>
                      <a:pt x="4091" y="753"/>
                    </a:cubicBezTo>
                    <a:cubicBezTo>
                      <a:pt x="4248" y="753"/>
                      <a:pt x="4406" y="760"/>
                      <a:pt x="4566" y="777"/>
                    </a:cubicBezTo>
                    <a:cubicBezTo>
                      <a:pt x="4977" y="800"/>
                      <a:pt x="5388" y="800"/>
                      <a:pt x="5776" y="846"/>
                    </a:cubicBezTo>
                    <a:cubicBezTo>
                      <a:pt x="8469" y="1256"/>
                      <a:pt x="10843" y="2763"/>
                      <a:pt x="11505" y="5593"/>
                    </a:cubicBezTo>
                    <a:cubicBezTo>
                      <a:pt x="12053" y="7853"/>
                      <a:pt x="11436" y="9816"/>
                      <a:pt x="10135" y="11665"/>
                    </a:cubicBezTo>
                    <a:cubicBezTo>
                      <a:pt x="10021" y="11847"/>
                      <a:pt x="10044" y="12121"/>
                      <a:pt x="10021" y="12327"/>
                    </a:cubicBezTo>
                    <a:cubicBezTo>
                      <a:pt x="10249" y="12281"/>
                      <a:pt x="10523" y="12258"/>
                      <a:pt x="10706" y="12121"/>
                    </a:cubicBezTo>
                    <a:cubicBezTo>
                      <a:pt x="10911" y="11961"/>
                      <a:pt x="11094" y="11688"/>
                      <a:pt x="11208" y="11436"/>
                    </a:cubicBezTo>
                    <a:cubicBezTo>
                      <a:pt x="11619" y="10478"/>
                      <a:pt x="12098" y="9519"/>
                      <a:pt x="12327" y="8515"/>
                    </a:cubicBezTo>
                    <a:cubicBezTo>
                      <a:pt x="12989" y="5707"/>
                      <a:pt x="11687" y="2763"/>
                      <a:pt x="9154" y="1256"/>
                    </a:cubicBezTo>
                    <a:cubicBezTo>
                      <a:pt x="7742" y="403"/>
                      <a:pt x="6211" y="1"/>
                      <a:pt x="462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4466772" y="2041981"/>
                <a:ext cx="223137" cy="85216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4760" extrusionOk="0">
                    <a:moveTo>
                      <a:pt x="289" y="1"/>
                    </a:moveTo>
                    <a:cubicBezTo>
                      <a:pt x="238" y="1"/>
                      <a:pt x="192" y="11"/>
                      <a:pt x="160" y="34"/>
                    </a:cubicBezTo>
                    <a:cubicBezTo>
                      <a:pt x="69" y="80"/>
                      <a:pt x="0" y="286"/>
                      <a:pt x="0" y="400"/>
                    </a:cubicBezTo>
                    <a:cubicBezTo>
                      <a:pt x="23" y="537"/>
                      <a:pt x="115" y="696"/>
                      <a:pt x="206" y="811"/>
                    </a:cubicBezTo>
                    <a:cubicBezTo>
                      <a:pt x="1986" y="3664"/>
                      <a:pt x="4771" y="4645"/>
                      <a:pt x="8012" y="4759"/>
                    </a:cubicBezTo>
                    <a:cubicBezTo>
                      <a:pt x="9313" y="4691"/>
                      <a:pt x="10523" y="4371"/>
                      <a:pt x="11641" y="3778"/>
                    </a:cubicBezTo>
                    <a:cubicBezTo>
                      <a:pt x="11938" y="3618"/>
                      <a:pt x="12463" y="3504"/>
                      <a:pt x="12212" y="3002"/>
                    </a:cubicBezTo>
                    <a:cubicBezTo>
                      <a:pt x="12199" y="2976"/>
                      <a:pt x="12142" y="2965"/>
                      <a:pt x="12061" y="2965"/>
                    </a:cubicBezTo>
                    <a:cubicBezTo>
                      <a:pt x="11851" y="2965"/>
                      <a:pt x="11480" y="3040"/>
                      <a:pt x="11299" y="3139"/>
                    </a:cubicBezTo>
                    <a:cubicBezTo>
                      <a:pt x="10175" y="3729"/>
                      <a:pt x="8924" y="4009"/>
                      <a:pt x="7672" y="4009"/>
                    </a:cubicBezTo>
                    <a:cubicBezTo>
                      <a:pt x="4959" y="4009"/>
                      <a:pt x="2244" y="2696"/>
                      <a:pt x="822" y="400"/>
                    </a:cubicBezTo>
                    <a:cubicBezTo>
                      <a:pt x="754" y="286"/>
                      <a:pt x="685" y="149"/>
                      <a:pt x="571" y="80"/>
                    </a:cubicBezTo>
                    <a:cubicBezTo>
                      <a:pt x="497" y="35"/>
                      <a:pt x="384" y="1"/>
                      <a:pt x="2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4455744" y="1948602"/>
                <a:ext cx="17168" cy="54370"/>
              </a:xfrm>
              <a:custGeom>
                <a:avLst/>
                <a:gdLst/>
                <a:ahLst/>
                <a:cxnLst/>
                <a:rect l="l" t="t" r="r" b="b"/>
                <a:pathLst>
                  <a:path w="959" h="3037" extrusionOk="0">
                    <a:moveTo>
                      <a:pt x="753" y="1"/>
                    </a:moveTo>
                    <a:cubicBezTo>
                      <a:pt x="571" y="138"/>
                      <a:pt x="297" y="229"/>
                      <a:pt x="228" y="389"/>
                    </a:cubicBezTo>
                    <a:cubicBezTo>
                      <a:pt x="91" y="822"/>
                      <a:pt x="69" y="1279"/>
                      <a:pt x="0" y="1598"/>
                    </a:cubicBezTo>
                    <a:cubicBezTo>
                      <a:pt x="46" y="2032"/>
                      <a:pt x="23" y="2329"/>
                      <a:pt x="91" y="2580"/>
                    </a:cubicBezTo>
                    <a:cubicBezTo>
                      <a:pt x="160" y="2762"/>
                      <a:pt x="365" y="2899"/>
                      <a:pt x="502" y="3036"/>
                    </a:cubicBezTo>
                    <a:cubicBezTo>
                      <a:pt x="616" y="2854"/>
                      <a:pt x="799" y="2671"/>
                      <a:pt x="822" y="2489"/>
                    </a:cubicBezTo>
                    <a:cubicBezTo>
                      <a:pt x="913" y="1849"/>
                      <a:pt x="936" y="1188"/>
                      <a:pt x="959" y="548"/>
                    </a:cubicBezTo>
                    <a:cubicBezTo>
                      <a:pt x="959" y="366"/>
                      <a:pt x="822" y="183"/>
                      <a:pt x="7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4687868" y="1643525"/>
                <a:ext cx="133606" cy="138959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7762" extrusionOk="0">
                    <a:moveTo>
                      <a:pt x="3960" y="785"/>
                    </a:moveTo>
                    <a:cubicBezTo>
                      <a:pt x="5506" y="785"/>
                      <a:pt x="6798" y="1962"/>
                      <a:pt x="6710" y="3415"/>
                    </a:cubicBezTo>
                    <a:cubicBezTo>
                      <a:pt x="6573" y="5606"/>
                      <a:pt x="5705" y="6999"/>
                      <a:pt x="3514" y="6999"/>
                    </a:cubicBezTo>
                    <a:cubicBezTo>
                      <a:pt x="3498" y="6999"/>
                      <a:pt x="3482" y="6999"/>
                      <a:pt x="3466" y="6999"/>
                    </a:cubicBezTo>
                    <a:cubicBezTo>
                      <a:pt x="1892" y="6999"/>
                      <a:pt x="707" y="5887"/>
                      <a:pt x="752" y="4328"/>
                    </a:cubicBezTo>
                    <a:cubicBezTo>
                      <a:pt x="798" y="2319"/>
                      <a:pt x="2030" y="904"/>
                      <a:pt x="3788" y="790"/>
                    </a:cubicBezTo>
                    <a:cubicBezTo>
                      <a:pt x="3846" y="787"/>
                      <a:pt x="3903" y="785"/>
                      <a:pt x="3960" y="785"/>
                    </a:cubicBezTo>
                    <a:close/>
                    <a:moveTo>
                      <a:pt x="3870" y="0"/>
                    </a:moveTo>
                    <a:cubicBezTo>
                      <a:pt x="3311" y="0"/>
                      <a:pt x="2744" y="133"/>
                      <a:pt x="2213" y="425"/>
                    </a:cubicBezTo>
                    <a:cubicBezTo>
                      <a:pt x="684" y="1269"/>
                      <a:pt x="113" y="2662"/>
                      <a:pt x="22" y="3940"/>
                    </a:cubicBezTo>
                    <a:cubicBezTo>
                      <a:pt x="1" y="6334"/>
                      <a:pt x="1544" y="7762"/>
                      <a:pt x="3569" y="7762"/>
                    </a:cubicBezTo>
                    <a:cubicBezTo>
                      <a:pt x="3745" y="7762"/>
                      <a:pt x="3925" y="7751"/>
                      <a:pt x="4107" y="7729"/>
                    </a:cubicBezTo>
                    <a:cubicBezTo>
                      <a:pt x="6436" y="7432"/>
                      <a:pt x="7440" y="5424"/>
                      <a:pt x="7463" y="3392"/>
                    </a:cubicBezTo>
                    <a:cubicBezTo>
                      <a:pt x="7463" y="1447"/>
                      <a:pt x="5715" y="0"/>
                      <a:pt x="38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4" name="Google Shape;1634;p46"/>
          <p:cNvGrpSpPr/>
          <p:nvPr/>
        </p:nvGrpSpPr>
        <p:grpSpPr>
          <a:xfrm>
            <a:off x="3509949" y="2904224"/>
            <a:ext cx="1517924" cy="1155397"/>
            <a:chOff x="3848921" y="2683363"/>
            <a:chExt cx="1323156" cy="1104692"/>
          </a:xfrm>
        </p:grpSpPr>
        <p:sp>
          <p:nvSpPr>
            <p:cNvPr id="1635" name="Google Shape;1635;p46"/>
            <p:cNvSpPr/>
            <p:nvPr/>
          </p:nvSpPr>
          <p:spPr>
            <a:xfrm>
              <a:off x="3944538" y="2729179"/>
              <a:ext cx="910783" cy="1031166"/>
            </a:xfrm>
            <a:custGeom>
              <a:avLst/>
              <a:gdLst/>
              <a:ahLst/>
              <a:cxnLst/>
              <a:rect l="l" t="t" r="r" b="b"/>
              <a:pathLst>
                <a:path w="39398" h="57599" extrusionOk="0">
                  <a:moveTo>
                    <a:pt x="27014" y="0"/>
                  </a:moveTo>
                  <a:cubicBezTo>
                    <a:pt x="26619" y="0"/>
                    <a:pt x="26224" y="30"/>
                    <a:pt x="25839" y="75"/>
                  </a:cubicBezTo>
                  <a:cubicBezTo>
                    <a:pt x="22963" y="417"/>
                    <a:pt x="20110" y="942"/>
                    <a:pt x="17257" y="1513"/>
                  </a:cubicBezTo>
                  <a:cubicBezTo>
                    <a:pt x="14381" y="2106"/>
                    <a:pt x="11505" y="2768"/>
                    <a:pt x="8629" y="3476"/>
                  </a:cubicBezTo>
                  <a:cubicBezTo>
                    <a:pt x="6346" y="4046"/>
                    <a:pt x="3858" y="4800"/>
                    <a:pt x="2511" y="6968"/>
                  </a:cubicBezTo>
                  <a:cubicBezTo>
                    <a:pt x="2511" y="6968"/>
                    <a:pt x="2511" y="6968"/>
                    <a:pt x="2510" y="6968"/>
                  </a:cubicBezTo>
                  <a:cubicBezTo>
                    <a:pt x="2338" y="6968"/>
                    <a:pt x="1" y="18672"/>
                    <a:pt x="46" y="24475"/>
                  </a:cubicBezTo>
                  <a:cubicBezTo>
                    <a:pt x="69" y="30410"/>
                    <a:pt x="617" y="36299"/>
                    <a:pt x="1165" y="42187"/>
                  </a:cubicBezTo>
                  <a:cubicBezTo>
                    <a:pt x="1416" y="45178"/>
                    <a:pt x="1735" y="48191"/>
                    <a:pt x="2283" y="51135"/>
                  </a:cubicBezTo>
                  <a:cubicBezTo>
                    <a:pt x="2511" y="52345"/>
                    <a:pt x="2831" y="53577"/>
                    <a:pt x="3561" y="54582"/>
                  </a:cubicBezTo>
                  <a:cubicBezTo>
                    <a:pt x="4223" y="55495"/>
                    <a:pt x="5159" y="56111"/>
                    <a:pt x="6186" y="56522"/>
                  </a:cubicBezTo>
                  <a:cubicBezTo>
                    <a:pt x="7236" y="56933"/>
                    <a:pt x="8378" y="57115"/>
                    <a:pt x="9496" y="57275"/>
                  </a:cubicBezTo>
                  <a:cubicBezTo>
                    <a:pt x="10980" y="57435"/>
                    <a:pt x="12463" y="57549"/>
                    <a:pt x="13970" y="57572"/>
                  </a:cubicBezTo>
                  <a:cubicBezTo>
                    <a:pt x="14585" y="57591"/>
                    <a:pt x="15200" y="57599"/>
                    <a:pt x="15817" y="57599"/>
                  </a:cubicBezTo>
                  <a:cubicBezTo>
                    <a:pt x="18175" y="57599"/>
                    <a:pt x="20542" y="57480"/>
                    <a:pt x="22894" y="57389"/>
                  </a:cubicBezTo>
                  <a:cubicBezTo>
                    <a:pt x="25770" y="57252"/>
                    <a:pt x="28646" y="57092"/>
                    <a:pt x="31500" y="56636"/>
                  </a:cubicBezTo>
                  <a:cubicBezTo>
                    <a:pt x="32869" y="56408"/>
                    <a:pt x="34284" y="56179"/>
                    <a:pt x="35585" y="55700"/>
                  </a:cubicBezTo>
                  <a:cubicBezTo>
                    <a:pt x="36658" y="55335"/>
                    <a:pt x="37617" y="54696"/>
                    <a:pt x="38187" y="53669"/>
                  </a:cubicBezTo>
                  <a:cubicBezTo>
                    <a:pt x="39397" y="51591"/>
                    <a:pt x="38986" y="48784"/>
                    <a:pt x="38872" y="46479"/>
                  </a:cubicBezTo>
                  <a:cubicBezTo>
                    <a:pt x="38712" y="43489"/>
                    <a:pt x="38484" y="40476"/>
                    <a:pt x="38210" y="37485"/>
                  </a:cubicBezTo>
                  <a:cubicBezTo>
                    <a:pt x="37640" y="31528"/>
                    <a:pt x="36818" y="25594"/>
                    <a:pt x="35699" y="19705"/>
                  </a:cubicBezTo>
                  <a:cubicBezTo>
                    <a:pt x="35129" y="16760"/>
                    <a:pt x="34490" y="13838"/>
                    <a:pt x="33759" y="10917"/>
                  </a:cubicBezTo>
                  <a:cubicBezTo>
                    <a:pt x="33394" y="9456"/>
                    <a:pt x="33006" y="8018"/>
                    <a:pt x="32618" y="6557"/>
                  </a:cubicBezTo>
                  <a:cubicBezTo>
                    <a:pt x="32276" y="5347"/>
                    <a:pt x="31956" y="4115"/>
                    <a:pt x="31454" y="2974"/>
                  </a:cubicBezTo>
                  <a:cubicBezTo>
                    <a:pt x="30997" y="1992"/>
                    <a:pt x="30358" y="1056"/>
                    <a:pt x="29400" y="531"/>
                  </a:cubicBezTo>
                  <a:cubicBezTo>
                    <a:pt x="28660" y="130"/>
                    <a:pt x="27836" y="0"/>
                    <a:pt x="27014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6"/>
            <p:cNvSpPr/>
            <p:nvPr/>
          </p:nvSpPr>
          <p:spPr>
            <a:xfrm>
              <a:off x="3926564" y="2689844"/>
              <a:ext cx="910843" cy="1037378"/>
            </a:xfrm>
            <a:custGeom>
              <a:avLst/>
              <a:gdLst/>
              <a:ahLst/>
              <a:cxnLst/>
              <a:rect l="l" t="t" r="r" b="b"/>
              <a:pathLst>
                <a:path w="50878" h="57946" extrusionOk="0">
                  <a:moveTo>
                    <a:pt x="42686" y="0"/>
                  </a:moveTo>
                  <a:cubicBezTo>
                    <a:pt x="42517" y="0"/>
                    <a:pt x="42349" y="4"/>
                    <a:pt x="42182" y="12"/>
                  </a:cubicBezTo>
                  <a:cubicBezTo>
                    <a:pt x="37137" y="355"/>
                    <a:pt x="32070" y="583"/>
                    <a:pt x="27071" y="1131"/>
                  </a:cubicBezTo>
                  <a:cubicBezTo>
                    <a:pt x="22712" y="1610"/>
                    <a:pt x="18398" y="2409"/>
                    <a:pt x="14106" y="3185"/>
                  </a:cubicBezTo>
                  <a:cubicBezTo>
                    <a:pt x="10957" y="3778"/>
                    <a:pt x="7829" y="4577"/>
                    <a:pt x="4702" y="5262"/>
                  </a:cubicBezTo>
                  <a:cubicBezTo>
                    <a:pt x="2443" y="5741"/>
                    <a:pt x="1324" y="7179"/>
                    <a:pt x="1073" y="9348"/>
                  </a:cubicBezTo>
                  <a:cubicBezTo>
                    <a:pt x="1050" y="9393"/>
                    <a:pt x="1050" y="9416"/>
                    <a:pt x="1050" y="9462"/>
                  </a:cubicBezTo>
                  <a:cubicBezTo>
                    <a:pt x="434" y="12840"/>
                    <a:pt x="366" y="16264"/>
                    <a:pt x="274" y="19688"/>
                  </a:cubicBezTo>
                  <a:cubicBezTo>
                    <a:pt x="0" y="30895"/>
                    <a:pt x="594" y="42102"/>
                    <a:pt x="1553" y="53286"/>
                  </a:cubicBezTo>
                  <a:cubicBezTo>
                    <a:pt x="1804" y="56482"/>
                    <a:pt x="2557" y="57007"/>
                    <a:pt x="5296" y="57532"/>
                  </a:cubicBezTo>
                  <a:cubicBezTo>
                    <a:pt x="7011" y="57842"/>
                    <a:pt x="8782" y="57946"/>
                    <a:pt x="10525" y="57946"/>
                  </a:cubicBezTo>
                  <a:cubicBezTo>
                    <a:pt x="10707" y="57946"/>
                    <a:pt x="10889" y="57945"/>
                    <a:pt x="11071" y="57943"/>
                  </a:cubicBezTo>
                  <a:cubicBezTo>
                    <a:pt x="14746" y="57851"/>
                    <a:pt x="18443" y="57623"/>
                    <a:pt x="22118" y="57418"/>
                  </a:cubicBezTo>
                  <a:cubicBezTo>
                    <a:pt x="27322" y="57098"/>
                    <a:pt x="32526" y="56756"/>
                    <a:pt x="37731" y="56391"/>
                  </a:cubicBezTo>
                  <a:cubicBezTo>
                    <a:pt x="39808" y="56254"/>
                    <a:pt x="41885" y="56094"/>
                    <a:pt x="43962" y="55911"/>
                  </a:cubicBezTo>
                  <a:cubicBezTo>
                    <a:pt x="44167" y="55888"/>
                    <a:pt x="44327" y="55660"/>
                    <a:pt x="44510" y="55546"/>
                  </a:cubicBezTo>
                  <a:cubicBezTo>
                    <a:pt x="44327" y="55432"/>
                    <a:pt x="44122" y="55226"/>
                    <a:pt x="43939" y="55226"/>
                  </a:cubicBezTo>
                  <a:cubicBezTo>
                    <a:pt x="43780" y="55220"/>
                    <a:pt x="43623" y="55218"/>
                    <a:pt x="43466" y="55218"/>
                  </a:cubicBezTo>
                  <a:cubicBezTo>
                    <a:pt x="43038" y="55218"/>
                    <a:pt x="42616" y="55239"/>
                    <a:pt x="42182" y="55272"/>
                  </a:cubicBezTo>
                  <a:cubicBezTo>
                    <a:pt x="39808" y="55478"/>
                    <a:pt x="37434" y="55683"/>
                    <a:pt x="35060" y="55843"/>
                  </a:cubicBezTo>
                  <a:cubicBezTo>
                    <a:pt x="30495" y="56162"/>
                    <a:pt x="25907" y="56459"/>
                    <a:pt x="21342" y="56687"/>
                  </a:cubicBezTo>
                  <a:cubicBezTo>
                    <a:pt x="17051" y="56916"/>
                    <a:pt x="12760" y="57052"/>
                    <a:pt x="8469" y="57144"/>
                  </a:cubicBezTo>
                  <a:cubicBezTo>
                    <a:pt x="8417" y="57145"/>
                    <a:pt x="8365" y="57145"/>
                    <a:pt x="8314" y="57145"/>
                  </a:cubicBezTo>
                  <a:cubicBezTo>
                    <a:pt x="7152" y="57145"/>
                    <a:pt x="5953" y="56905"/>
                    <a:pt x="4817" y="56664"/>
                  </a:cubicBezTo>
                  <a:cubicBezTo>
                    <a:pt x="3173" y="56276"/>
                    <a:pt x="2488" y="55432"/>
                    <a:pt x="2374" y="53788"/>
                  </a:cubicBezTo>
                  <a:cubicBezTo>
                    <a:pt x="2100" y="50547"/>
                    <a:pt x="1804" y="47329"/>
                    <a:pt x="1644" y="44088"/>
                  </a:cubicBezTo>
                  <a:cubicBezTo>
                    <a:pt x="1324" y="37993"/>
                    <a:pt x="1096" y="31876"/>
                    <a:pt x="845" y="25782"/>
                  </a:cubicBezTo>
                  <a:cubicBezTo>
                    <a:pt x="1028" y="20760"/>
                    <a:pt x="891" y="15739"/>
                    <a:pt x="1621" y="10763"/>
                  </a:cubicBezTo>
                  <a:cubicBezTo>
                    <a:pt x="2214" y="6700"/>
                    <a:pt x="2397" y="6746"/>
                    <a:pt x="5935" y="5650"/>
                  </a:cubicBezTo>
                  <a:lnTo>
                    <a:pt x="6003" y="5650"/>
                  </a:lnTo>
                  <a:cubicBezTo>
                    <a:pt x="9336" y="4942"/>
                    <a:pt x="12646" y="4166"/>
                    <a:pt x="16001" y="3573"/>
                  </a:cubicBezTo>
                  <a:cubicBezTo>
                    <a:pt x="21068" y="2683"/>
                    <a:pt x="26135" y="1815"/>
                    <a:pt x="31271" y="1405"/>
                  </a:cubicBezTo>
                  <a:cubicBezTo>
                    <a:pt x="34960" y="1104"/>
                    <a:pt x="38631" y="768"/>
                    <a:pt x="42331" y="768"/>
                  </a:cubicBezTo>
                  <a:cubicBezTo>
                    <a:pt x="42843" y="768"/>
                    <a:pt x="43357" y="774"/>
                    <a:pt x="43871" y="788"/>
                  </a:cubicBezTo>
                  <a:cubicBezTo>
                    <a:pt x="46450" y="880"/>
                    <a:pt x="47249" y="1519"/>
                    <a:pt x="47728" y="3984"/>
                  </a:cubicBezTo>
                  <a:cubicBezTo>
                    <a:pt x="47728" y="4052"/>
                    <a:pt x="47751" y="4121"/>
                    <a:pt x="47751" y="4166"/>
                  </a:cubicBezTo>
                  <a:cubicBezTo>
                    <a:pt x="48070" y="6768"/>
                    <a:pt x="48367" y="9348"/>
                    <a:pt x="48755" y="11927"/>
                  </a:cubicBezTo>
                  <a:cubicBezTo>
                    <a:pt x="49394" y="16378"/>
                    <a:pt x="49897" y="20829"/>
                    <a:pt x="50033" y="25325"/>
                  </a:cubicBezTo>
                  <a:cubicBezTo>
                    <a:pt x="50056" y="25987"/>
                    <a:pt x="50056" y="26672"/>
                    <a:pt x="50125" y="27357"/>
                  </a:cubicBezTo>
                  <a:cubicBezTo>
                    <a:pt x="50148" y="27539"/>
                    <a:pt x="50353" y="27722"/>
                    <a:pt x="50490" y="27905"/>
                  </a:cubicBezTo>
                  <a:cubicBezTo>
                    <a:pt x="50604" y="27722"/>
                    <a:pt x="50741" y="27562"/>
                    <a:pt x="50855" y="27380"/>
                  </a:cubicBezTo>
                  <a:cubicBezTo>
                    <a:pt x="50878" y="27334"/>
                    <a:pt x="50855" y="27243"/>
                    <a:pt x="50855" y="27174"/>
                  </a:cubicBezTo>
                  <a:cubicBezTo>
                    <a:pt x="50650" y="24024"/>
                    <a:pt x="50513" y="20874"/>
                    <a:pt x="50216" y="17747"/>
                  </a:cubicBezTo>
                  <a:cubicBezTo>
                    <a:pt x="49919" y="14598"/>
                    <a:pt x="49508" y="11448"/>
                    <a:pt x="49098" y="8298"/>
                  </a:cubicBezTo>
                  <a:cubicBezTo>
                    <a:pt x="48869" y="6540"/>
                    <a:pt x="48618" y="4783"/>
                    <a:pt x="48276" y="3048"/>
                  </a:cubicBezTo>
                  <a:cubicBezTo>
                    <a:pt x="47934" y="1245"/>
                    <a:pt x="46792" y="309"/>
                    <a:pt x="44943" y="149"/>
                  </a:cubicBezTo>
                  <a:cubicBezTo>
                    <a:pt x="44198" y="75"/>
                    <a:pt x="43437" y="0"/>
                    <a:pt x="42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6"/>
            <p:cNvSpPr/>
            <p:nvPr/>
          </p:nvSpPr>
          <p:spPr>
            <a:xfrm>
              <a:off x="3964572" y="2712114"/>
              <a:ext cx="168373" cy="50503"/>
            </a:xfrm>
            <a:custGeom>
              <a:avLst/>
              <a:gdLst/>
              <a:ahLst/>
              <a:cxnLst/>
              <a:rect l="l" t="t" r="r" b="b"/>
              <a:pathLst>
                <a:path w="9405" h="2821" extrusionOk="0">
                  <a:moveTo>
                    <a:pt x="9039" y="1"/>
                  </a:moveTo>
                  <a:cubicBezTo>
                    <a:pt x="8491" y="92"/>
                    <a:pt x="8057" y="138"/>
                    <a:pt x="7647" y="206"/>
                  </a:cubicBezTo>
                  <a:cubicBezTo>
                    <a:pt x="5204" y="571"/>
                    <a:pt x="2808" y="1142"/>
                    <a:pt x="525" y="2146"/>
                  </a:cubicBezTo>
                  <a:cubicBezTo>
                    <a:pt x="297" y="2238"/>
                    <a:pt x="160" y="2534"/>
                    <a:pt x="0" y="2763"/>
                  </a:cubicBezTo>
                  <a:cubicBezTo>
                    <a:pt x="196" y="2763"/>
                    <a:pt x="403" y="2821"/>
                    <a:pt x="597" y="2821"/>
                  </a:cubicBezTo>
                  <a:cubicBezTo>
                    <a:pt x="675" y="2821"/>
                    <a:pt x="750" y="2811"/>
                    <a:pt x="822" y="2785"/>
                  </a:cubicBezTo>
                  <a:cubicBezTo>
                    <a:pt x="1986" y="2420"/>
                    <a:pt x="3127" y="1941"/>
                    <a:pt x="4337" y="1644"/>
                  </a:cubicBezTo>
                  <a:cubicBezTo>
                    <a:pt x="5843" y="1279"/>
                    <a:pt x="7396" y="1051"/>
                    <a:pt x="8948" y="731"/>
                  </a:cubicBezTo>
                  <a:cubicBezTo>
                    <a:pt x="9107" y="685"/>
                    <a:pt x="9244" y="480"/>
                    <a:pt x="9404" y="343"/>
                  </a:cubicBezTo>
                  <a:cubicBezTo>
                    <a:pt x="9267" y="229"/>
                    <a:pt x="9130" y="92"/>
                    <a:pt x="9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6"/>
            <p:cNvSpPr/>
            <p:nvPr/>
          </p:nvSpPr>
          <p:spPr>
            <a:xfrm>
              <a:off x="3886517" y="3511389"/>
              <a:ext cx="23309" cy="163879"/>
            </a:xfrm>
            <a:custGeom>
              <a:avLst/>
              <a:gdLst/>
              <a:ahLst/>
              <a:cxnLst/>
              <a:rect l="l" t="t" r="r" b="b"/>
              <a:pathLst>
                <a:path w="1302" h="9154" extrusionOk="0">
                  <a:moveTo>
                    <a:pt x="548" y="1"/>
                  </a:moveTo>
                  <a:cubicBezTo>
                    <a:pt x="434" y="184"/>
                    <a:pt x="206" y="389"/>
                    <a:pt x="206" y="572"/>
                  </a:cubicBezTo>
                  <a:cubicBezTo>
                    <a:pt x="160" y="1462"/>
                    <a:pt x="183" y="2329"/>
                    <a:pt x="183" y="3196"/>
                  </a:cubicBezTo>
                  <a:cubicBezTo>
                    <a:pt x="115" y="3196"/>
                    <a:pt x="46" y="3219"/>
                    <a:pt x="1" y="3219"/>
                  </a:cubicBezTo>
                  <a:cubicBezTo>
                    <a:pt x="183" y="5022"/>
                    <a:pt x="366" y="6826"/>
                    <a:pt x="594" y="8629"/>
                  </a:cubicBezTo>
                  <a:cubicBezTo>
                    <a:pt x="617" y="8811"/>
                    <a:pt x="891" y="8971"/>
                    <a:pt x="1050" y="9154"/>
                  </a:cubicBezTo>
                  <a:cubicBezTo>
                    <a:pt x="1119" y="8926"/>
                    <a:pt x="1302" y="8720"/>
                    <a:pt x="1279" y="8492"/>
                  </a:cubicBezTo>
                  <a:cubicBezTo>
                    <a:pt x="1233" y="7693"/>
                    <a:pt x="1050" y="6894"/>
                    <a:pt x="1005" y="6095"/>
                  </a:cubicBezTo>
                  <a:cubicBezTo>
                    <a:pt x="959" y="4246"/>
                    <a:pt x="959" y="2420"/>
                    <a:pt x="914" y="594"/>
                  </a:cubicBezTo>
                  <a:cubicBezTo>
                    <a:pt x="914" y="389"/>
                    <a:pt x="662" y="184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6"/>
            <p:cNvSpPr/>
            <p:nvPr/>
          </p:nvSpPr>
          <p:spPr>
            <a:xfrm>
              <a:off x="3848921" y="3528558"/>
              <a:ext cx="26585" cy="138136"/>
            </a:xfrm>
            <a:custGeom>
              <a:avLst/>
              <a:gdLst/>
              <a:ahLst/>
              <a:cxnLst/>
              <a:rect l="l" t="t" r="r" b="b"/>
              <a:pathLst>
                <a:path w="1485" h="7716" extrusionOk="0">
                  <a:moveTo>
                    <a:pt x="366" y="1"/>
                  </a:moveTo>
                  <a:cubicBezTo>
                    <a:pt x="229" y="206"/>
                    <a:pt x="1" y="411"/>
                    <a:pt x="1" y="617"/>
                  </a:cubicBezTo>
                  <a:cubicBezTo>
                    <a:pt x="23" y="1872"/>
                    <a:pt x="46" y="3150"/>
                    <a:pt x="183" y="4406"/>
                  </a:cubicBezTo>
                  <a:cubicBezTo>
                    <a:pt x="274" y="5387"/>
                    <a:pt x="503" y="6346"/>
                    <a:pt x="731" y="7305"/>
                  </a:cubicBezTo>
                  <a:cubicBezTo>
                    <a:pt x="754" y="7464"/>
                    <a:pt x="1028" y="7579"/>
                    <a:pt x="1210" y="7716"/>
                  </a:cubicBezTo>
                  <a:cubicBezTo>
                    <a:pt x="1324" y="7579"/>
                    <a:pt x="1416" y="7442"/>
                    <a:pt x="1484" y="7350"/>
                  </a:cubicBezTo>
                  <a:cubicBezTo>
                    <a:pt x="1461" y="7213"/>
                    <a:pt x="1461" y="7168"/>
                    <a:pt x="1439" y="7122"/>
                  </a:cubicBezTo>
                  <a:cubicBezTo>
                    <a:pt x="868" y="4999"/>
                    <a:pt x="754" y="2808"/>
                    <a:pt x="754" y="640"/>
                  </a:cubicBezTo>
                  <a:cubicBezTo>
                    <a:pt x="754" y="411"/>
                    <a:pt x="503" y="206"/>
                    <a:pt x="3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6"/>
            <p:cNvSpPr/>
            <p:nvPr/>
          </p:nvSpPr>
          <p:spPr>
            <a:xfrm>
              <a:off x="3976817" y="2683363"/>
              <a:ext cx="122614" cy="40209"/>
            </a:xfrm>
            <a:custGeom>
              <a:avLst/>
              <a:gdLst/>
              <a:ahLst/>
              <a:cxnLst/>
              <a:rect l="l" t="t" r="r" b="b"/>
              <a:pathLst>
                <a:path w="6849" h="2246" extrusionOk="0">
                  <a:moveTo>
                    <a:pt x="6278" y="1"/>
                  </a:moveTo>
                  <a:cubicBezTo>
                    <a:pt x="6255" y="1"/>
                    <a:pt x="6231" y="3"/>
                    <a:pt x="6209" y="9"/>
                  </a:cubicBezTo>
                  <a:cubicBezTo>
                    <a:pt x="4269" y="488"/>
                    <a:pt x="2329" y="1013"/>
                    <a:pt x="389" y="1538"/>
                  </a:cubicBezTo>
                  <a:cubicBezTo>
                    <a:pt x="229" y="1584"/>
                    <a:pt x="138" y="1789"/>
                    <a:pt x="1" y="1926"/>
                  </a:cubicBezTo>
                  <a:cubicBezTo>
                    <a:pt x="161" y="2040"/>
                    <a:pt x="298" y="2177"/>
                    <a:pt x="389" y="2246"/>
                  </a:cubicBezTo>
                  <a:cubicBezTo>
                    <a:pt x="594" y="2223"/>
                    <a:pt x="663" y="2223"/>
                    <a:pt x="708" y="2200"/>
                  </a:cubicBezTo>
                  <a:cubicBezTo>
                    <a:pt x="2626" y="1698"/>
                    <a:pt x="4520" y="1196"/>
                    <a:pt x="6415" y="671"/>
                  </a:cubicBezTo>
                  <a:cubicBezTo>
                    <a:pt x="6597" y="625"/>
                    <a:pt x="6712" y="374"/>
                    <a:pt x="6848" y="214"/>
                  </a:cubicBezTo>
                  <a:cubicBezTo>
                    <a:pt x="6668" y="134"/>
                    <a:pt x="6452" y="1"/>
                    <a:pt x="6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6"/>
            <p:cNvSpPr/>
            <p:nvPr/>
          </p:nvSpPr>
          <p:spPr>
            <a:xfrm>
              <a:off x="4655554" y="3248276"/>
              <a:ext cx="442568" cy="539778"/>
            </a:xfrm>
            <a:custGeom>
              <a:avLst/>
              <a:gdLst/>
              <a:ahLst/>
              <a:cxnLst/>
              <a:rect l="l" t="t" r="r" b="b"/>
              <a:pathLst>
                <a:path w="24721" h="30151" extrusionOk="0">
                  <a:moveTo>
                    <a:pt x="12801" y="736"/>
                  </a:moveTo>
                  <a:cubicBezTo>
                    <a:pt x="14560" y="736"/>
                    <a:pt x="16352" y="1151"/>
                    <a:pt x="18147" y="1961"/>
                  </a:cubicBezTo>
                  <a:cubicBezTo>
                    <a:pt x="22027" y="3696"/>
                    <a:pt x="23716" y="7873"/>
                    <a:pt x="22233" y="11890"/>
                  </a:cubicBezTo>
                  <a:cubicBezTo>
                    <a:pt x="21571" y="13694"/>
                    <a:pt x="20566" y="15360"/>
                    <a:pt x="19676" y="17095"/>
                  </a:cubicBezTo>
                  <a:cubicBezTo>
                    <a:pt x="18786" y="18829"/>
                    <a:pt x="17782" y="20541"/>
                    <a:pt x="17850" y="22618"/>
                  </a:cubicBezTo>
                  <a:lnTo>
                    <a:pt x="12966" y="22618"/>
                  </a:lnTo>
                  <a:cubicBezTo>
                    <a:pt x="12189" y="20130"/>
                    <a:pt x="11413" y="17620"/>
                    <a:pt x="10660" y="15200"/>
                  </a:cubicBezTo>
                  <a:cubicBezTo>
                    <a:pt x="11482" y="14789"/>
                    <a:pt x="12258" y="14378"/>
                    <a:pt x="13125" y="13945"/>
                  </a:cubicBezTo>
                  <a:cubicBezTo>
                    <a:pt x="13706" y="14697"/>
                    <a:pt x="14518" y="15039"/>
                    <a:pt x="15493" y="15039"/>
                  </a:cubicBezTo>
                  <a:cubicBezTo>
                    <a:pt x="15820" y="15039"/>
                    <a:pt x="16165" y="15001"/>
                    <a:pt x="16526" y="14926"/>
                  </a:cubicBezTo>
                  <a:lnTo>
                    <a:pt x="16526" y="14926"/>
                  </a:lnTo>
                  <a:cubicBezTo>
                    <a:pt x="16481" y="15771"/>
                    <a:pt x="16435" y="16570"/>
                    <a:pt x="16366" y="17368"/>
                  </a:cubicBezTo>
                  <a:cubicBezTo>
                    <a:pt x="16252" y="18829"/>
                    <a:pt x="16093" y="20290"/>
                    <a:pt x="16001" y="21751"/>
                  </a:cubicBezTo>
                  <a:cubicBezTo>
                    <a:pt x="16001" y="21956"/>
                    <a:pt x="16230" y="22185"/>
                    <a:pt x="16344" y="22413"/>
                  </a:cubicBezTo>
                  <a:cubicBezTo>
                    <a:pt x="16458" y="22207"/>
                    <a:pt x="16663" y="22002"/>
                    <a:pt x="16686" y="21797"/>
                  </a:cubicBezTo>
                  <a:cubicBezTo>
                    <a:pt x="16983" y="18670"/>
                    <a:pt x="17234" y="15520"/>
                    <a:pt x="17485" y="12370"/>
                  </a:cubicBezTo>
                  <a:cubicBezTo>
                    <a:pt x="17508" y="12096"/>
                    <a:pt x="17302" y="11776"/>
                    <a:pt x="17188" y="11480"/>
                  </a:cubicBezTo>
                  <a:cubicBezTo>
                    <a:pt x="17028" y="11753"/>
                    <a:pt x="16823" y="12027"/>
                    <a:pt x="16755" y="12324"/>
                  </a:cubicBezTo>
                  <a:cubicBezTo>
                    <a:pt x="16663" y="12735"/>
                    <a:pt x="16709" y="13191"/>
                    <a:pt x="16640" y="13625"/>
                  </a:cubicBezTo>
                  <a:cubicBezTo>
                    <a:pt x="16618" y="13831"/>
                    <a:pt x="16458" y="14127"/>
                    <a:pt x="16298" y="14150"/>
                  </a:cubicBezTo>
                  <a:cubicBezTo>
                    <a:pt x="16005" y="14235"/>
                    <a:pt x="15708" y="14285"/>
                    <a:pt x="15415" y="14285"/>
                  </a:cubicBezTo>
                  <a:cubicBezTo>
                    <a:pt x="15001" y="14285"/>
                    <a:pt x="14595" y="14185"/>
                    <a:pt x="14221" y="13945"/>
                  </a:cubicBezTo>
                  <a:cubicBezTo>
                    <a:pt x="13605" y="13534"/>
                    <a:pt x="13513" y="13191"/>
                    <a:pt x="13787" y="12507"/>
                  </a:cubicBezTo>
                  <a:cubicBezTo>
                    <a:pt x="14107" y="11731"/>
                    <a:pt x="14312" y="10932"/>
                    <a:pt x="13970" y="10156"/>
                  </a:cubicBezTo>
                  <a:cubicBezTo>
                    <a:pt x="13856" y="9905"/>
                    <a:pt x="13513" y="9608"/>
                    <a:pt x="13262" y="9562"/>
                  </a:cubicBezTo>
                  <a:cubicBezTo>
                    <a:pt x="13256" y="9562"/>
                    <a:pt x="13249" y="9561"/>
                    <a:pt x="13242" y="9561"/>
                  </a:cubicBezTo>
                  <a:cubicBezTo>
                    <a:pt x="13031" y="9561"/>
                    <a:pt x="12645" y="9889"/>
                    <a:pt x="12623" y="10110"/>
                  </a:cubicBezTo>
                  <a:cubicBezTo>
                    <a:pt x="12509" y="10909"/>
                    <a:pt x="12486" y="11753"/>
                    <a:pt x="12532" y="12552"/>
                  </a:cubicBezTo>
                  <a:cubicBezTo>
                    <a:pt x="12577" y="13146"/>
                    <a:pt x="12167" y="13785"/>
                    <a:pt x="11345" y="14127"/>
                  </a:cubicBezTo>
                  <a:cubicBezTo>
                    <a:pt x="11188" y="14195"/>
                    <a:pt x="11049" y="14225"/>
                    <a:pt x="10924" y="14225"/>
                  </a:cubicBezTo>
                  <a:cubicBezTo>
                    <a:pt x="10542" y="14225"/>
                    <a:pt x="10296" y="13941"/>
                    <a:pt x="10090" y="13579"/>
                  </a:cubicBezTo>
                  <a:cubicBezTo>
                    <a:pt x="10021" y="13465"/>
                    <a:pt x="9998" y="13306"/>
                    <a:pt x="9907" y="13237"/>
                  </a:cubicBezTo>
                  <a:cubicBezTo>
                    <a:pt x="9724" y="13100"/>
                    <a:pt x="9496" y="12986"/>
                    <a:pt x="9313" y="12849"/>
                  </a:cubicBezTo>
                  <a:cubicBezTo>
                    <a:pt x="9268" y="13100"/>
                    <a:pt x="9154" y="13351"/>
                    <a:pt x="9222" y="13557"/>
                  </a:cubicBezTo>
                  <a:cubicBezTo>
                    <a:pt x="10226" y="16592"/>
                    <a:pt x="11254" y="19628"/>
                    <a:pt x="12281" y="22732"/>
                  </a:cubicBezTo>
                  <a:cubicBezTo>
                    <a:pt x="11801" y="22801"/>
                    <a:pt x="11391" y="22869"/>
                    <a:pt x="10911" y="22938"/>
                  </a:cubicBezTo>
                  <a:cubicBezTo>
                    <a:pt x="10615" y="21066"/>
                    <a:pt x="9268" y="19993"/>
                    <a:pt x="7990" y="18806"/>
                  </a:cubicBezTo>
                  <a:cubicBezTo>
                    <a:pt x="6597" y="17528"/>
                    <a:pt x="5251" y="16204"/>
                    <a:pt x="4064" y="14744"/>
                  </a:cubicBezTo>
                  <a:cubicBezTo>
                    <a:pt x="822" y="10772"/>
                    <a:pt x="2375" y="5591"/>
                    <a:pt x="5844" y="3103"/>
                  </a:cubicBezTo>
                  <a:cubicBezTo>
                    <a:pt x="8057" y="1509"/>
                    <a:pt x="10400" y="736"/>
                    <a:pt x="12801" y="736"/>
                  </a:cubicBezTo>
                  <a:close/>
                  <a:moveTo>
                    <a:pt x="15648" y="23334"/>
                  </a:moveTo>
                  <a:cubicBezTo>
                    <a:pt x="16798" y="23334"/>
                    <a:pt x="17950" y="23378"/>
                    <a:pt x="19106" y="23440"/>
                  </a:cubicBezTo>
                  <a:cubicBezTo>
                    <a:pt x="19630" y="23463"/>
                    <a:pt x="19699" y="23645"/>
                    <a:pt x="19471" y="24581"/>
                  </a:cubicBezTo>
                  <a:cubicBezTo>
                    <a:pt x="16138" y="24718"/>
                    <a:pt x="12806" y="24855"/>
                    <a:pt x="9428" y="25015"/>
                  </a:cubicBezTo>
                  <a:cubicBezTo>
                    <a:pt x="9085" y="24033"/>
                    <a:pt x="9131" y="23988"/>
                    <a:pt x="10181" y="23782"/>
                  </a:cubicBezTo>
                  <a:cubicBezTo>
                    <a:pt x="12001" y="23446"/>
                    <a:pt x="13822" y="23334"/>
                    <a:pt x="15648" y="23334"/>
                  </a:cubicBezTo>
                  <a:close/>
                  <a:moveTo>
                    <a:pt x="17622" y="25426"/>
                  </a:moveTo>
                  <a:cubicBezTo>
                    <a:pt x="17759" y="25426"/>
                    <a:pt x="17896" y="25608"/>
                    <a:pt x="18033" y="25700"/>
                  </a:cubicBezTo>
                  <a:cubicBezTo>
                    <a:pt x="17896" y="25791"/>
                    <a:pt x="17782" y="25951"/>
                    <a:pt x="17645" y="25951"/>
                  </a:cubicBezTo>
                  <a:cubicBezTo>
                    <a:pt x="16001" y="26042"/>
                    <a:pt x="14335" y="26111"/>
                    <a:pt x="12692" y="26202"/>
                  </a:cubicBezTo>
                  <a:cubicBezTo>
                    <a:pt x="12167" y="26225"/>
                    <a:pt x="11664" y="26293"/>
                    <a:pt x="11139" y="26316"/>
                  </a:cubicBezTo>
                  <a:cubicBezTo>
                    <a:pt x="11062" y="26320"/>
                    <a:pt x="10996" y="26322"/>
                    <a:pt x="10941" y="26322"/>
                  </a:cubicBezTo>
                  <a:cubicBezTo>
                    <a:pt x="10638" y="26322"/>
                    <a:pt x="10641" y="26233"/>
                    <a:pt x="10660" y="25654"/>
                  </a:cubicBezTo>
                  <a:cubicBezTo>
                    <a:pt x="12966" y="25586"/>
                    <a:pt x="15294" y="25494"/>
                    <a:pt x="17622" y="25426"/>
                  </a:cubicBezTo>
                  <a:close/>
                  <a:moveTo>
                    <a:pt x="18186" y="26725"/>
                  </a:moveTo>
                  <a:cubicBezTo>
                    <a:pt x="18351" y="26725"/>
                    <a:pt x="18512" y="26737"/>
                    <a:pt x="18626" y="26818"/>
                  </a:cubicBezTo>
                  <a:cubicBezTo>
                    <a:pt x="18786" y="26909"/>
                    <a:pt x="18900" y="27138"/>
                    <a:pt x="18900" y="27320"/>
                  </a:cubicBezTo>
                  <a:cubicBezTo>
                    <a:pt x="18923" y="27412"/>
                    <a:pt x="18672" y="27594"/>
                    <a:pt x="18512" y="27617"/>
                  </a:cubicBezTo>
                  <a:cubicBezTo>
                    <a:pt x="15956" y="27777"/>
                    <a:pt x="13399" y="27914"/>
                    <a:pt x="10843" y="28051"/>
                  </a:cubicBezTo>
                  <a:cubicBezTo>
                    <a:pt x="10748" y="28057"/>
                    <a:pt x="10665" y="28060"/>
                    <a:pt x="10592" y="28060"/>
                  </a:cubicBezTo>
                  <a:cubicBezTo>
                    <a:pt x="10097" y="28060"/>
                    <a:pt x="10056" y="27896"/>
                    <a:pt x="10135" y="27161"/>
                  </a:cubicBezTo>
                  <a:cubicBezTo>
                    <a:pt x="11094" y="27069"/>
                    <a:pt x="12030" y="26932"/>
                    <a:pt x="12988" y="26887"/>
                  </a:cubicBezTo>
                  <a:cubicBezTo>
                    <a:pt x="14655" y="26795"/>
                    <a:pt x="16321" y="26773"/>
                    <a:pt x="17987" y="26727"/>
                  </a:cubicBezTo>
                  <a:cubicBezTo>
                    <a:pt x="18052" y="26727"/>
                    <a:pt x="18119" y="26725"/>
                    <a:pt x="18186" y="26725"/>
                  </a:cubicBezTo>
                  <a:close/>
                  <a:moveTo>
                    <a:pt x="16503" y="28484"/>
                  </a:moveTo>
                  <a:cubicBezTo>
                    <a:pt x="16035" y="29066"/>
                    <a:pt x="15104" y="29375"/>
                    <a:pt x="14177" y="29375"/>
                  </a:cubicBezTo>
                  <a:cubicBezTo>
                    <a:pt x="13431" y="29375"/>
                    <a:pt x="12688" y="29175"/>
                    <a:pt x="12189" y="28758"/>
                  </a:cubicBezTo>
                  <a:cubicBezTo>
                    <a:pt x="13650" y="28667"/>
                    <a:pt x="15043" y="28576"/>
                    <a:pt x="16503" y="28484"/>
                  </a:cubicBezTo>
                  <a:close/>
                  <a:moveTo>
                    <a:pt x="12764" y="0"/>
                  </a:moveTo>
                  <a:cubicBezTo>
                    <a:pt x="10133" y="0"/>
                    <a:pt x="7587" y="865"/>
                    <a:pt x="5182" y="2669"/>
                  </a:cubicBezTo>
                  <a:cubicBezTo>
                    <a:pt x="1667" y="5340"/>
                    <a:pt x="1" y="10749"/>
                    <a:pt x="3402" y="15177"/>
                  </a:cubicBezTo>
                  <a:cubicBezTo>
                    <a:pt x="4748" y="16935"/>
                    <a:pt x="6369" y="18396"/>
                    <a:pt x="8012" y="19856"/>
                  </a:cubicBezTo>
                  <a:cubicBezTo>
                    <a:pt x="8652" y="20427"/>
                    <a:pt x="9199" y="21089"/>
                    <a:pt x="9724" y="21774"/>
                  </a:cubicBezTo>
                  <a:cubicBezTo>
                    <a:pt x="9953" y="22116"/>
                    <a:pt x="9998" y="22573"/>
                    <a:pt x="10158" y="23006"/>
                  </a:cubicBezTo>
                  <a:cubicBezTo>
                    <a:pt x="9679" y="23098"/>
                    <a:pt x="9336" y="23120"/>
                    <a:pt x="9040" y="23235"/>
                  </a:cubicBezTo>
                  <a:cubicBezTo>
                    <a:pt x="8834" y="23326"/>
                    <a:pt x="8515" y="23508"/>
                    <a:pt x="8515" y="23645"/>
                  </a:cubicBezTo>
                  <a:cubicBezTo>
                    <a:pt x="8537" y="24285"/>
                    <a:pt x="8629" y="24901"/>
                    <a:pt x="8766" y="25517"/>
                  </a:cubicBezTo>
                  <a:cubicBezTo>
                    <a:pt x="8811" y="25677"/>
                    <a:pt x="9154" y="25768"/>
                    <a:pt x="9359" y="25859"/>
                  </a:cubicBezTo>
                  <a:cubicBezTo>
                    <a:pt x="9519" y="25951"/>
                    <a:pt x="9679" y="26019"/>
                    <a:pt x="9838" y="26088"/>
                  </a:cubicBezTo>
                  <a:cubicBezTo>
                    <a:pt x="9747" y="26248"/>
                    <a:pt x="9701" y="26453"/>
                    <a:pt x="9565" y="26567"/>
                  </a:cubicBezTo>
                  <a:cubicBezTo>
                    <a:pt x="8971" y="27138"/>
                    <a:pt x="9336" y="27754"/>
                    <a:pt x="9496" y="28279"/>
                  </a:cubicBezTo>
                  <a:cubicBezTo>
                    <a:pt x="9587" y="28530"/>
                    <a:pt x="10044" y="28667"/>
                    <a:pt x="10363" y="28827"/>
                  </a:cubicBezTo>
                  <a:cubicBezTo>
                    <a:pt x="10683" y="28987"/>
                    <a:pt x="11094" y="29009"/>
                    <a:pt x="11368" y="29238"/>
                  </a:cubicBezTo>
                  <a:cubicBezTo>
                    <a:pt x="12159" y="29837"/>
                    <a:pt x="13203" y="30151"/>
                    <a:pt x="14222" y="30151"/>
                  </a:cubicBezTo>
                  <a:cubicBezTo>
                    <a:pt x="15259" y="30151"/>
                    <a:pt x="16269" y="29826"/>
                    <a:pt x="16960" y="29146"/>
                  </a:cubicBezTo>
                  <a:cubicBezTo>
                    <a:pt x="17527" y="28600"/>
                    <a:pt x="18058" y="28286"/>
                    <a:pt x="18760" y="28286"/>
                  </a:cubicBezTo>
                  <a:cubicBezTo>
                    <a:pt x="18850" y="28286"/>
                    <a:pt x="18942" y="28291"/>
                    <a:pt x="19037" y="28302"/>
                  </a:cubicBezTo>
                  <a:cubicBezTo>
                    <a:pt x="19054" y="28304"/>
                    <a:pt x="19071" y="28305"/>
                    <a:pt x="19088" y="28305"/>
                  </a:cubicBezTo>
                  <a:cubicBezTo>
                    <a:pt x="19239" y="28305"/>
                    <a:pt x="19414" y="28221"/>
                    <a:pt x="19516" y="28119"/>
                  </a:cubicBezTo>
                  <a:cubicBezTo>
                    <a:pt x="19882" y="27754"/>
                    <a:pt x="19630" y="26499"/>
                    <a:pt x="19197" y="26179"/>
                  </a:cubicBezTo>
                  <a:cubicBezTo>
                    <a:pt x="18991" y="26042"/>
                    <a:pt x="18900" y="25768"/>
                    <a:pt x="18695" y="25494"/>
                  </a:cubicBezTo>
                  <a:cubicBezTo>
                    <a:pt x="20338" y="25312"/>
                    <a:pt x="20338" y="25312"/>
                    <a:pt x="20338" y="23965"/>
                  </a:cubicBezTo>
                  <a:cubicBezTo>
                    <a:pt x="20338" y="22824"/>
                    <a:pt x="20338" y="22824"/>
                    <a:pt x="18581" y="22595"/>
                  </a:cubicBezTo>
                  <a:cubicBezTo>
                    <a:pt x="18603" y="22276"/>
                    <a:pt x="18603" y="21956"/>
                    <a:pt x="18649" y="21660"/>
                  </a:cubicBezTo>
                  <a:cubicBezTo>
                    <a:pt x="18946" y="19834"/>
                    <a:pt x="19950" y="18282"/>
                    <a:pt x="20772" y="16661"/>
                  </a:cubicBezTo>
                  <a:cubicBezTo>
                    <a:pt x="21571" y="15086"/>
                    <a:pt x="22438" y="13534"/>
                    <a:pt x="23031" y="11890"/>
                  </a:cubicBezTo>
                  <a:cubicBezTo>
                    <a:pt x="24721" y="7166"/>
                    <a:pt x="22050" y="2829"/>
                    <a:pt x="18466" y="1277"/>
                  </a:cubicBezTo>
                  <a:cubicBezTo>
                    <a:pt x="16536" y="434"/>
                    <a:pt x="14628" y="0"/>
                    <a:pt x="12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6"/>
            <p:cNvSpPr/>
            <p:nvPr/>
          </p:nvSpPr>
          <p:spPr>
            <a:xfrm>
              <a:off x="4939148" y="3190219"/>
              <a:ext cx="171649" cy="134860"/>
            </a:xfrm>
            <a:custGeom>
              <a:avLst/>
              <a:gdLst/>
              <a:ahLst/>
              <a:cxnLst/>
              <a:rect l="l" t="t" r="r" b="b"/>
              <a:pathLst>
                <a:path w="9588" h="7533" extrusionOk="0">
                  <a:moveTo>
                    <a:pt x="252" y="0"/>
                  </a:moveTo>
                  <a:cubicBezTo>
                    <a:pt x="183" y="206"/>
                    <a:pt x="0" y="457"/>
                    <a:pt x="69" y="594"/>
                  </a:cubicBezTo>
                  <a:cubicBezTo>
                    <a:pt x="160" y="799"/>
                    <a:pt x="411" y="1005"/>
                    <a:pt x="640" y="1027"/>
                  </a:cubicBezTo>
                  <a:cubicBezTo>
                    <a:pt x="3630" y="1507"/>
                    <a:pt x="5844" y="3150"/>
                    <a:pt x="7647" y="5410"/>
                  </a:cubicBezTo>
                  <a:cubicBezTo>
                    <a:pt x="8103" y="5980"/>
                    <a:pt x="8446" y="6642"/>
                    <a:pt x="8880" y="7213"/>
                  </a:cubicBezTo>
                  <a:cubicBezTo>
                    <a:pt x="8994" y="7373"/>
                    <a:pt x="9245" y="7441"/>
                    <a:pt x="9450" y="7533"/>
                  </a:cubicBezTo>
                  <a:cubicBezTo>
                    <a:pt x="9473" y="7304"/>
                    <a:pt x="9587" y="7008"/>
                    <a:pt x="9496" y="6848"/>
                  </a:cubicBezTo>
                  <a:cubicBezTo>
                    <a:pt x="8332" y="4816"/>
                    <a:pt x="6848" y="3036"/>
                    <a:pt x="4771" y="1826"/>
                  </a:cubicBezTo>
                  <a:cubicBezTo>
                    <a:pt x="3447" y="1050"/>
                    <a:pt x="2123" y="343"/>
                    <a:pt x="503" y="320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6"/>
            <p:cNvSpPr/>
            <p:nvPr/>
          </p:nvSpPr>
          <p:spPr>
            <a:xfrm>
              <a:off x="5089529" y="3348763"/>
              <a:ext cx="39242" cy="148358"/>
            </a:xfrm>
            <a:custGeom>
              <a:avLst/>
              <a:gdLst/>
              <a:ahLst/>
              <a:cxnLst/>
              <a:rect l="l" t="t" r="r" b="b"/>
              <a:pathLst>
                <a:path w="2192" h="8287" extrusionOk="0">
                  <a:moveTo>
                    <a:pt x="1461" y="0"/>
                  </a:moveTo>
                  <a:cubicBezTo>
                    <a:pt x="1370" y="160"/>
                    <a:pt x="1210" y="343"/>
                    <a:pt x="1233" y="457"/>
                  </a:cubicBezTo>
                  <a:cubicBezTo>
                    <a:pt x="1598" y="1872"/>
                    <a:pt x="1415" y="3264"/>
                    <a:pt x="1073" y="4611"/>
                  </a:cubicBezTo>
                  <a:cubicBezTo>
                    <a:pt x="845" y="5638"/>
                    <a:pt x="388" y="6597"/>
                    <a:pt x="69" y="7601"/>
                  </a:cubicBezTo>
                  <a:cubicBezTo>
                    <a:pt x="0" y="7807"/>
                    <a:pt x="114" y="8058"/>
                    <a:pt x="137" y="8286"/>
                  </a:cubicBezTo>
                  <a:cubicBezTo>
                    <a:pt x="343" y="8149"/>
                    <a:pt x="548" y="8035"/>
                    <a:pt x="731" y="7898"/>
                  </a:cubicBezTo>
                  <a:cubicBezTo>
                    <a:pt x="799" y="7852"/>
                    <a:pt x="822" y="7738"/>
                    <a:pt x="868" y="7670"/>
                  </a:cubicBezTo>
                  <a:cubicBezTo>
                    <a:pt x="1758" y="5889"/>
                    <a:pt x="2100" y="3972"/>
                    <a:pt x="2191" y="1735"/>
                  </a:cubicBezTo>
                  <a:cubicBezTo>
                    <a:pt x="2146" y="1438"/>
                    <a:pt x="2100" y="891"/>
                    <a:pt x="1940" y="343"/>
                  </a:cubicBezTo>
                  <a:cubicBezTo>
                    <a:pt x="1918" y="183"/>
                    <a:pt x="1621" y="115"/>
                    <a:pt x="1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6"/>
            <p:cNvSpPr/>
            <p:nvPr/>
          </p:nvSpPr>
          <p:spPr>
            <a:xfrm>
              <a:off x="4703784" y="3564524"/>
              <a:ext cx="76426" cy="64252"/>
            </a:xfrm>
            <a:custGeom>
              <a:avLst/>
              <a:gdLst/>
              <a:ahLst/>
              <a:cxnLst/>
              <a:rect l="l" t="t" r="r" b="b"/>
              <a:pathLst>
                <a:path w="4269" h="3589" extrusionOk="0">
                  <a:moveTo>
                    <a:pt x="343" y="0"/>
                  </a:moveTo>
                  <a:cubicBezTo>
                    <a:pt x="183" y="114"/>
                    <a:pt x="23" y="183"/>
                    <a:pt x="0" y="251"/>
                  </a:cubicBezTo>
                  <a:cubicBezTo>
                    <a:pt x="0" y="434"/>
                    <a:pt x="23" y="639"/>
                    <a:pt x="114" y="799"/>
                  </a:cubicBezTo>
                  <a:cubicBezTo>
                    <a:pt x="936" y="2054"/>
                    <a:pt x="2123" y="2899"/>
                    <a:pt x="3470" y="3538"/>
                  </a:cubicBezTo>
                  <a:cubicBezTo>
                    <a:pt x="3536" y="3575"/>
                    <a:pt x="3614" y="3588"/>
                    <a:pt x="3699" y="3588"/>
                  </a:cubicBezTo>
                  <a:cubicBezTo>
                    <a:pt x="3877" y="3588"/>
                    <a:pt x="4083" y="3531"/>
                    <a:pt x="4268" y="3515"/>
                  </a:cubicBezTo>
                  <a:cubicBezTo>
                    <a:pt x="4132" y="3310"/>
                    <a:pt x="4017" y="3036"/>
                    <a:pt x="3812" y="2922"/>
                  </a:cubicBezTo>
                  <a:cubicBezTo>
                    <a:pt x="2602" y="2260"/>
                    <a:pt x="1484" y="1530"/>
                    <a:pt x="731" y="365"/>
                  </a:cubicBezTo>
                  <a:cubicBezTo>
                    <a:pt x="639" y="228"/>
                    <a:pt x="479" y="137"/>
                    <a:pt x="3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6"/>
            <p:cNvSpPr/>
            <p:nvPr/>
          </p:nvSpPr>
          <p:spPr>
            <a:xfrm>
              <a:off x="5133247" y="3282237"/>
              <a:ext cx="38831" cy="72272"/>
            </a:xfrm>
            <a:custGeom>
              <a:avLst/>
              <a:gdLst/>
              <a:ahLst/>
              <a:cxnLst/>
              <a:rect l="l" t="t" r="r" b="b"/>
              <a:pathLst>
                <a:path w="2169" h="4037" extrusionOk="0">
                  <a:moveTo>
                    <a:pt x="363" y="0"/>
                  </a:moveTo>
                  <a:cubicBezTo>
                    <a:pt x="267" y="0"/>
                    <a:pt x="168" y="25"/>
                    <a:pt x="115" y="64"/>
                  </a:cubicBezTo>
                  <a:cubicBezTo>
                    <a:pt x="23" y="133"/>
                    <a:pt x="1" y="338"/>
                    <a:pt x="46" y="475"/>
                  </a:cubicBezTo>
                  <a:cubicBezTo>
                    <a:pt x="457" y="1548"/>
                    <a:pt x="868" y="2621"/>
                    <a:pt x="1324" y="3671"/>
                  </a:cubicBezTo>
                  <a:cubicBezTo>
                    <a:pt x="1393" y="3831"/>
                    <a:pt x="1575" y="3922"/>
                    <a:pt x="1712" y="4036"/>
                  </a:cubicBezTo>
                  <a:cubicBezTo>
                    <a:pt x="1849" y="3899"/>
                    <a:pt x="1963" y="3739"/>
                    <a:pt x="2169" y="3534"/>
                  </a:cubicBezTo>
                  <a:cubicBezTo>
                    <a:pt x="1758" y="2507"/>
                    <a:pt x="1370" y="1502"/>
                    <a:pt x="959" y="521"/>
                  </a:cubicBezTo>
                  <a:cubicBezTo>
                    <a:pt x="891" y="316"/>
                    <a:pt x="708" y="156"/>
                    <a:pt x="548" y="42"/>
                  </a:cubicBezTo>
                  <a:cubicBezTo>
                    <a:pt x="501" y="13"/>
                    <a:pt x="433" y="0"/>
                    <a:pt x="3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6"/>
            <p:cNvSpPr/>
            <p:nvPr/>
          </p:nvSpPr>
          <p:spPr>
            <a:xfrm>
              <a:off x="4722975" y="3304526"/>
              <a:ext cx="133230" cy="159941"/>
            </a:xfrm>
            <a:custGeom>
              <a:avLst/>
              <a:gdLst/>
              <a:ahLst/>
              <a:cxnLst/>
              <a:rect l="l" t="t" r="r" b="b"/>
              <a:pathLst>
                <a:path w="7442" h="8934" extrusionOk="0">
                  <a:moveTo>
                    <a:pt x="4951" y="1"/>
                  </a:moveTo>
                  <a:cubicBezTo>
                    <a:pt x="3742" y="1"/>
                    <a:pt x="2881" y="773"/>
                    <a:pt x="2124" y="1650"/>
                  </a:cubicBezTo>
                  <a:cubicBezTo>
                    <a:pt x="1964" y="1810"/>
                    <a:pt x="2032" y="2129"/>
                    <a:pt x="1987" y="2380"/>
                  </a:cubicBezTo>
                  <a:cubicBezTo>
                    <a:pt x="2238" y="2289"/>
                    <a:pt x="2489" y="2220"/>
                    <a:pt x="2694" y="2083"/>
                  </a:cubicBezTo>
                  <a:cubicBezTo>
                    <a:pt x="3333" y="1673"/>
                    <a:pt x="3927" y="1148"/>
                    <a:pt x="4612" y="805"/>
                  </a:cubicBezTo>
                  <a:cubicBezTo>
                    <a:pt x="4772" y="721"/>
                    <a:pt x="4937" y="683"/>
                    <a:pt x="5099" y="683"/>
                  </a:cubicBezTo>
                  <a:cubicBezTo>
                    <a:pt x="5468" y="683"/>
                    <a:pt x="5826" y="883"/>
                    <a:pt x="6095" y="1216"/>
                  </a:cubicBezTo>
                  <a:cubicBezTo>
                    <a:pt x="6483" y="1718"/>
                    <a:pt x="6187" y="2129"/>
                    <a:pt x="5935" y="2540"/>
                  </a:cubicBezTo>
                  <a:cubicBezTo>
                    <a:pt x="5844" y="2677"/>
                    <a:pt x="5753" y="2791"/>
                    <a:pt x="5639" y="2905"/>
                  </a:cubicBezTo>
                  <a:cubicBezTo>
                    <a:pt x="4246" y="4275"/>
                    <a:pt x="3151" y="5804"/>
                    <a:pt x="2443" y="7630"/>
                  </a:cubicBezTo>
                  <a:cubicBezTo>
                    <a:pt x="2300" y="8011"/>
                    <a:pt x="2151" y="8193"/>
                    <a:pt x="1967" y="8193"/>
                  </a:cubicBezTo>
                  <a:cubicBezTo>
                    <a:pt x="1798" y="8193"/>
                    <a:pt x="1599" y="8039"/>
                    <a:pt x="1348" y="7744"/>
                  </a:cubicBezTo>
                  <a:cubicBezTo>
                    <a:pt x="777" y="7059"/>
                    <a:pt x="731" y="6283"/>
                    <a:pt x="960" y="5462"/>
                  </a:cubicBezTo>
                  <a:cubicBezTo>
                    <a:pt x="1005" y="5279"/>
                    <a:pt x="868" y="5051"/>
                    <a:pt x="823" y="4845"/>
                  </a:cubicBezTo>
                  <a:cubicBezTo>
                    <a:pt x="617" y="4982"/>
                    <a:pt x="343" y="5074"/>
                    <a:pt x="275" y="5279"/>
                  </a:cubicBezTo>
                  <a:cubicBezTo>
                    <a:pt x="115" y="5576"/>
                    <a:pt x="115" y="5941"/>
                    <a:pt x="1" y="6443"/>
                  </a:cubicBezTo>
                  <a:cubicBezTo>
                    <a:pt x="138" y="6854"/>
                    <a:pt x="252" y="7379"/>
                    <a:pt x="503" y="7858"/>
                  </a:cubicBezTo>
                  <a:cubicBezTo>
                    <a:pt x="832" y="8407"/>
                    <a:pt x="1287" y="8934"/>
                    <a:pt x="1991" y="8934"/>
                  </a:cubicBezTo>
                  <a:cubicBezTo>
                    <a:pt x="2019" y="8934"/>
                    <a:pt x="2048" y="8933"/>
                    <a:pt x="2078" y="8931"/>
                  </a:cubicBezTo>
                  <a:cubicBezTo>
                    <a:pt x="2808" y="8908"/>
                    <a:pt x="2991" y="8246"/>
                    <a:pt x="3242" y="7721"/>
                  </a:cubicBezTo>
                  <a:cubicBezTo>
                    <a:pt x="3311" y="7584"/>
                    <a:pt x="3379" y="7447"/>
                    <a:pt x="3448" y="7288"/>
                  </a:cubicBezTo>
                  <a:cubicBezTo>
                    <a:pt x="3904" y="6101"/>
                    <a:pt x="4634" y="5051"/>
                    <a:pt x="5525" y="4115"/>
                  </a:cubicBezTo>
                  <a:cubicBezTo>
                    <a:pt x="5981" y="3658"/>
                    <a:pt x="6415" y="3156"/>
                    <a:pt x="6734" y="2631"/>
                  </a:cubicBezTo>
                  <a:cubicBezTo>
                    <a:pt x="7442" y="1490"/>
                    <a:pt x="6849" y="280"/>
                    <a:pt x="5502" y="52"/>
                  </a:cubicBezTo>
                  <a:cubicBezTo>
                    <a:pt x="5310" y="17"/>
                    <a:pt x="5127" y="1"/>
                    <a:pt x="4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6"/>
            <p:cNvSpPr/>
            <p:nvPr/>
          </p:nvSpPr>
          <p:spPr>
            <a:xfrm>
              <a:off x="5027407" y="3342640"/>
              <a:ext cx="26173" cy="64574"/>
            </a:xfrm>
            <a:custGeom>
              <a:avLst/>
              <a:gdLst/>
              <a:ahLst/>
              <a:cxnLst/>
              <a:rect l="l" t="t" r="r" b="b"/>
              <a:pathLst>
                <a:path w="1462" h="3607" extrusionOk="0">
                  <a:moveTo>
                    <a:pt x="161" y="0"/>
                  </a:moveTo>
                  <a:cubicBezTo>
                    <a:pt x="115" y="183"/>
                    <a:pt x="1" y="388"/>
                    <a:pt x="24" y="571"/>
                  </a:cubicBezTo>
                  <a:cubicBezTo>
                    <a:pt x="183" y="1415"/>
                    <a:pt x="366" y="2260"/>
                    <a:pt x="571" y="3082"/>
                  </a:cubicBezTo>
                  <a:cubicBezTo>
                    <a:pt x="617" y="3287"/>
                    <a:pt x="822" y="3424"/>
                    <a:pt x="959" y="3606"/>
                  </a:cubicBezTo>
                  <a:cubicBezTo>
                    <a:pt x="1074" y="3424"/>
                    <a:pt x="1211" y="3241"/>
                    <a:pt x="1302" y="3059"/>
                  </a:cubicBezTo>
                  <a:cubicBezTo>
                    <a:pt x="1347" y="2967"/>
                    <a:pt x="1325" y="2830"/>
                    <a:pt x="1325" y="2739"/>
                  </a:cubicBezTo>
                  <a:cubicBezTo>
                    <a:pt x="1370" y="2716"/>
                    <a:pt x="1416" y="2693"/>
                    <a:pt x="1462" y="2693"/>
                  </a:cubicBezTo>
                  <a:cubicBezTo>
                    <a:pt x="1211" y="1895"/>
                    <a:pt x="982" y="1073"/>
                    <a:pt x="686" y="274"/>
                  </a:cubicBezTo>
                  <a:cubicBezTo>
                    <a:pt x="640" y="137"/>
                    <a:pt x="343" y="91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6"/>
            <p:cNvSpPr/>
            <p:nvPr/>
          </p:nvSpPr>
          <p:spPr>
            <a:xfrm>
              <a:off x="4996758" y="3347546"/>
              <a:ext cx="20051" cy="55587"/>
            </a:xfrm>
            <a:custGeom>
              <a:avLst/>
              <a:gdLst/>
              <a:ahLst/>
              <a:cxnLst/>
              <a:rect l="l" t="t" r="r" b="b"/>
              <a:pathLst>
                <a:path w="1120" h="3105" extrusionOk="0">
                  <a:moveTo>
                    <a:pt x="138" y="0"/>
                  </a:moveTo>
                  <a:cubicBezTo>
                    <a:pt x="92" y="160"/>
                    <a:pt x="1" y="342"/>
                    <a:pt x="24" y="502"/>
                  </a:cubicBezTo>
                  <a:cubicBezTo>
                    <a:pt x="47" y="776"/>
                    <a:pt x="183" y="1050"/>
                    <a:pt x="206" y="1324"/>
                  </a:cubicBezTo>
                  <a:cubicBezTo>
                    <a:pt x="252" y="1758"/>
                    <a:pt x="206" y="2214"/>
                    <a:pt x="275" y="2625"/>
                  </a:cubicBezTo>
                  <a:cubicBezTo>
                    <a:pt x="298" y="2808"/>
                    <a:pt x="480" y="2944"/>
                    <a:pt x="617" y="3104"/>
                  </a:cubicBezTo>
                  <a:cubicBezTo>
                    <a:pt x="731" y="2967"/>
                    <a:pt x="937" y="2830"/>
                    <a:pt x="982" y="2671"/>
                  </a:cubicBezTo>
                  <a:cubicBezTo>
                    <a:pt x="1051" y="2442"/>
                    <a:pt x="1005" y="2191"/>
                    <a:pt x="1005" y="1940"/>
                  </a:cubicBezTo>
                  <a:cubicBezTo>
                    <a:pt x="1028" y="1940"/>
                    <a:pt x="1074" y="1917"/>
                    <a:pt x="1119" y="1917"/>
                  </a:cubicBezTo>
                  <a:cubicBezTo>
                    <a:pt x="982" y="1347"/>
                    <a:pt x="868" y="776"/>
                    <a:pt x="686" y="228"/>
                  </a:cubicBezTo>
                  <a:cubicBezTo>
                    <a:pt x="640" y="114"/>
                    <a:pt x="320" y="68"/>
                    <a:pt x="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6"/>
            <p:cNvSpPr/>
            <p:nvPr/>
          </p:nvSpPr>
          <p:spPr>
            <a:xfrm>
              <a:off x="4743008" y="3491339"/>
              <a:ext cx="32708" cy="45812"/>
            </a:xfrm>
            <a:custGeom>
              <a:avLst/>
              <a:gdLst/>
              <a:ahLst/>
              <a:cxnLst/>
              <a:rect l="l" t="t" r="r" b="b"/>
              <a:pathLst>
                <a:path w="1827" h="2559" extrusionOk="0">
                  <a:moveTo>
                    <a:pt x="539" y="1"/>
                  </a:moveTo>
                  <a:cubicBezTo>
                    <a:pt x="534" y="1"/>
                    <a:pt x="530" y="1"/>
                    <a:pt x="525" y="2"/>
                  </a:cubicBezTo>
                  <a:cubicBezTo>
                    <a:pt x="366" y="48"/>
                    <a:pt x="251" y="254"/>
                    <a:pt x="0" y="527"/>
                  </a:cubicBezTo>
                  <a:cubicBezTo>
                    <a:pt x="434" y="1189"/>
                    <a:pt x="822" y="1851"/>
                    <a:pt x="1256" y="2468"/>
                  </a:cubicBezTo>
                  <a:cubicBezTo>
                    <a:pt x="1324" y="2559"/>
                    <a:pt x="1598" y="2513"/>
                    <a:pt x="1781" y="2536"/>
                  </a:cubicBezTo>
                  <a:cubicBezTo>
                    <a:pt x="1781" y="2354"/>
                    <a:pt x="1826" y="2125"/>
                    <a:pt x="1758" y="1965"/>
                  </a:cubicBezTo>
                  <a:cubicBezTo>
                    <a:pt x="1507" y="1418"/>
                    <a:pt x="1210" y="893"/>
                    <a:pt x="913" y="345"/>
                  </a:cubicBezTo>
                  <a:cubicBezTo>
                    <a:pt x="848" y="214"/>
                    <a:pt x="638" y="1"/>
                    <a:pt x="5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6"/>
            <p:cNvSpPr/>
            <p:nvPr/>
          </p:nvSpPr>
          <p:spPr>
            <a:xfrm>
              <a:off x="4767517" y="3482566"/>
              <a:ext cx="24544" cy="37345"/>
            </a:xfrm>
            <a:custGeom>
              <a:avLst/>
              <a:gdLst/>
              <a:ahLst/>
              <a:cxnLst/>
              <a:rect l="l" t="t" r="r" b="b"/>
              <a:pathLst>
                <a:path w="1371" h="2086" extrusionOk="0">
                  <a:moveTo>
                    <a:pt x="351" y="1"/>
                  </a:moveTo>
                  <a:cubicBezTo>
                    <a:pt x="329" y="1"/>
                    <a:pt x="310" y="5"/>
                    <a:pt x="298" y="13"/>
                  </a:cubicBezTo>
                  <a:cubicBezTo>
                    <a:pt x="183" y="59"/>
                    <a:pt x="1" y="241"/>
                    <a:pt x="47" y="333"/>
                  </a:cubicBezTo>
                  <a:cubicBezTo>
                    <a:pt x="252" y="903"/>
                    <a:pt x="480" y="1451"/>
                    <a:pt x="754" y="1999"/>
                  </a:cubicBezTo>
                  <a:cubicBezTo>
                    <a:pt x="771" y="2048"/>
                    <a:pt x="906" y="2086"/>
                    <a:pt x="1031" y="2086"/>
                  </a:cubicBezTo>
                  <a:cubicBezTo>
                    <a:pt x="1080" y="2086"/>
                    <a:pt x="1127" y="2080"/>
                    <a:pt x="1165" y="2067"/>
                  </a:cubicBezTo>
                  <a:cubicBezTo>
                    <a:pt x="1256" y="2045"/>
                    <a:pt x="1302" y="1885"/>
                    <a:pt x="1370" y="1771"/>
                  </a:cubicBezTo>
                  <a:cubicBezTo>
                    <a:pt x="1119" y="1200"/>
                    <a:pt x="891" y="652"/>
                    <a:pt x="640" y="127"/>
                  </a:cubicBezTo>
                  <a:cubicBezTo>
                    <a:pt x="603" y="72"/>
                    <a:pt x="445" y="1"/>
                    <a:pt x="3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6"/>
            <p:cNvSpPr/>
            <p:nvPr/>
          </p:nvSpPr>
          <p:spPr>
            <a:xfrm>
              <a:off x="4982060" y="3492592"/>
              <a:ext cx="27391" cy="23381"/>
            </a:xfrm>
            <a:custGeom>
              <a:avLst/>
              <a:gdLst/>
              <a:ahLst/>
              <a:cxnLst/>
              <a:rect l="l" t="t" r="r" b="b"/>
              <a:pathLst>
                <a:path w="1530" h="1306" extrusionOk="0">
                  <a:moveTo>
                    <a:pt x="594" y="1"/>
                  </a:moveTo>
                  <a:cubicBezTo>
                    <a:pt x="388" y="1"/>
                    <a:pt x="0" y="412"/>
                    <a:pt x="23" y="617"/>
                  </a:cubicBezTo>
                  <a:cubicBezTo>
                    <a:pt x="46" y="868"/>
                    <a:pt x="365" y="1279"/>
                    <a:pt x="594" y="1302"/>
                  </a:cubicBezTo>
                  <a:cubicBezTo>
                    <a:pt x="607" y="1305"/>
                    <a:pt x="620" y="1306"/>
                    <a:pt x="633" y="1306"/>
                  </a:cubicBezTo>
                  <a:cubicBezTo>
                    <a:pt x="854" y="1306"/>
                    <a:pt x="1121" y="964"/>
                    <a:pt x="1529" y="663"/>
                  </a:cubicBezTo>
                  <a:cubicBezTo>
                    <a:pt x="1096" y="343"/>
                    <a:pt x="845" y="1"/>
                    <a:pt x="5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6"/>
            <p:cNvSpPr/>
            <p:nvPr/>
          </p:nvSpPr>
          <p:spPr>
            <a:xfrm>
              <a:off x="5015162" y="3474188"/>
              <a:ext cx="22486" cy="17706"/>
            </a:xfrm>
            <a:custGeom>
              <a:avLst/>
              <a:gdLst/>
              <a:ahLst/>
              <a:cxnLst/>
              <a:rect l="l" t="t" r="r" b="b"/>
              <a:pathLst>
                <a:path w="1256" h="989" extrusionOk="0">
                  <a:moveTo>
                    <a:pt x="463" y="0"/>
                  </a:moveTo>
                  <a:cubicBezTo>
                    <a:pt x="328" y="0"/>
                    <a:pt x="153" y="259"/>
                    <a:pt x="0" y="413"/>
                  </a:cubicBezTo>
                  <a:cubicBezTo>
                    <a:pt x="183" y="595"/>
                    <a:pt x="365" y="846"/>
                    <a:pt x="593" y="983"/>
                  </a:cubicBezTo>
                  <a:cubicBezTo>
                    <a:pt x="600" y="987"/>
                    <a:pt x="608" y="988"/>
                    <a:pt x="617" y="988"/>
                  </a:cubicBezTo>
                  <a:cubicBezTo>
                    <a:pt x="723" y="988"/>
                    <a:pt x="960" y="738"/>
                    <a:pt x="1255" y="527"/>
                  </a:cubicBezTo>
                  <a:cubicBezTo>
                    <a:pt x="913" y="276"/>
                    <a:pt x="708" y="47"/>
                    <a:pt x="479" y="2"/>
                  </a:cubicBezTo>
                  <a:cubicBezTo>
                    <a:pt x="474" y="1"/>
                    <a:pt x="468" y="0"/>
                    <a:pt x="4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6"/>
            <p:cNvSpPr/>
            <p:nvPr/>
          </p:nvSpPr>
          <p:spPr>
            <a:xfrm>
              <a:off x="4993088" y="3458255"/>
              <a:ext cx="15128" cy="19657"/>
            </a:xfrm>
            <a:custGeom>
              <a:avLst/>
              <a:gdLst/>
              <a:ahLst/>
              <a:cxnLst/>
              <a:rect l="l" t="t" r="r" b="b"/>
              <a:pathLst>
                <a:path w="845" h="1098" extrusionOk="0">
                  <a:moveTo>
                    <a:pt x="378" y="0"/>
                  </a:moveTo>
                  <a:cubicBezTo>
                    <a:pt x="293" y="0"/>
                    <a:pt x="0" y="236"/>
                    <a:pt x="0" y="367"/>
                  </a:cubicBezTo>
                  <a:cubicBezTo>
                    <a:pt x="0" y="549"/>
                    <a:pt x="183" y="755"/>
                    <a:pt x="366" y="1097"/>
                  </a:cubicBezTo>
                  <a:cubicBezTo>
                    <a:pt x="594" y="778"/>
                    <a:pt x="845" y="595"/>
                    <a:pt x="822" y="435"/>
                  </a:cubicBezTo>
                  <a:cubicBezTo>
                    <a:pt x="822" y="276"/>
                    <a:pt x="571" y="70"/>
                    <a:pt x="388" y="2"/>
                  </a:cubicBezTo>
                  <a:cubicBezTo>
                    <a:pt x="386" y="1"/>
                    <a:pt x="382" y="0"/>
                    <a:pt x="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54" name="Google Shape;1654;p46"/>
          <p:cNvGrpSpPr/>
          <p:nvPr/>
        </p:nvGrpSpPr>
        <p:grpSpPr>
          <a:xfrm>
            <a:off x="6963017" y="2822130"/>
            <a:ext cx="1161656" cy="2064964"/>
            <a:chOff x="5912507" y="2604871"/>
            <a:chExt cx="1012601" cy="1974341"/>
          </a:xfrm>
        </p:grpSpPr>
        <p:sp>
          <p:nvSpPr>
            <p:cNvPr id="1655" name="Google Shape;1655;p46"/>
            <p:cNvSpPr/>
            <p:nvPr/>
          </p:nvSpPr>
          <p:spPr>
            <a:xfrm>
              <a:off x="6015894" y="3385761"/>
              <a:ext cx="69068" cy="163056"/>
            </a:xfrm>
            <a:custGeom>
              <a:avLst/>
              <a:gdLst/>
              <a:ahLst/>
              <a:cxnLst/>
              <a:rect l="l" t="t" r="r" b="b"/>
              <a:pathLst>
                <a:path w="3858" h="9108" extrusionOk="0">
                  <a:moveTo>
                    <a:pt x="3629" y="0"/>
                  </a:moveTo>
                  <a:cubicBezTo>
                    <a:pt x="3401" y="160"/>
                    <a:pt x="3173" y="320"/>
                    <a:pt x="2945" y="502"/>
                  </a:cubicBezTo>
                  <a:cubicBezTo>
                    <a:pt x="2899" y="548"/>
                    <a:pt x="2876" y="662"/>
                    <a:pt x="2853" y="730"/>
                  </a:cubicBezTo>
                  <a:cubicBezTo>
                    <a:pt x="1963" y="3173"/>
                    <a:pt x="1096" y="5615"/>
                    <a:pt x="206" y="8080"/>
                  </a:cubicBezTo>
                  <a:cubicBezTo>
                    <a:pt x="160" y="8240"/>
                    <a:pt x="91" y="8400"/>
                    <a:pt x="0" y="8674"/>
                  </a:cubicBezTo>
                  <a:cubicBezTo>
                    <a:pt x="91" y="8788"/>
                    <a:pt x="206" y="8948"/>
                    <a:pt x="320" y="9107"/>
                  </a:cubicBezTo>
                  <a:cubicBezTo>
                    <a:pt x="525" y="8970"/>
                    <a:pt x="868" y="8856"/>
                    <a:pt x="936" y="8651"/>
                  </a:cubicBezTo>
                  <a:cubicBezTo>
                    <a:pt x="1918" y="6026"/>
                    <a:pt x="2876" y="3401"/>
                    <a:pt x="3789" y="753"/>
                  </a:cubicBezTo>
                  <a:cubicBezTo>
                    <a:pt x="3858" y="548"/>
                    <a:pt x="3675" y="251"/>
                    <a:pt x="36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5993820" y="3561241"/>
              <a:ext cx="28626" cy="48229"/>
            </a:xfrm>
            <a:custGeom>
              <a:avLst/>
              <a:gdLst/>
              <a:ahLst/>
              <a:cxnLst/>
              <a:rect l="l" t="t" r="r" b="b"/>
              <a:pathLst>
                <a:path w="1599" h="2694" extrusionOk="0">
                  <a:moveTo>
                    <a:pt x="1142" y="1"/>
                  </a:moveTo>
                  <a:cubicBezTo>
                    <a:pt x="1014" y="1"/>
                    <a:pt x="795" y="79"/>
                    <a:pt x="777" y="173"/>
                  </a:cubicBezTo>
                  <a:cubicBezTo>
                    <a:pt x="480" y="835"/>
                    <a:pt x="229" y="1519"/>
                    <a:pt x="23" y="2227"/>
                  </a:cubicBezTo>
                  <a:cubicBezTo>
                    <a:pt x="1" y="2341"/>
                    <a:pt x="160" y="2592"/>
                    <a:pt x="297" y="2683"/>
                  </a:cubicBezTo>
                  <a:cubicBezTo>
                    <a:pt x="312" y="2691"/>
                    <a:pt x="331" y="2694"/>
                    <a:pt x="354" y="2694"/>
                  </a:cubicBezTo>
                  <a:cubicBezTo>
                    <a:pt x="476" y="2694"/>
                    <a:pt x="696" y="2601"/>
                    <a:pt x="754" y="2524"/>
                  </a:cubicBezTo>
                  <a:cubicBezTo>
                    <a:pt x="1051" y="1885"/>
                    <a:pt x="1302" y="1223"/>
                    <a:pt x="1598" y="515"/>
                  </a:cubicBezTo>
                  <a:cubicBezTo>
                    <a:pt x="1461" y="332"/>
                    <a:pt x="1370" y="104"/>
                    <a:pt x="1210" y="13"/>
                  </a:cubicBezTo>
                  <a:cubicBezTo>
                    <a:pt x="1194" y="5"/>
                    <a:pt x="1170" y="1"/>
                    <a:pt x="11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5941401" y="2980466"/>
              <a:ext cx="642503" cy="868414"/>
            </a:xfrm>
            <a:custGeom>
              <a:avLst/>
              <a:gdLst/>
              <a:ahLst/>
              <a:cxnLst/>
              <a:rect l="l" t="t" r="r" b="b"/>
              <a:pathLst>
                <a:path w="35889" h="48508" extrusionOk="0">
                  <a:moveTo>
                    <a:pt x="17541" y="1"/>
                  </a:moveTo>
                  <a:cubicBezTo>
                    <a:pt x="16991" y="1"/>
                    <a:pt x="16432" y="220"/>
                    <a:pt x="16122" y="658"/>
                  </a:cubicBezTo>
                  <a:cubicBezTo>
                    <a:pt x="16030" y="681"/>
                    <a:pt x="15939" y="750"/>
                    <a:pt x="15893" y="887"/>
                  </a:cubicBezTo>
                  <a:cubicBezTo>
                    <a:pt x="11762" y="11706"/>
                    <a:pt x="7653" y="22525"/>
                    <a:pt x="3522" y="33367"/>
                  </a:cubicBezTo>
                  <a:cubicBezTo>
                    <a:pt x="2381" y="36380"/>
                    <a:pt x="1240" y="39393"/>
                    <a:pt x="98" y="42429"/>
                  </a:cubicBezTo>
                  <a:cubicBezTo>
                    <a:pt x="0" y="42674"/>
                    <a:pt x="231" y="42873"/>
                    <a:pt x="462" y="42873"/>
                  </a:cubicBezTo>
                  <a:cubicBezTo>
                    <a:pt x="553" y="42873"/>
                    <a:pt x="644" y="42842"/>
                    <a:pt x="715" y="42771"/>
                  </a:cubicBezTo>
                  <a:cubicBezTo>
                    <a:pt x="1217" y="42292"/>
                    <a:pt x="1742" y="41835"/>
                    <a:pt x="2335" y="41424"/>
                  </a:cubicBezTo>
                  <a:cubicBezTo>
                    <a:pt x="2799" y="41108"/>
                    <a:pt x="3576" y="40499"/>
                    <a:pt x="4195" y="40499"/>
                  </a:cubicBezTo>
                  <a:cubicBezTo>
                    <a:pt x="4246" y="40499"/>
                    <a:pt x="4296" y="40503"/>
                    <a:pt x="4344" y="40511"/>
                  </a:cubicBezTo>
                  <a:cubicBezTo>
                    <a:pt x="4983" y="40625"/>
                    <a:pt x="5280" y="41356"/>
                    <a:pt x="5371" y="41926"/>
                  </a:cubicBezTo>
                  <a:cubicBezTo>
                    <a:pt x="5462" y="42634"/>
                    <a:pt x="5417" y="43364"/>
                    <a:pt x="5599" y="44072"/>
                  </a:cubicBezTo>
                  <a:cubicBezTo>
                    <a:pt x="5637" y="44222"/>
                    <a:pt x="5782" y="44341"/>
                    <a:pt x="5946" y="44341"/>
                  </a:cubicBezTo>
                  <a:cubicBezTo>
                    <a:pt x="5982" y="44341"/>
                    <a:pt x="6019" y="44335"/>
                    <a:pt x="6056" y="44323"/>
                  </a:cubicBezTo>
                  <a:cubicBezTo>
                    <a:pt x="6581" y="44186"/>
                    <a:pt x="6992" y="43889"/>
                    <a:pt x="7425" y="43570"/>
                  </a:cubicBezTo>
                  <a:cubicBezTo>
                    <a:pt x="7813" y="43250"/>
                    <a:pt x="8247" y="42794"/>
                    <a:pt x="8749" y="42702"/>
                  </a:cubicBezTo>
                  <a:cubicBezTo>
                    <a:pt x="8799" y="42694"/>
                    <a:pt x="8847" y="42690"/>
                    <a:pt x="8893" y="42690"/>
                  </a:cubicBezTo>
                  <a:cubicBezTo>
                    <a:pt x="9485" y="42690"/>
                    <a:pt x="9806" y="43336"/>
                    <a:pt x="9890" y="43844"/>
                  </a:cubicBezTo>
                  <a:cubicBezTo>
                    <a:pt x="10004" y="44597"/>
                    <a:pt x="9868" y="45350"/>
                    <a:pt x="10050" y="46103"/>
                  </a:cubicBezTo>
                  <a:cubicBezTo>
                    <a:pt x="10084" y="46271"/>
                    <a:pt x="10251" y="46376"/>
                    <a:pt x="10411" y="46376"/>
                  </a:cubicBezTo>
                  <a:cubicBezTo>
                    <a:pt x="10469" y="46376"/>
                    <a:pt x="10526" y="46362"/>
                    <a:pt x="10575" y="46332"/>
                  </a:cubicBezTo>
                  <a:cubicBezTo>
                    <a:pt x="11808" y="45624"/>
                    <a:pt x="12812" y="44163"/>
                    <a:pt x="14341" y="44118"/>
                  </a:cubicBezTo>
                  <a:cubicBezTo>
                    <a:pt x="14361" y="44117"/>
                    <a:pt x="14381" y="44117"/>
                    <a:pt x="14401" y="44117"/>
                  </a:cubicBezTo>
                  <a:cubicBezTo>
                    <a:pt x="16094" y="44117"/>
                    <a:pt x="15867" y="46048"/>
                    <a:pt x="15597" y="47176"/>
                  </a:cubicBezTo>
                  <a:cubicBezTo>
                    <a:pt x="15534" y="47426"/>
                    <a:pt x="15738" y="47639"/>
                    <a:pt x="15983" y="47639"/>
                  </a:cubicBezTo>
                  <a:cubicBezTo>
                    <a:pt x="16006" y="47639"/>
                    <a:pt x="16029" y="47637"/>
                    <a:pt x="16053" y="47633"/>
                  </a:cubicBezTo>
                  <a:cubicBezTo>
                    <a:pt x="17057" y="47382"/>
                    <a:pt x="17674" y="46400"/>
                    <a:pt x="18678" y="46172"/>
                  </a:cubicBezTo>
                  <a:cubicBezTo>
                    <a:pt x="18760" y="46152"/>
                    <a:pt x="18840" y="46142"/>
                    <a:pt x="18920" y="46142"/>
                  </a:cubicBezTo>
                  <a:cubicBezTo>
                    <a:pt x="19640" y="46142"/>
                    <a:pt x="20239" y="46934"/>
                    <a:pt x="20116" y="47633"/>
                  </a:cubicBezTo>
                  <a:cubicBezTo>
                    <a:pt x="20070" y="47770"/>
                    <a:pt x="20025" y="47907"/>
                    <a:pt x="19979" y="48066"/>
                  </a:cubicBezTo>
                  <a:cubicBezTo>
                    <a:pt x="19889" y="48322"/>
                    <a:pt x="20125" y="48508"/>
                    <a:pt x="20349" y="48508"/>
                  </a:cubicBezTo>
                  <a:cubicBezTo>
                    <a:pt x="20465" y="48508"/>
                    <a:pt x="20579" y="48457"/>
                    <a:pt x="20641" y="48340"/>
                  </a:cubicBezTo>
                  <a:cubicBezTo>
                    <a:pt x="20732" y="48181"/>
                    <a:pt x="20801" y="47998"/>
                    <a:pt x="20824" y="47838"/>
                  </a:cubicBezTo>
                  <a:cubicBezTo>
                    <a:pt x="23791" y="39416"/>
                    <a:pt x="26918" y="31039"/>
                    <a:pt x="30228" y="22730"/>
                  </a:cubicBezTo>
                  <a:cubicBezTo>
                    <a:pt x="31049" y="20653"/>
                    <a:pt x="31894" y="18576"/>
                    <a:pt x="32761" y="16499"/>
                  </a:cubicBezTo>
                  <a:cubicBezTo>
                    <a:pt x="33583" y="14490"/>
                    <a:pt x="34450" y="12482"/>
                    <a:pt x="35067" y="10405"/>
                  </a:cubicBezTo>
                  <a:cubicBezTo>
                    <a:pt x="35386" y="9378"/>
                    <a:pt x="35637" y="8350"/>
                    <a:pt x="35774" y="7278"/>
                  </a:cubicBezTo>
                  <a:cubicBezTo>
                    <a:pt x="35820" y="6912"/>
                    <a:pt x="35888" y="6524"/>
                    <a:pt x="35660" y="6205"/>
                  </a:cubicBezTo>
                  <a:cubicBezTo>
                    <a:pt x="35409" y="5863"/>
                    <a:pt x="34998" y="5771"/>
                    <a:pt x="34610" y="5680"/>
                  </a:cubicBezTo>
                  <a:cubicBezTo>
                    <a:pt x="32465" y="5155"/>
                    <a:pt x="30319" y="4561"/>
                    <a:pt x="28196" y="3900"/>
                  </a:cubicBezTo>
                  <a:cubicBezTo>
                    <a:pt x="25822" y="3146"/>
                    <a:pt x="23494" y="2302"/>
                    <a:pt x="21189" y="1343"/>
                  </a:cubicBezTo>
                  <a:cubicBezTo>
                    <a:pt x="20595" y="1092"/>
                    <a:pt x="20002" y="841"/>
                    <a:pt x="19408" y="590"/>
                  </a:cubicBezTo>
                  <a:cubicBezTo>
                    <a:pt x="18929" y="384"/>
                    <a:pt x="18473" y="133"/>
                    <a:pt x="17948" y="42"/>
                  </a:cubicBezTo>
                  <a:cubicBezTo>
                    <a:pt x="17815" y="15"/>
                    <a:pt x="17678" y="1"/>
                    <a:pt x="175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6"/>
            <p:cNvSpPr/>
            <p:nvPr/>
          </p:nvSpPr>
          <p:spPr>
            <a:xfrm>
              <a:off x="6388158" y="3115648"/>
              <a:ext cx="112374" cy="268538"/>
            </a:xfrm>
            <a:custGeom>
              <a:avLst/>
              <a:gdLst/>
              <a:ahLst/>
              <a:cxnLst/>
              <a:rect l="l" t="t" r="r" b="b"/>
              <a:pathLst>
                <a:path w="6277" h="15000" extrusionOk="0">
                  <a:moveTo>
                    <a:pt x="6003" y="1"/>
                  </a:moveTo>
                  <a:cubicBezTo>
                    <a:pt x="5820" y="1"/>
                    <a:pt x="5569" y="115"/>
                    <a:pt x="5455" y="252"/>
                  </a:cubicBezTo>
                  <a:cubicBezTo>
                    <a:pt x="5318" y="411"/>
                    <a:pt x="5273" y="640"/>
                    <a:pt x="5181" y="845"/>
                  </a:cubicBezTo>
                  <a:cubicBezTo>
                    <a:pt x="3629" y="5182"/>
                    <a:pt x="2054" y="9519"/>
                    <a:pt x="502" y="13856"/>
                  </a:cubicBezTo>
                  <a:cubicBezTo>
                    <a:pt x="365" y="14221"/>
                    <a:pt x="0" y="14746"/>
                    <a:pt x="571" y="14951"/>
                  </a:cubicBezTo>
                  <a:cubicBezTo>
                    <a:pt x="657" y="14984"/>
                    <a:pt x="731" y="14999"/>
                    <a:pt x="796" y="14999"/>
                  </a:cubicBezTo>
                  <a:cubicBezTo>
                    <a:pt x="1173" y="14999"/>
                    <a:pt x="1207" y="14487"/>
                    <a:pt x="1324" y="14175"/>
                  </a:cubicBezTo>
                  <a:cubicBezTo>
                    <a:pt x="2922" y="9793"/>
                    <a:pt x="4497" y="5387"/>
                    <a:pt x="6094" y="982"/>
                  </a:cubicBezTo>
                  <a:cubicBezTo>
                    <a:pt x="6140" y="822"/>
                    <a:pt x="6209" y="663"/>
                    <a:pt x="6277" y="411"/>
                  </a:cubicBezTo>
                  <a:cubicBezTo>
                    <a:pt x="6209" y="274"/>
                    <a:pt x="6117" y="23"/>
                    <a:pt x="6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6"/>
            <p:cNvSpPr/>
            <p:nvPr/>
          </p:nvSpPr>
          <p:spPr>
            <a:xfrm>
              <a:off x="6341164" y="3414190"/>
              <a:ext cx="48229" cy="106860"/>
            </a:xfrm>
            <a:custGeom>
              <a:avLst/>
              <a:gdLst/>
              <a:ahLst/>
              <a:cxnLst/>
              <a:rect l="l" t="t" r="r" b="b"/>
              <a:pathLst>
                <a:path w="2694" h="5969" extrusionOk="0">
                  <a:moveTo>
                    <a:pt x="2252" y="0"/>
                  </a:moveTo>
                  <a:cubicBezTo>
                    <a:pt x="1981" y="0"/>
                    <a:pt x="1873" y="321"/>
                    <a:pt x="1780" y="580"/>
                  </a:cubicBezTo>
                  <a:cubicBezTo>
                    <a:pt x="1233" y="2087"/>
                    <a:pt x="685" y="3616"/>
                    <a:pt x="137" y="5146"/>
                  </a:cubicBezTo>
                  <a:cubicBezTo>
                    <a:pt x="91" y="5260"/>
                    <a:pt x="69" y="5351"/>
                    <a:pt x="0" y="5579"/>
                  </a:cubicBezTo>
                  <a:cubicBezTo>
                    <a:pt x="88" y="5689"/>
                    <a:pt x="261" y="5968"/>
                    <a:pt x="314" y="5968"/>
                  </a:cubicBezTo>
                  <a:cubicBezTo>
                    <a:pt x="316" y="5968"/>
                    <a:pt x="318" y="5968"/>
                    <a:pt x="320" y="5967"/>
                  </a:cubicBezTo>
                  <a:cubicBezTo>
                    <a:pt x="548" y="5876"/>
                    <a:pt x="822" y="5739"/>
                    <a:pt x="913" y="5556"/>
                  </a:cubicBezTo>
                  <a:cubicBezTo>
                    <a:pt x="1507" y="3981"/>
                    <a:pt x="2077" y="2429"/>
                    <a:pt x="2602" y="832"/>
                  </a:cubicBezTo>
                  <a:cubicBezTo>
                    <a:pt x="2694" y="603"/>
                    <a:pt x="2602" y="124"/>
                    <a:pt x="2465" y="55"/>
                  </a:cubicBezTo>
                  <a:cubicBezTo>
                    <a:pt x="2384" y="17"/>
                    <a:pt x="2314" y="0"/>
                    <a:pt x="2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6"/>
            <p:cNvSpPr/>
            <p:nvPr/>
          </p:nvSpPr>
          <p:spPr>
            <a:xfrm>
              <a:off x="5912507" y="2604871"/>
              <a:ext cx="767838" cy="1463762"/>
            </a:xfrm>
            <a:custGeom>
              <a:avLst/>
              <a:gdLst/>
              <a:ahLst/>
              <a:cxnLst/>
              <a:rect l="l" t="t" r="r" b="b"/>
              <a:pathLst>
                <a:path w="42890" h="81763" extrusionOk="0">
                  <a:moveTo>
                    <a:pt x="26513" y="1100"/>
                  </a:moveTo>
                  <a:cubicBezTo>
                    <a:pt x="31960" y="1100"/>
                    <a:pt x="36744" y="3112"/>
                    <a:pt x="41109" y="6437"/>
                  </a:cubicBezTo>
                  <a:cubicBezTo>
                    <a:pt x="35334" y="5501"/>
                    <a:pt x="29856" y="3629"/>
                    <a:pt x="24538" y="1187"/>
                  </a:cubicBezTo>
                  <a:cubicBezTo>
                    <a:pt x="25206" y="1129"/>
                    <a:pt x="25864" y="1100"/>
                    <a:pt x="26513" y="1100"/>
                  </a:cubicBezTo>
                  <a:close/>
                  <a:moveTo>
                    <a:pt x="23237" y="1689"/>
                  </a:moveTo>
                  <a:cubicBezTo>
                    <a:pt x="29171" y="4382"/>
                    <a:pt x="35220" y="6482"/>
                    <a:pt x="41679" y="7532"/>
                  </a:cubicBezTo>
                  <a:cubicBezTo>
                    <a:pt x="41634" y="7669"/>
                    <a:pt x="41565" y="7898"/>
                    <a:pt x="41474" y="8126"/>
                  </a:cubicBezTo>
                  <a:cubicBezTo>
                    <a:pt x="40470" y="10933"/>
                    <a:pt x="39420" y="13764"/>
                    <a:pt x="38438" y="16594"/>
                  </a:cubicBezTo>
                  <a:cubicBezTo>
                    <a:pt x="38251" y="17155"/>
                    <a:pt x="37988" y="17379"/>
                    <a:pt x="37547" y="17379"/>
                  </a:cubicBezTo>
                  <a:cubicBezTo>
                    <a:pt x="37450" y="17379"/>
                    <a:pt x="37344" y="17368"/>
                    <a:pt x="37228" y="17347"/>
                  </a:cubicBezTo>
                  <a:cubicBezTo>
                    <a:pt x="35151" y="16936"/>
                    <a:pt x="33029" y="16708"/>
                    <a:pt x="31020" y="16115"/>
                  </a:cubicBezTo>
                  <a:cubicBezTo>
                    <a:pt x="27710" y="15133"/>
                    <a:pt x="24469" y="13946"/>
                    <a:pt x="21205" y="12782"/>
                  </a:cubicBezTo>
                  <a:cubicBezTo>
                    <a:pt x="19448" y="12143"/>
                    <a:pt x="19493" y="12052"/>
                    <a:pt x="20109" y="10340"/>
                  </a:cubicBezTo>
                  <a:cubicBezTo>
                    <a:pt x="21068" y="7646"/>
                    <a:pt x="22050" y="4930"/>
                    <a:pt x="23031" y="2237"/>
                  </a:cubicBezTo>
                  <a:cubicBezTo>
                    <a:pt x="23100" y="2031"/>
                    <a:pt x="23191" y="1826"/>
                    <a:pt x="23237" y="1689"/>
                  </a:cubicBezTo>
                  <a:close/>
                  <a:moveTo>
                    <a:pt x="19196" y="12896"/>
                  </a:moveTo>
                  <a:cubicBezTo>
                    <a:pt x="25222" y="15361"/>
                    <a:pt x="31203" y="17667"/>
                    <a:pt x="37776" y="18306"/>
                  </a:cubicBezTo>
                  <a:cubicBezTo>
                    <a:pt x="37616" y="18808"/>
                    <a:pt x="37502" y="19287"/>
                    <a:pt x="37251" y="19721"/>
                  </a:cubicBezTo>
                  <a:cubicBezTo>
                    <a:pt x="37191" y="19861"/>
                    <a:pt x="36887" y="19931"/>
                    <a:pt x="36674" y="19931"/>
                  </a:cubicBezTo>
                  <a:cubicBezTo>
                    <a:pt x="36644" y="19931"/>
                    <a:pt x="36615" y="19929"/>
                    <a:pt x="36589" y="19926"/>
                  </a:cubicBezTo>
                  <a:cubicBezTo>
                    <a:pt x="35060" y="19653"/>
                    <a:pt x="33531" y="19401"/>
                    <a:pt x="32024" y="19036"/>
                  </a:cubicBezTo>
                  <a:cubicBezTo>
                    <a:pt x="29536" y="18420"/>
                    <a:pt x="27048" y="17804"/>
                    <a:pt x="24629" y="17005"/>
                  </a:cubicBezTo>
                  <a:cubicBezTo>
                    <a:pt x="22803" y="16411"/>
                    <a:pt x="21091" y="15498"/>
                    <a:pt x="19333" y="14745"/>
                  </a:cubicBezTo>
                  <a:cubicBezTo>
                    <a:pt x="18763" y="14494"/>
                    <a:pt x="18626" y="14129"/>
                    <a:pt x="18923" y="13604"/>
                  </a:cubicBezTo>
                  <a:cubicBezTo>
                    <a:pt x="19037" y="13376"/>
                    <a:pt x="19105" y="13102"/>
                    <a:pt x="19196" y="12896"/>
                  </a:cubicBezTo>
                  <a:close/>
                  <a:moveTo>
                    <a:pt x="18352" y="15202"/>
                  </a:moveTo>
                  <a:cubicBezTo>
                    <a:pt x="21182" y="16959"/>
                    <a:pt x="24241" y="17963"/>
                    <a:pt x="27368" y="18785"/>
                  </a:cubicBezTo>
                  <a:cubicBezTo>
                    <a:pt x="30472" y="19584"/>
                    <a:pt x="33599" y="20269"/>
                    <a:pt x="36772" y="21022"/>
                  </a:cubicBezTo>
                  <a:cubicBezTo>
                    <a:pt x="36772" y="21068"/>
                    <a:pt x="36749" y="21227"/>
                    <a:pt x="36681" y="21387"/>
                  </a:cubicBezTo>
                  <a:cubicBezTo>
                    <a:pt x="36315" y="22460"/>
                    <a:pt x="35882" y="23510"/>
                    <a:pt x="35562" y="24606"/>
                  </a:cubicBezTo>
                  <a:cubicBezTo>
                    <a:pt x="35419" y="25036"/>
                    <a:pt x="35205" y="25184"/>
                    <a:pt x="34866" y="25184"/>
                  </a:cubicBezTo>
                  <a:cubicBezTo>
                    <a:pt x="34773" y="25184"/>
                    <a:pt x="34671" y="25173"/>
                    <a:pt x="34558" y="25153"/>
                  </a:cubicBezTo>
                  <a:cubicBezTo>
                    <a:pt x="29833" y="24332"/>
                    <a:pt x="25268" y="22962"/>
                    <a:pt x="20817" y="21159"/>
                  </a:cubicBezTo>
                  <a:cubicBezTo>
                    <a:pt x="19493" y="20611"/>
                    <a:pt x="18192" y="20041"/>
                    <a:pt x="16800" y="19470"/>
                  </a:cubicBezTo>
                  <a:cubicBezTo>
                    <a:pt x="17348" y="17986"/>
                    <a:pt x="17850" y="16617"/>
                    <a:pt x="18352" y="15202"/>
                  </a:cubicBezTo>
                  <a:close/>
                  <a:moveTo>
                    <a:pt x="16503" y="20292"/>
                  </a:moveTo>
                  <a:cubicBezTo>
                    <a:pt x="17713" y="20817"/>
                    <a:pt x="18808" y="21319"/>
                    <a:pt x="19973" y="21844"/>
                  </a:cubicBezTo>
                  <a:cubicBezTo>
                    <a:pt x="19881" y="22095"/>
                    <a:pt x="19790" y="22300"/>
                    <a:pt x="19721" y="22529"/>
                  </a:cubicBezTo>
                  <a:cubicBezTo>
                    <a:pt x="15499" y="34215"/>
                    <a:pt x="11276" y="45902"/>
                    <a:pt x="7076" y="57588"/>
                  </a:cubicBezTo>
                  <a:cubicBezTo>
                    <a:pt x="6711" y="58615"/>
                    <a:pt x="6483" y="59665"/>
                    <a:pt x="6163" y="60715"/>
                  </a:cubicBezTo>
                  <a:cubicBezTo>
                    <a:pt x="6140" y="60829"/>
                    <a:pt x="6072" y="60943"/>
                    <a:pt x="5889" y="61080"/>
                  </a:cubicBezTo>
                  <a:cubicBezTo>
                    <a:pt x="5844" y="60875"/>
                    <a:pt x="5821" y="60692"/>
                    <a:pt x="5775" y="60487"/>
                  </a:cubicBezTo>
                  <a:cubicBezTo>
                    <a:pt x="5620" y="59693"/>
                    <a:pt x="5177" y="59251"/>
                    <a:pt x="4536" y="59251"/>
                  </a:cubicBezTo>
                  <a:cubicBezTo>
                    <a:pt x="4329" y="59251"/>
                    <a:pt x="4102" y="59297"/>
                    <a:pt x="3858" y="59391"/>
                  </a:cubicBezTo>
                  <a:cubicBezTo>
                    <a:pt x="3264" y="59620"/>
                    <a:pt x="2717" y="60008"/>
                    <a:pt x="2055" y="60396"/>
                  </a:cubicBezTo>
                  <a:cubicBezTo>
                    <a:pt x="6871" y="46997"/>
                    <a:pt x="11664" y="33690"/>
                    <a:pt x="16503" y="20292"/>
                  </a:cubicBezTo>
                  <a:close/>
                  <a:moveTo>
                    <a:pt x="20817" y="22209"/>
                  </a:moveTo>
                  <a:cubicBezTo>
                    <a:pt x="22232" y="22711"/>
                    <a:pt x="23556" y="23190"/>
                    <a:pt x="24971" y="23670"/>
                  </a:cubicBezTo>
                  <a:cubicBezTo>
                    <a:pt x="20269" y="36703"/>
                    <a:pt x="15590" y="49691"/>
                    <a:pt x="10842" y="62792"/>
                  </a:cubicBezTo>
                  <a:cubicBezTo>
                    <a:pt x="10441" y="61620"/>
                    <a:pt x="9968" y="61105"/>
                    <a:pt x="9224" y="61105"/>
                  </a:cubicBezTo>
                  <a:cubicBezTo>
                    <a:pt x="8866" y="61105"/>
                    <a:pt x="8447" y="61223"/>
                    <a:pt x="7944" y="61446"/>
                  </a:cubicBezTo>
                  <a:cubicBezTo>
                    <a:pt x="7510" y="61628"/>
                    <a:pt x="7099" y="61879"/>
                    <a:pt x="6665" y="62108"/>
                  </a:cubicBezTo>
                  <a:cubicBezTo>
                    <a:pt x="6665" y="62039"/>
                    <a:pt x="6620" y="61971"/>
                    <a:pt x="6643" y="61925"/>
                  </a:cubicBezTo>
                  <a:cubicBezTo>
                    <a:pt x="8971" y="55328"/>
                    <a:pt x="11276" y="48732"/>
                    <a:pt x="13627" y="42135"/>
                  </a:cubicBezTo>
                  <a:cubicBezTo>
                    <a:pt x="15887" y="35767"/>
                    <a:pt x="18215" y="29399"/>
                    <a:pt x="20497" y="23054"/>
                  </a:cubicBezTo>
                  <a:cubicBezTo>
                    <a:pt x="20612" y="22780"/>
                    <a:pt x="20703" y="22506"/>
                    <a:pt x="20817" y="22209"/>
                  </a:cubicBezTo>
                  <a:close/>
                  <a:moveTo>
                    <a:pt x="25816" y="23944"/>
                  </a:moveTo>
                  <a:cubicBezTo>
                    <a:pt x="27345" y="24377"/>
                    <a:pt x="28783" y="24788"/>
                    <a:pt x="30290" y="25222"/>
                  </a:cubicBezTo>
                  <a:cubicBezTo>
                    <a:pt x="25633" y="38141"/>
                    <a:pt x="20977" y="51037"/>
                    <a:pt x="16320" y="63979"/>
                  </a:cubicBezTo>
                  <a:cubicBezTo>
                    <a:pt x="15865" y="63263"/>
                    <a:pt x="15479" y="62930"/>
                    <a:pt x="14898" y="62930"/>
                  </a:cubicBezTo>
                  <a:cubicBezTo>
                    <a:pt x="14664" y="62930"/>
                    <a:pt x="14398" y="62984"/>
                    <a:pt x="14084" y="63089"/>
                  </a:cubicBezTo>
                  <a:cubicBezTo>
                    <a:pt x="13308" y="63340"/>
                    <a:pt x="12600" y="63774"/>
                    <a:pt x="11870" y="64162"/>
                  </a:cubicBezTo>
                  <a:cubicBezTo>
                    <a:pt x="11641" y="64253"/>
                    <a:pt x="11459" y="64413"/>
                    <a:pt x="11139" y="64641"/>
                  </a:cubicBezTo>
                  <a:cubicBezTo>
                    <a:pt x="16069" y="50992"/>
                    <a:pt x="20931" y="37502"/>
                    <a:pt x="25816" y="23944"/>
                  </a:cubicBezTo>
                  <a:close/>
                  <a:moveTo>
                    <a:pt x="31180" y="25427"/>
                  </a:moveTo>
                  <a:cubicBezTo>
                    <a:pt x="32458" y="25656"/>
                    <a:pt x="33668" y="25884"/>
                    <a:pt x="34992" y="26135"/>
                  </a:cubicBezTo>
                  <a:cubicBezTo>
                    <a:pt x="30198" y="39351"/>
                    <a:pt x="25451" y="52521"/>
                    <a:pt x="20840" y="65303"/>
                  </a:cubicBezTo>
                  <a:cubicBezTo>
                    <a:pt x="20589" y="65166"/>
                    <a:pt x="20246" y="64915"/>
                    <a:pt x="19858" y="64847"/>
                  </a:cubicBezTo>
                  <a:cubicBezTo>
                    <a:pt x="19712" y="64825"/>
                    <a:pt x="19561" y="64814"/>
                    <a:pt x="19409" y="64814"/>
                  </a:cubicBezTo>
                  <a:cubicBezTo>
                    <a:pt x="19087" y="64814"/>
                    <a:pt x="18761" y="64860"/>
                    <a:pt x="18466" y="64938"/>
                  </a:cubicBezTo>
                  <a:cubicBezTo>
                    <a:pt x="17895" y="65098"/>
                    <a:pt x="17348" y="65372"/>
                    <a:pt x="16663" y="65645"/>
                  </a:cubicBezTo>
                  <a:cubicBezTo>
                    <a:pt x="21525" y="52179"/>
                    <a:pt x="26341" y="38826"/>
                    <a:pt x="31180" y="25427"/>
                  </a:cubicBezTo>
                  <a:close/>
                  <a:moveTo>
                    <a:pt x="4446" y="60150"/>
                  </a:moveTo>
                  <a:cubicBezTo>
                    <a:pt x="4772" y="60150"/>
                    <a:pt x="4916" y="60458"/>
                    <a:pt x="4931" y="61126"/>
                  </a:cubicBezTo>
                  <a:cubicBezTo>
                    <a:pt x="4953" y="61811"/>
                    <a:pt x="4862" y="62496"/>
                    <a:pt x="4817" y="63180"/>
                  </a:cubicBezTo>
                  <a:cubicBezTo>
                    <a:pt x="4794" y="63363"/>
                    <a:pt x="4702" y="63546"/>
                    <a:pt x="4725" y="63705"/>
                  </a:cubicBezTo>
                  <a:cubicBezTo>
                    <a:pt x="4794" y="64025"/>
                    <a:pt x="4885" y="64344"/>
                    <a:pt x="4976" y="64664"/>
                  </a:cubicBezTo>
                  <a:cubicBezTo>
                    <a:pt x="5273" y="64504"/>
                    <a:pt x="5638" y="64436"/>
                    <a:pt x="5844" y="64207"/>
                  </a:cubicBezTo>
                  <a:cubicBezTo>
                    <a:pt x="6597" y="63317"/>
                    <a:pt x="7441" y="62564"/>
                    <a:pt x="8560" y="62153"/>
                  </a:cubicBezTo>
                  <a:cubicBezTo>
                    <a:pt x="8833" y="62055"/>
                    <a:pt x="9059" y="62004"/>
                    <a:pt x="9240" y="62004"/>
                  </a:cubicBezTo>
                  <a:cubicBezTo>
                    <a:pt x="9693" y="62004"/>
                    <a:pt x="9871" y="62326"/>
                    <a:pt x="9838" y="63043"/>
                  </a:cubicBezTo>
                  <a:cubicBezTo>
                    <a:pt x="9815" y="63819"/>
                    <a:pt x="9610" y="64595"/>
                    <a:pt x="9587" y="65372"/>
                  </a:cubicBezTo>
                  <a:cubicBezTo>
                    <a:pt x="9587" y="65714"/>
                    <a:pt x="9792" y="66079"/>
                    <a:pt x="9907" y="66444"/>
                  </a:cubicBezTo>
                  <a:cubicBezTo>
                    <a:pt x="10249" y="66330"/>
                    <a:pt x="10614" y="66262"/>
                    <a:pt x="10911" y="66056"/>
                  </a:cubicBezTo>
                  <a:cubicBezTo>
                    <a:pt x="11892" y="65417"/>
                    <a:pt x="12828" y="64687"/>
                    <a:pt x="13855" y="64093"/>
                  </a:cubicBezTo>
                  <a:cubicBezTo>
                    <a:pt x="14040" y="63982"/>
                    <a:pt x="14286" y="63965"/>
                    <a:pt x="14540" y="63965"/>
                  </a:cubicBezTo>
                  <a:cubicBezTo>
                    <a:pt x="14659" y="63965"/>
                    <a:pt x="14780" y="63968"/>
                    <a:pt x="14898" y="63968"/>
                  </a:cubicBezTo>
                  <a:cubicBezTo>
                    <a:pt x="14994" y="63968"/>
                    <a:pt x="15089" y="63966"/>
                    <a:pt x="15179" y="63956"/>
                  </a:cubicBezTo>
                  <a:lnTo>
                    <a:pt x="15179" y="63956"/>
                  </a:lnTo>
                  <a:cubicBezTo>
                    <a:pt x="15179" y="64367"/>
                    <a:pt x="15225" y="64778"/>
                    <a:pt x="15156" y="65189"/>
                  </a:cubicBezTo>
                  <a:cubicBezTo>
                    <a:pt x="15042" y="65782"/>
                    <a:pt x="14837" y="66353"/>
                    <a:pt x="14746" y="66946"/>
                  </a:cubicBezTo>
                  <a:cubicBezTo>
                    <a:pt x="14700" y="67198"/>
                    <a:pt x="14882" y="67494"/>
                    <a:pt x="14951" y="67768"/>
                  </a:cubicBezTo>
                  <a:cubicBezTo>
                    <a:pt x="15225" y="67700"/>
                    <a:pt x="15522" y="67677"/>
                    <a:pt x="15750" y="67540"/>
                  </a:cubicBezTo>
                  <a:cubicBezTo>
                    <a:pt x="16731" y="66969"/>
                    <a:pt x="17644" y="66307"/>
                    <a:pt x="18671" y="65828"/>
                  </a:cubicBezTo>
                  <a:cubicBezTo>
                    <a:pt x="18939" y="65694"/>
                    <a:pt x="19144" y="65626"/>
                    <a:pt x="19296" y="65626"/>
                  </a:cubicBezTo>
                  <a:cubicBezTo>
                    <a:pt x="19613" y="65626"/>
                    <a:pt x="19707" y="65920"/>
                    <a:pt x="19676" y="66536"/>
                  </a:cubicBezTo>
                  <a:cubicBezTo>
                    <a:pt x="19653" y="67198"/>
                    <a:pt x="19584" y="67860"/>
                    <a:pt x="19516" y="68521"/>
                  </a:cubicBezTo>
                  <a:cubicBezTo>
                    <a:pt x="19448" y="69252"/>
                    <a:pt x="19219" y="69891"/>
                    <a:pt x="18671" y="70439"/>
                  </a:cubicBezTo>
                  <a:cubicBezTo>
                    <a:pt x="16366" y="72767"/>
                    <a:pt x="14061" y="75118"/>
                    <a:pt x="11755" y="77469"/>
                  </a:cubicBezTo>
                  <a:cubicBezTo>
                    <a:pt x="11664" y="77560"/>
                    <a:pt x="11573" y="77629"/>
                    <a:pt x="11390" y="77788"/>
                  </a:cubicBezTo>
                  <a:cubicBezTo>
                    <a:pt x="11185" y="77264"/>
                    <a:pt x="11048" y="76830"/>
                    <a:pt x="10820" y="76419"/>
                  </a:cubicBezTo>
                  <a:cubicBezTo>
                    <a:pt x="10140" y="75149"/>
                    <a:pt x="9054" y="74454"/>
                    <a:pt x="7748" y="74454"/>
                  </a:cubicBezTo>
                  <a:cubicBezTo>
                    <a:pt x="7388" y="74454"/>
                    <a:pt x="7010" y="74507"/>
                    <a:pt x="6620" y="74616"/>
                  </a:cubicBezTo>
                  <a:cubicBezTo>
                    <a:pt x="5661" y="74890"/>
                    <a:pt x="4748" y="75346"/>
                    <a:pt x="3812" y="75734"/>
                  </a:cubicBezTo>
                  <a:cubicBezTo>
                    <a:pt x="3607" y="75803"/>
                    <a:pt x="3424" y="75894"/>
                    <a:pt x="3127" y="76031"/>
                  </a:cubicBezTo>
                  <a:cubicBezTo>
                    <a:pt x="2899" y="74616"/>
                    <a:pt x="2648" y="73269"/>
                    <a:pt x="2420" y="71922"/>
                  </a:cubicBezTo>
                  <a:cubicBezTo>
                    <a:pt x="2009" y="69320"/>
                    <a:pt x="1621" y="66741"/>
                    <a:pt x="1233" y="64139"/>
                  </a:cubicBezTo>
                  <a:cubicBezTo>
                    <a:pt x="1187" y="63774"/>
                    <a:pt x="1233" y="63363"/>
                    <a:pt x="1370" y="63043"/>
                  </a:cubicBezTo>
                  <a:cubicBezTo>
                    <a:pt x="1826" y="61925"/>
                    <a:pt x="2625" y="61058"/>
                    <a:pt x="3698" y="60441"/>
                  </a:cubicBezTo>
                  <a:cubicBezTo>
                    <a:pt x="4013" y="60250"/>
                    <a:pt x="4259" y="60150"/>
                    <a:pt x="4446" y="60150"/>
                  </a:cubicBezTo>
                  <a:close/>
                  <a:moveTo>
                    <a:pt x="5319" y="76168"/>
                  </a:moveTo>
                  <a:cubicBezTo>
                    <a:pt x="4748" y="76807"/>
                    <a:pt x="4177" y="77469"/>
                    <a:pt x="3538" y="78177"/>
                  </a:cubicBezTo>
                  <a:cubicBezTo>
                    <a:pt x="3196" y="77035"/>
                    <a:pt x="3196" y="77035"/>
                    <a:pt x="4086" y="76602"/>
                  </a:cubicBezTo>
                  <a:cubicBezTo>
                    <a:pt x="4451" y="76396"/>
                    <a:pt x="4839" y="76236"/>
                    <a:pt x="5319" y="76168"/>
                  </a:cubicBezTo>
                  <a:close/>
                  <a:moveTo>
                    <a:pt x="8469" y="75369"/>
                  </a:moveTo>
                  <a:cubicBezTo>
                    <a:pt x="8514" y="75437"/>
                    <a:pt x="8537" y="75506"/>
                    <a:pt x="8583" y="75597"/>
                  </a:cubicBezTo>
                  <a:cubicBezTo>
                    <a:pt x="7099" y="77104"/>
                    <a:pt x="5638" y="78610"/>
                    <a:pt x="4155" y="80139"/>
                  </a:cubicBezTo>
                  <a:cubicBezTo>
                    <a:pt x="3698" y="79888"/>
                    <a:pt x="3561" y="79546"/>
                    <a:pt x="3881" y="79204"/>
                  </a:cubicBezTo>
                  <a:cubicBezTo>
                    <a:pt x="4999" y="77948"/>
                    <a:pt x="6118" y="76716"/>
                    <a:pt x="7304" y="75529"/>
                  </a:cubicBezTo>
                  <a:cubicBezTo>
                    <a:pt x="7437" y="75396"/>
                    <a:pt x="7677" y="75379"/>
                    <a:pt x="7931" y="75379"/>
                  </a:cubicBezTo>
                  <a:cubicBezTo>
                    <a:pt x="8020" y="75379"/>
                    <a:pt x="8111" y="75381"/>
                    <a:pt x="8199" y="75381"/>
                  </a:cubicBezTo>
                  <a:cubicBezTo>
                    <a:pt x="8293" y="75381"/>
                    <a:pt x="8385" y="75379"/>
                    <a:pt x="8469" y="75369"/>
                  </a:cubicBezTo>
                  <a:close/>
                  <a:moveTo>
                    <a:pt x="9336" y="76099"/>
                  </a:moveTo>
                  <a:cubicBezTo>
                    <a:pt x="10112" y="76647"/>
                    <a:pt x="10112" y="76784"/>
                    <a:pt x="9519" y="77378"/>
                  </a:cubicBezTo>
                  <a:cubicBezTo>
                    <a:pt x="8491" y="78428"/>
                    <a:pt x="7441" y="79455"/>
                    <a:pt x="6437" y="80528"/>
                  </a:cubicBezTo>
                  <a:cubicBezTo>
                    <a:pt x="6258" y="80716"/>
                    <a:pt x="6089" y="80781"/>
                    <a:pt x="5916" y="80781"/>
                  </a:cubicBezTo>
                  <a:cubicBezTo>
                    <a:pt x="5648" y="80781"/>
                    <a:pt x="5369" y="80625"/>
                    <a:pt x="5022" y="80528"/>
                  </a:cubicBezTo>
                  <a:cubicBezTo>
                    <a:pt x="6528" y="78998"/>
                    <a:pt x="7944" y="77537"/>
                    <a:pt x="9336" y="76099"/>
                  </a:cubicBezTo>
                  <a:close/>
                  <a:moveTo>
                    <a:pt x="10454" y="77971"/>
                  </a:moveTo>
                  <a:lnTo>
                    <a:pt x="10454" y="77971"/>
                  </a:lnTo>
                  <a:cubicBezTo>
                    <a:pt x="10705" y="78268"/>
                    <a:pt x="10705" y="78565"/>
                    <a:pt x="10340" y="78884"/>
                  </a:cubicBezTo>
                  <a:cubicBezTo>
                    <a:pt x="9770" y="79409"/>
                    <a:pt x="9245" y="79934"/>
                    <a:pt x="8742" y="80505"/>
                  </a:cubicBezTo>
                  <a:cubicBezTo>
                    <a:pt x="8522" y="80753"/>
                    <a:pt x="8284" y="80860"/>
                    <a:pt x="8005" y="80860"/>
                  </a:cubicBezTo>
                  <a:cubicBezTo>
                    <a:pt x="7822" y="80860"/>
                    <a:pt x="7621" y="80814"/>
                    <a:pt x="7396" y="80733"/>
                  </a:cubicBezTo>
                  <a:cubicBezTo>
                    <a:pt x="8400" y="79820"/>
                    <a:pt x="9404" y="78907"/>
                    <a:pt x="10454" y="77971"/>
                  </a:cubicBezTo>
                  <a:close/>
                  <a:moveTo>
                    <a:pt x="26341" y="0"/>
                  </a:moveTo>
                  <a:cubicBezTo>
                    <a:pt x="25336" y="137"/>
                    <a:pt x="24332" y="274"/>
                    <a:pt x="23328" y="365"/>
                  </a:cubicBezTo>
                  <a:cubicBezTo>
                    <a:pt x="22849" y="411"/>
                    <a:pt x="22643" y="662"/>
                    <a:pt x="22483" y="1096"/>
                  </a:cubicBezTo>
                  <a:cubicBezTo>
                    <a:pt x="20132" y="7646"/>
                    <a:pt x="17781" y="14197"/>
                    <a:pt x="15407" y="20748"/>
                  </a:cubicBezTo>
                  <a:cubicBezTo>
                    <a:pt x="11870" y="30563"/>
                    <a:pt x="8332" y="40378"/>
                    <a:pt x="4771" y="50193"/>
                  </a:cubicBezTo>
                  <a:cubicBezTo>
                    <a:pt x="3264" y="54370"/>
                    <a:pt x="1712" y="58547"/>
                    <a:pt x="183" y="62724"/>
                  </a:cubicBezTo>
                  <a:cubicBezTo>
                    <a:pt x="92" y="62975"/>
                    <a:pt x="0" y="63272"/>
                    <a:pt x="46" y="63500"/>
                  </a:cubicBezTo>
                  <a:cubicBezTo>
                    <a:pt x="229" y="64367"/>
                    <a:pt x="503" y="65212"/>
                    <a:pt x="639" y="66056"/>
                  </a:cubicBezTo>
                  <a:cubicBezTo>
                    <a:pt x="1347" y="70439"/>
                    <a:pt x="2055" y="74798"/>
                    <a:pt x="2694" y="79181"/>
                  </a:cubicBezTo>
                  <a:cubicBezTo>
                    <a:pt x="2854" y="80322"/>
                    <a:pt x="3401" y="81075"/>
                    <a:pt x="4520" y="81304"/>
                  </a:cubicBezTo>
                  <a:cubicBezTo>
                    <a:pt x="5661" y="81555"/>
                    <a:pt x="6848" y="81669"/>
                    <a:pt x="8035" y="81760"/>
                  </a:cubicBezTo>
                  <a:cubicBezTo>
                    <a:pt x="8057" y="81762"/>
                    <a:pt x="8079" y="81762"/>
                    <a:pt x="8102" y="81762"/>
                  </a:cubicBezTo>
                  <a:cubicBezTo>
                    <a:pt x="8437" y="81762"/>
                    <a:pt x="8873" y="81607"/>
                    <a:pt x="9108" y="81372"/>
                  </a:cubicBezTo>
                  <a:cubicBezTo>
                    <a:pt x="12372" y="78154"/>
                    <a:pt x="15590" y="74890"/>
                    <a:pt x="18808" y="71649"/>
                  </a:cubicBezTo>
                  <a:cubicBezTo>
                    <a:pt x="19288" y="71146"/>
                    <a:pt x="19813" y="70644"/>
                    <a:pt x="20132" y="70051"/>
                  </a:cubicBezTo>
                  <a:cubicBezTo>
                    <a:pt x="20475" y="69457"/>
                    <a:pt x="20566" y="68750"/>
                    <a:pt x="20817" y="68088"/>
                  </a:cubicBezTo>
                  <a:cubicBezTo>
                    <a:pt x="22712" y="62769"/>
                    <a:pt x="24652" y="57451"/>
                    <a:pt x="26569" y="52133"/>
                  </a:cubicBezTo>
                  <a:cubicBezTo>
                    <a:pt x="31910" y="37274"/>
                    <a:pt x="37251" y="22392"/>
                    <a:pt x="42638" y="7532"/>
                  </a:cubicBezTo>
                  <a:cubicBezTo>
                    <a:pt x="42889" y="6848"/>
                    <a:pt x="42661" y="6437"/>
                    <a:pt x="42227" y="6072"/>
                  </a:cubicBezTo>
                  <a:cubicBezTo>
                    <a:pt x="41542" y="5501"/>
                    <a:pt x="40789" y="4976"/>
                    <a:pt x="40013" y="4474"/>
                  </a:cubicBezTo>
                  <a:cubicBezTo>
                    <a:pt x="35882" y="1735"/>
                    <a:pt x="31362" y="183"/>
                    <a:pt x="26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6"/>
            <p:cNvSpPr/>
            <p:nvPr/>
          </p:nvSpPr>
          <p:spPr>
            <a:xfrm>
              <a:off x="6218980" y="3968505"/>
              <a:ext cx="674262" cy="572594"/>
            </a:xfrm>
            <a:custGeom>
              <a:avLst/>
              <a:gdLst/>
              <a:ahLst/>
              <a:cxnLst/>
              <a:rect l="l" t="t" r="r" b="b"/>
              <a:pathLst>
                <a:path w="37663" h="31984" extrusionOk="0">
                  <a:moveTo>
                    <a:pt x="32291" y="0"/>
                  </a:moveTo>
                  <a:cubicBezTo>
                    <a:pt x="31583" y="0"/>
                    <a:pt x="30868" y="21"/>
                    <a:pt x="30153" y="21"/>
                  </a:cubicBezTo>
                  <a:lnTo>
                    <a:pt x="26729" y="44"/>
                  </a:lnTo>
                  <a:cubicBezTo>
                    <a:pt x="22095" y="89"/>
                    <a:pt x="17485" y="112"/>
                    <a:pt x="12851" y="135"/>
                  </a:cubicBezTo>
                  <a:lnTo>
                    <a:pt x="5981" y="181"/>
                  </a:lnTo>
                  <a:cubicBezTo>
                    <a:pt x="4816" y="203"/>
                    <a:pt x="3652" y="203"/>
                    <a:pt x="2465" y="203"/>
                  </a:cubicBezTo>
                  <a:cubicBezTo>
                    <a:pt x="2418" y="203"/>
                    <a:pt x="2370" y="203"/>
                    <a:pt x="2321" y="203"/>
                  </a:cubicBezTo>
                  <a:cubicBezTo>
                    <a:pt x="1657" y="203"/>
                    <a:pt x="836" y="223"/>
                    <a:pt x="411" y="797"/>
                  </a:cubicBezTo>
                  <a:cubicBezTo>
                    <a:pt x="160" y="1139"/>
                    <a:pt x="160" y="1527"/>
                    <a:pt x="160" y="1938"/>
                  </a:cubicBezTo>
                  <a:cubicBezTo>
                    <a:pt x="69" y="1984"/>
                    <a:pt x="0" y="2075"/>
                    <a:pt x="23" y="2212"/>
                  </a:cubicBezTo>
                  <a:cubicBezTo>
                    <a:pt x="229" y="6686"/>
                    <a:pt x="480" y="11182"/>
                    <a:pt x="776" y="15633"/>
                  </a:cubicBezTo>
                  <a:cubicBezTo>
                    <a:pt x="913" y="17847"/>
                    <a:pt x="1073" y="20061"/>
                    <a:pt x="1233" y="22253"/>
                  </a:cubicBezTo>
                  <a:cubicBezTo>
                    <a:pt x="1393" y="24467"/>
                    <a:pt x="1507" y="26703"/>
                    <a:pt x="1781" y="28895"/>
                  </a:cubicBezTo>
                  <a:cubicBezTo>
                    <a:pt x="1849" y="29648"/>
                    <a:pt x="2055" y="30401"/>
                    <a:pt x="2717" y="30858"/>
                  </a:cubicBezTo>
                  <a:cubicBezTo>
                    <a:pt x="3447" y="31383"/>
                    <a:pt x="4497" y="31337"/>
                    <a:pt x="5387" y="31383"/>
                  </a:cubicBezTo>
                  <a:cubicBezTo>
                    <a:pt x="7670" y="31565"/>
                    <a:pt x="9975" y="31679"/>
                    <a:pt x="12280" y="31793"/>
                  </a:cubicBezTo>
                  <a:cubicBezTo>
                    <a:pt x="15515" y="31923"/>
                    <a:pt x="18749" y="31983"/>
                    <a:pt x="21991" y="31983"/>
                  </a:cubicBezTo>
                  <a:cubicBezTo>
                    <a:pt x="23326" y="31983"/>
                    <a:pt x="24661" y="31973"/>
                    <a:pt x="25998" y="31953"/>
                  </a:cubicBezTo>
                  <a:cubicBezTo>
                    <a:pt x="28281" y="31908"/>
                    <a:pt x="30586" y="31816"/>
                    <a:pt x="32892" y="31725"/>
                  </a:cubicBezTo>
                  <a:cubicBezTo>
                    <a:pt x="33439" y="31679"/>
                    <a:pt x="33987" y="31657"/>
                    <a:pt x="34558" y="31634"/>
                  </a:cubicBezTo>
                  <a:cubicBezTo>
                    <a:pt x="35060" y="31588"/>
                    <a:pt x="35608" y="31611"/>
                    <a:pt x="36110" y="31520"/>
                  </a:cubicBezTo>
                  <a:cubicBezTo>
                    <a:pt x="37114" y="31314"/>
                    <a:pt x="37183" y="30219"/>
                    <a:pt x="37320" y="29420"/>
                  </a:cubicBezTo>
                  <a:cubicBezTo>
                    <a:pt x="37662" y="27320"/>
                    <a:pt x="37662" y="25197"/>
                    <a:pt x="37616" y="23074"/>
                  </a:cubicBezTo>
                  <a:cubicBezTo>
                    <a:pt x="37571" y="20792"/>
                    <a:pt x="37502" y="18532"/>
                    <a:pt x="37365" y="16272"/>
                  </a:cubicBezTo>
                  <a:cubicBezTo>
                    <a:pt x="37114" y="11867"/>
                    <a:pt x="36795" y="7462"/>
                    <a:pt x="36384" y="3079"/>
                  </a:cubicBezTo>
                  <a:cubicBezTo>
                    <a:pt x="36315" y="2280"/>
                    <a:pt x="36178" y="1436"/>
                    <a:pt x="35608" y="820"/>
                  </a:cubicBezTo>
                  <a:cubicBezTo>
                    <a:pt x="35014" y="226"/>
                    <a:pt x="34147" y="66"/>
                    <a:pt x="33348" y="21"/>
                  </a:cubicBezTo>
                  <a:cubicBezTo>
                    <a:pt x="32998" y="6"/>
                    <a:pt x="32646" y="0"/>
                    <a:pt x="3229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6"/>
            <p:cNvSpPr/>
            <p:nvPr/>
          </p:nvSpPr>
          <p:spPr>
            <a:xfrm>
              <a:off x="6096186" y="3918825"/>
              <a:ext cx="828922" cy="660387"/>
            </a:xfrm>
            <a:custGeom>
              <a:avLst/>
              <a:gdLst/>
              <a:ahLst/>
              <a:cxnLst/>
              <a:rect l="l" t="t" r="r" b="b"/>
              <a:pathLst>
                <a:path w="46302" h="36888" extrusionOk="0">
                  <a:moveTo>
                    <a:pt x="24913" y="0"/>
                  </a:moveTo>
                  <a:cubicBezTo>
                    <a:pt x="20911" y="0"/>
                    <a:pt x="16910" y="19"/>
                    <a:pt x="12908" y="57"/>
                  </a:cubicBezTo>
                  <a:cubicBezTo>
                    <a:pt x="11744" y="80"/>
                    <a:pt x="10557" y="102"/>
                    <a:pt x="9393" y="102"/>
                  </a:cubicBezTo>
                  <a:cubicBezTo>
                    <a:pt x="8914" y="125"/>
                    <a:pt x="8914" y="833"/>
                    <a:pt x="9393" y="833"/>
                  </a:cubicBezTo>
                  <a:cubicBezTo>
                    <a:pt x="14432" y="757"/>
                    <a:pt x="19477" y="723"/>
                    <a:pt x="24522" y="723"/>
                  </a:cubicBezTo>
                  <a:cubicBezTo>
                    <a:pt x="28642" y="723"/>
                    <a:pt x="32760" y="746"/>
                    <a:pt x="36875" y="787"/>
                  </a:cubicBezTo>
                  <a:cubicBezTo>
                    <a:pt x="39157" y="810"/>
                    <a:pt x="41440" y="833"/>
                    <a:pt x="43722" y="856"/>
                  </a:cubicBezTo>
                  <a:cubicBezTo>
                    <a:pt x="44224" y="878"/>
                    <a:pt x="44886" y="764"/>
                    <a:pt x="45023" y="1381"/>
                  </a:cubicBezTo>
                  <a:cubicBezTo>
                    <a:pt x="45160" y="1860"/>
                    <a:pt x="45092" y="2431"/>
                    <a:pt x="45115" y="2933"/>
                  </a:cubicBezTo>
                  <a:cubicBezTo>
                    <a:pt x="45160" y="4074"/>
                    <a:pt x="45206" y="5215"/>
                    <a:pt x="45229" y="6356"/>
                  </a:cubicBezTo>
                  <a:cubicBezTo>
                    <a:pt x="45366" y="10785"/>
                    <a:pt x="45457" y="15235"/>
                    <a:pt x="45525" y="19686"/>
                  </a:cubicBezTo>
                  <a:cubicBezTo>
                    <a:pt x="45571" y="24069"/>
                    <a:pt x="45640" y="28451"/>
                    <a:pt x="45320" y="32834"/>
                  </a:cubicBezTo>
                  <a:cubicBezTo>
                    <a:pt x="45274" y="33382"/>
                    <a:pt x="45229" y="33907"/>
                    <a:pt x="45183" y="34432"/>
                  </a:cubicBezTo>
                  <a:cubicBezTo>
                    <a:pt x="45137" y="34865"/>
                    <a:pt x="45183" y="35596"/>
                    <a:pt x="44818" y="35915"/>
                  </a:cubicBezTo>
                  <a:cubicBezTo>
                    <a:pt x="44521" y="36166"/>
                    <a:pt x="44042" y="36166"/>
                    <a:pt x="43677" y="36166"/>
                  </a:cubicBezTo>
                  <a:cubicBezTo>
                    <a:pt x="43106" y="36166"/>
                    <a:pt x="42535" y="36143"/>
                    <a:pt x="41965" y="36143"/>
                  </a:cubicBezTo>
                  <a:cubicBezTo>
                    <a:pt x="39682" y="36121"/>
                    <a:pt x="37400" y="36098"/>
                    <a:pt x="35117" y="36075"/>
                  </a:cubicBezTo>
                  <a:cubicBezTo>
                    <a:pt x="30552" y="36006"/>
                    <a:pt x="25987" y="35915"/>
                    <a:pt x="21445" y="35824"/>
                  </a:cubicBezTo>
                  <a:cubicBezTo>
                    <a:pt x="16880" y="35710"/>
                    <a:pt x="12315" y="35687"/>
                    <a:pt x="7772" y="35367"/>
                  </a:cubicBezTo>
                  <a:cubicBezTo>
                    <a:pt x="6631" y="35276"/>
                    <a:pt x="5490" y="35185"/>
                    <a:pt x="4371" y="35025"/>
                  </a:cubicBezTo>
                  <a:cubicBezTo>
                    <a:pt x="3892" y="34957"/>
                    <a:pt x="3344" y="34934"/>
                    <a:pt x="2911" y="34751"/>
                  </a:cubicBezTo>
                  <a:cubicBezTo>
                    <a:pt x="2317" y="34523"/>
                    <a:pt x="2317" y="33861"/>
                    <a:pt x="2249" y="33336"/>
                  </a:cubicBezTo>
                  <a:cubicBezTo>
                    <a:pt x="1998" y="31168"/>
                    <a:pt x="1883" y="28999"/>
                    <a:pt x="1746" y="26831"/>
                  </a:cubicBezTo>
                  <a:cubicBezTo>
                    <a:pt x="1473" y="22403"/>
                    <a:pt x="1222" y="17952"/>
                    <a:pt x="948" y="13524"/>
                  </a:cubicBezTo>
                  <a:cubicBezTo>
                    <a:pt x="879" y="12451"/>
                    <a:pt x="811" y="11378"/>
                    <a:pt x="742" y="10305"/>
                  </a:cubicBezTo>
                  <a:cubicBezTo>
                    <a:pt x="731" y="10077"/>
                    <a:pt x="542" y="9963"/>
                    <a:pt x="360" y="9963"/>
                  </a:cubicBezTo>
                  <a:cubicBezTo>
                    <a:pt x="177" y="9963"/>
                    <a:pt x="0" y="10077"/>
                    <a:pt x="12" y="10305"/>
                  </a:cubicBezTo>
                  <a:lnTo>
                    <a:pt x="856" y="24251"/>
                  </a:lnTo>
                  <a:cubicBezTo>
                    <a:pt x="993" y="26557"/>
                    <a:pt x="1107" y="28862"/>
                    <a:pt x="1290" y="31145"/>
                  </a:cubicBezTo>
                  <a:cubicBezTo>
                    <a:pt x="1381" y="32172"/>
                    <a:pt x="1404" y="33290"/>
                    <a:pt x="1655" y="34295"/>
                  </a:cubicBezTo>
                  <a:cubicBezTo>
                    <a:pt x="1929" y="35322"/>
                    <a:pt x="2774" y="35504"/>
                    <a:pt x="3732" y="35641"/>
                  </a:cubicBezTo>
                  <a:cubicBezTo>
                    <a:pt x="8343" y="36372"/>
                    <a:pt x="13068" y="36326"/>
                    <a:pt x="17747" y="36440"/>
                  </a:cubicBezTo>
                  <a:cubicBezTo>
                    <a:pt x="22540" y="36577"/>
                    <a:pt x="27356" y="36668"/>
                    <a:pt x="32150" y="36760"/>
                  </a:cubicBezTo>
                  <a:cubicBezTo>
                    <a:pt x="34569" y="36783"/>
                    <a:pt x="36966" y="36828"/>
                    <a:pt x="39363" y="36851"/>
                  </a:cubicBezTo>
                  <a:cubicBezTo>
                    <a:pt x="40550" y="36851"/>
                    <a:pt x="41714" y="36874"/>
                    <a:pt x="42878" y="36874"/>
                  </a:cubicBezTo>
                  <a:cubicBezTo>
                    <a:pt x="43130" y="36874"/>
                    <a:pt x="43405" y="36887"/>
                    <a:pt x="43683" y="36887"/>
                  </a:cubicBezTo>
                  <a:cubicBezTo>
                    <a:pt x="44287" y="36887"/>
                    <a:pt x="44906" y="36823"/>
                    <a:pt x="45343" y="36417"/>
                  </a:cubicBezTo>
                  <a:cubicBezTo>
                    <a:pt x="45662" y="36143"/>
                    <a:pt x="45754" y="35755"/>
                    <a:pt x="45822" y="35367"/>
                  </a:cubicBezTo>
                  <a:cubicBezTo>
                    <a:pt x="45891" y="34820"/>
                    <a:pt x="45936" y="34272"/>
                    <a:pt x="45982" y="33724"/>
                  </a:cubicBezTo>
                  <a:cubicBezTo>
                    <a:pt x="46073" y="32560"/>
                    <a:pt x="46142" y="31419"/>
                    <a:pt x="46187" y="30277"/>
                  </a:cubicBezTo>
                  <a:cubicBezTo>
                    <a:pt x="46301" y="27995"/>
                    <a:pt x="46301" y="25712"/>
                    <a:pt x="46301" y="23430"/>
                  </a:cubicBezTo>
                  <a:cubicBezTo>
                    <a:pt x="46279" y="18751"/>
                    <a:pt x="46187" y="14094"/>
                    <a:pt x="46073" y="9415"/>
                  </a:cubicBezTo>
                  <a:cubicBezTo>
                    <a:pt x="46005" y="7064"/>
                    <a:pt x="45936" y="4736"/>
                    <a:pt x="45845" y="2385"/>
                  </a:cubicBezTo>
                  <a:cubicBezTo>
                    <a:pt x="45822" y="1632"/>
                    <a:pt x="45868" y="627"/>
                    <a:pt x="45000" y="285"/>
                  </a:cubicBezTo>
                  <a:cubicBezTo>
                    <a:pt x="44711" y="163"/>
                    <a:pt x="44361" y="143"/>
                    <a:pt x="44018" y="143"/>
                  </a:cubicBezTo>
                  <a:cubicBezTo>
                    <a:pt x="43847" y="143"/>
                    <a:pt x="43677" y="148"/>
                    <a:pt x="43517" y="148"/>
                  </a:cubicBezTo>
                  <a:cubicBezTo>
                    <a:pt x="42901" y="125"/>
                    <a:pt x="42284" y="125"/>
                    <a:pt x="41668" y="102"/>
                  </a:cubicBezTo>
                  <a:cubicBezTo>
                    <a:pt x="36083" y="36"/>
                    <a:pt x="30498" y="0"/>
                    <a:pt x="249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3" name="Google Shape;1663;p46"/>
          <p:cNvGrpSpPr/>
          <p:nvPr/>
        </p:nvGrpSpPr>
        <p:grpSpPr>
          <a:xfrm rot="472265">
            <a:off x="3161285" y="1900919"/>
            <a:ext cx="1544321" cy="726490"/>
            <a:chOff x="3130435" y="1735616"/>
            <a:chExt cx="1348767" cy="693078"/>
          </a:xfrm>
        </p:grpSpPr>
        <p:sp>
          <p:nvSpPr>
            <p:cNvPr id="1664" name="Google Shape;1664;p46"/>
            <p:cNvSpPr/>
            <p:nvPr/>
          </p:nvSpPr>
          <p:spPr>
            <a:xfrm>
              <a:off x="3445614" y="1735616"/>
              <a:ext cx="504671" cy="458322"/>
            </a:xfrm>
            <a:custGeom>
              <a:avLst/>
              <a:gdLst/>
              <a:ahLst/>
              <a:cxnLst/>
              <a:rect l="l" t="t" r="r" b="b"/>
              <a:pathLst>
                <a:path w="28190" h="25601" extrusionOk="0">
                  <a:moveTo>
                    <a:pt x="14255" y="0"/>
                  </a:moveTo>
                  <a:cubicBezTo>
                    <a:pt x="13005" y="0"/>
                    <a:pt x="11754" y="146"/>
                    <a:pt x="10545" y="417"/>
                  </a:cubicBezTo>
                  <a:cubicBezTo>
                    <a:pt x="8902" y="805"/>
                    <a:pt x="7304" y="1466"/>
                    <a:pt x="5957" y="2471"/>
                  </a:cubicBezTo>
                  <a:cubicBezTo>
                    <a:pt x="5889" y="2494"/>
                    <a:pt x="5820" y="2516"/>
                    <a:pt x="5775" y="2562"/>
                  </a:cubicBezTo>
                  <a:cubicBezTo>
                    <a:pt x="5478" y="2813"/>
                    <a:pt x="5204" y="3087"/>
                    <a:pt x="4930" y="3361"/>
                  </a:cubicBezTo>
                  <a:cubicBezTo>
                    <a:pt x="4725" y="3566"/>
                    <a:pt x="4542" y="3772"/>
                    <a:pt x="4382" y="3977"/>
                  </a:cubicBezTo>
                  <a:cubicBezTo>
                    <a:pt x="1073" y="7789"/>
                    <a:pt x="0" y="13222"/>
                    <a:pt x="2168" y="17924"/>
                  </a:cubicBezTo>
                  <a:cubicBezTo>
                    <a:pt x="3378" y="20594"/>
                    <a:pt x="5547" y="22603"/>
                    <a:pt x="8171" y="23858"/>
                  </a:cubicBezTo>
                  <a:cubicBezTo>
                    <a:pt x="10365" y="24909"/>
                    <a:pt x="12803" y="25601"/>
                    <a:pt x="15234" y="25601"/>
                  </a:cubicBezTo>
                  <a:cubicBezTo>
                    <a:pt x="15865" y="25601"/>
                    <a:pt x="16494" y="25554"/>
                    <a:pt x="17119" y="25456"/>
                  </a:cubicBezTo>
                  <a:cubicBezTo>
                    <a:pt x="19835" y="25022"/>
                    <a:pt x="22414" y="23653"/>
                    <a:pt x="24286" y="21667"/>
                  </a:cubicBezTo>
                  <a:cubicBezTo>
                    <a:pt x="26249" y="19613"/>
                    <a:pt x="27413" y="16896"/>
                    <a:pt x="27664" y="14089"/>
                  </a:cubicBezTo>
                  <a:cubicBezTo>
                    <a:pt x="28189" y="8588"/>
                    <a:pt x="24902" y="3247"/>
                    <a:pt x="19835" y="1101"/>
                  </a:cubicBezTo>
                  <a:cubicBezTo>
                    <a:pt x="18082" y="342"/>
                    <a:pt x="16170" y="0"/>
                    <a:pt x="14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6"/>
            <p:cNvSpPr/>
            <p:nvPr/>
          </p:nvSpPr>
          <p:spPr>
            <a:xfrm>
              <a:off x="3130435" y="2118783"/>
              <a:ext cx="300726" cy="309910"/>
            </a:xfrm>
            <a:custGeom>
              <a:avLst/>
              <a:gdLst/>
              <a:ahLst/>
              <a:cxnLst/>
              <a:rect l="l" t="t" r="r" b="b"/>
              <a:pathLst>
                <a:path w="16798" h="17311" extrusionOk="0">
                  <a:moveTo>
                    <a:pt x="16108" y="1"/>
                  </a:moveTo>
                  <a:cubicBezTo>
                    <a:pt x="16046" y="1"/>
                    <a:pt x="15978" y="18"/>
                    <a:pt x="15908" y="57"/>
                  </a:cubicBezTo>
                  <a:cubicBezTo>
                    <a:pt x="15908" y="80"/>
                    <a:pt x="15908" y="80"/>
                    <a:pt x="15908" y="80"/>
                  </a:cubicBezTo>
                  <a:cubicBezTo>
                    <a:pt x="15748" y="80"/>
                    <a:pt x="15611" y="80"/>
                    <a:pt x="15474" y="103"/>
                  </a:cubicBezTo>
                  <a:cubicBezTo>
                    <a:pt x="15155" y="103"/>
                    <a:pt x="14812" y="126"/>
                    <a:pt x="14470" y="149"/>
                  </a:cubicBezTo>
                  <a:cubicBezTo>
                    <a:pt x="13785" y="217"/>
                    <a:pt x="13100" y="308"/>
                    <a:pt x="12416" y="423"/>
                  </a:cubicBezTo>
                  <a:cubicBezTo>
                    <a:pt x="12210" y="468"/>
                    <a:pt x="12096" y="696"/>
                    <a:pt x="12142" y="879"/>
                  </a:cubicBezTo>
                  <a:cubicBezTo>
                    <a:pt x="12199" y="1069"/>
                    <a:pt x="12351" y="1164"/>
                    <a:pt x="12519" y="1164"/>
                  </a:cubicBezTo>
                  <a:cubicBezTo>
                    <a:pt x="12552" y="1164"/>
                    <a:pt x="12587" y="1161"/>
                    <a:pt x="12621" y="1153"/>
                  </a:cubicBezTo>
                  <a:cubicBezTo>
                    <a:pt x="13169" y="1062"/>
                    <a:pt x="13739" y="993"/>
                    <a:pt x="14287" y="925"/>
                  </a:cubicBezTo>
                  <a:cubicBezTo>
                    <a:pt x="14424" y="925"/>
                    <a:pt x="14561" y="902"/>
                    <a:pt x="14698" y="902"/>
                  </a:cubicBezTo>
                  <a:cubicBezTo>
                    <a:pt x="10179" y="4052"/>
                    <a:pt x="6207" y="7932"/>
                    <a:pt x="2989" y="12383"/>
                  </a:cubicBezTo>
                  <a:cubicBezTo>
                    <a:pt x="1962" y="13798"/>
                    <a:pt x="1026" y="15236"/>
                    <a:pt x="158" y="16743"/>
                  </a:cubicBezTo>
                  <a:cubicBezTo>
                    <a:pt x="0" y="17043"/>
                    <a:pt x="269" y="17310"/>
                    <a:pt x="525" y="17310"/>
                  </a:cubicBezTo>
                  <a:cubicBezTo>
                    <a:pt x="639" y="17310"/>
                    <a:pt x="750" y="17257"/>
                    <a:pt x="820" y="17131"/>
                  </a:cubicBezTo>
                  <a:cubicBezTo>
                    <a:pt x="3765" y="12018"/>
                    <a:pt x="7622" y="7453"/>
                    <a:pt x="12187" y="3732"/>
                  </a:cubicBezTo>
                  <a:cubicBezTo>
                    <a:pt x="13397" y="2728"/>
                    <a:pt x="14675" y="1792"/>
                    <a:pt x="15976" y="925"/>
                  </a:cubicBezTo>
                  <a:cubicBezTo>
                    <a:pt x="15976" y="970"/>
                    <a:pt x="15976" y="1016"/>
                    <a:pt x="15976" y="1039"/>
                  </a:cubicBezTo>
                  <a:lnTo>
                    <a:pt x="15931" y="1244"/>
                  </a:lnTo>
                  <a:cubicBezTo>
                    <a:pt x="15885" y="1541"/>
                    <a:pt x="15816" y="1838"/>
                    <a:pt x="15771" y="2134"/>
                  </a:cubicBezTo>
                  <a:cubicBezTo>
                    <a:pt x="15657" y="2728"/>
                    <a:pt x="15565" y="3321"/>
                    <a:pt x="15451" y="3915"/>
                  </a:cubicBezTo>
                  <a:cubicBezTo>
                    <a:pt x="15406" y="4120"/>
                    <a:pt x="15520" y="4326"/>
                    <a:pt x="15725" y="4371"/>
                  </a:cubicBezTo>
                  <a:cubicBezTo>
                    <a:pt x="15752" y="4378"/>
                    <a:pt x="15781" y="4381"/>
                    <a:pt x="15810" y="4381"/>
                  </a:cubicBezTo>
                  <a:cubicBezTo>
                    <a:pt x="15977" y="4381"/>
                    <a:pt x="16162" y="4273"/>
                    <a:pt x="16182" y="4097"/>
                  </a:cubicBezTo>
                  <a:cubicBezTo>
                    <a:pt x="16319" y="3413"/>
                    <a:pt x="16433" y="2728"/>
                    <a:pt x="16570" y="2043"/>
                  </a:cubicBezTo>
                  <a:cubicBezTo>
                    <a:pt x="16615" y="1701"/>
                    <a:pt x="16707" y="1358"/>
                    <a:pt x="16752" y="1016"/>
                  </a:cubicBezTo>
                  <a:cubicBezTo>
                    <a:pt x="16798" y="674"/>
                    <a:pt x="16729" y="354"/>
                    <a:pt x="16410" y="171"/>
                  </a:cubicBezTo>
                  <a:lnTo>
                    <a:pt x="16387" y="171"/>
                  </a:lnTo>
                  <a:cubicBezTo>
                    <a:pt x="16327" y="66"/>
                    <a:pt x="16227" y="1"/>
                    <a:pt x="161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6"/>
            <p:cNvSpPr/>
            <p:nvPr/>
          </p:nvSpPr>
          <p:spPr>
            <a:xfrm>
              <a:off x="4037046" y="1818772"/>
              <a:ext cx="442156" cy="83497"/>
            </a:xfrm>
            <a:custGeom>
              <a:avLst/>
              <a:gdLst/>
              <a:ahLst/>
              <a:cxnLst/>
              <a:rect l="l" t="t" r="r" b="b"/>
              <a:pathLst>
                <a:path w="24698" h="4664" extrusionOk="0">
                  <a:moveTo>
                    <a:pt x="18294" y="0"/>
                  </a:moveTo>
                  <a:cubicBezTo>
                    <a:pt x="13953" y="0"/>
                    <a:pt x="9611" y="380"/>
                    <a:pt x="5410" y="1525"/>
                  </a:cubicBezTo>
                  <a:cubicBezTo>
                    <a:pt x="3903" y="1958"/>
                    <a:pt x="2420" y="2483"/>
                    <a:pt x="982" y="3100"/>
                  </a:cubicBezTo>
                  <a:cubicBezTo>
                    <a:pt x="1050" y="2963"/>
                    <a:pt x="1096" y="2826"/>
                    <a:pt x="1142" y="2689"/>
                  </a:cubicBezTo>
                  <a:cubicBezTo>
                    <a:pt x="1279" y="2346"/>
                    <a:pt x="1416" y="1981"/>
                    <a:pt x="1552" y="1639"/>
                  </a:cubicBezTo>
                  <a:cubicBezTo>
                    <a:pt x="1644" y="1456"/>
                    <a:pt x="1461" y="1228"/>
                    <a:pt x="1279" y="1182"/>
                  </a:cubicBezTo>
                  <a:cubicBezTo>
                    <a:pt x="1252" y="1176"/>
                    <a:pt x="1225" y="1173"/>
                    <a:pt x="1199" y="1173"/>
                  </a:cubicBezTo>
                  <a:cubicBezTo>
                    <a:pt x="1027" y="1173"/>
                    <a:pt x="882" y="1298"/>
                    <a:pt x="822" y="1456"/>
                  </a:cubicBezTo>
                  <a:cubicBezTo>
                    <a:pt x="639" y="1935"/>
                    <a:pt x="457" y="2392"/>
                    <a:pt x="251" y="2871"/>
                  </a:cubicBezTo>
                  <a:cubicBezTo>
                    <a:pt x="183" y="3100"/>
                    <a:pt x="23" y="3351"/>
                    <a:pt x="0" y="3602"/>
                  </a:cubicBezTo>
                  <a:cubicBezTo>
                    <a:pt x="0" y="3898"/>
                    <a:pt x="229" y="4081"/>
                    <a:pt x="503" y="4150"/>
                  </a:cubicBezTo>
                  <a:cubicBezTo>
                    <a:pt x="982" y="4241"/>
                    <a:pt x="1484" y="4309"/>
                    <a:pt x="1986" y="4401"/>
                  </a:cubicBezTo>
                  <a:cubicBezTo>
                    <a:pt x="2488" y="4492"/>
                    <a:pt x="3013" y="4560"/>
                    <a:pt x="3515" y="4652"/>
                  </a:cubicBezTo>
                  <a:cubicBezTo>
                    <a:pt x="3550" y="4659"/>
                    <a:pt x="3584" y="4663"/>
                    <a:pt x="3617" y="4663"/>
                  </a:cubicBezTo>
                  <a:cubicBezTo>
                    <a:pt x="3785" y="4663"/>
                    <a:pt x="3934" y="4568"/>
                    <a:pt x="3972" y="4378"/>
                  </a:cubicBezTo>
                  <a:cubicBezTo>
                    <a:pt x="4040" y="4195"/>
                    <a:pt x="3903" y="3967"/>
                    <a:pt x="3698" y="3921"/>
                  </a:cubicBezTo>
                  <a:lnTo>
                    <a:pt x="2077" y="3647"/>
                  </a:lnTo>
                  <a:cubicBezTo>
                    <a:pt x="1963" y="3625"/>
                    <a:pt x="1849" y="3602"/>
                    <a:pt x="1758" y="3579"/>
                  </a:cubicBezTo>
                  <a:cubicBezTo>
                    <a:pt x="6991" y="1437"/>
                    <a:pt x="12715" y="769"/>
                    <a:pt x="18352" y="769"/>
                  </a:cubicBezTo>
                  <a:cubicBezTo>
                    <a:pt x="18542" y="769"/>
                    <a:pt x="18733" y="770"/>
                    <a:pt x="18923" y="771"/>
                  </a:cubicBezTo>
                  <a:cubicBezTo>
                    <a:pt x="20680" y="771"/>
                    <a:pt x="22460" y="840"/>
                    <a:pt x="24218" y="954"/>
                  </a:cubicBezTo>
                  <a:cubicBezTo>
                    <a:pt x="24225" y="954"/>
                    <a:pt x="24232" y="954"/>
                    <a:pt x="24239" y="954"/>
                  </a:cubicBezTo>
                  <a:cubicBezTo>
                    <a:pt x="24697" y="954"/>
                    <a:pt x="24690" y="223"/>
                    <a:pt x="24218" y="201"/>
                  </a:cubicBezTo>
                  <a:cubicBezTo>
                    <a:pt x="22252" y="79"/>
                    <a:pt x="20273" y="0"/>
                    <a:pt x="182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67" name="Google Shape;1667;p46"/>
          <p:cNvSpPr txBox="1"/>
          <p:nvPr/>
        </p:nvSpPr>
        <p:spPr>
          <a:xfrm>
            <a:off x="5854209" y="1536807"/>
            <a:ext cx="936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1980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69" name="Google Shape;1669;p46"/>
          <p:cNvSpPr txBox="1"/>
          <p:nvPr/>
        </p:nvSpPr>
        <p:spPr>
          <a:xfrm>
            <a:off x="3636258" y="2501205"/>
            <a:ext cx="1118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1960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70" name="Google Shape;1670;p46"/>
          <p:cNvSpPr txBox="1"/>
          <p:nvPr/>
        </p:nvSpPr>
        <p:spPr>
          <a:xfrm>
            <a:off x="7457616" y="3782452"/>
            <a:ext cx="11187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000" b="1" i="0" u="none" strike="noStrike" kern="0" cap="none" spc="0" normalizeH="0" baseline="0" noProof="0" dirty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2016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671" name="Google Shape;1671;p46"/>
          <p:cNvSpPr txBox="1"/>
          <p:nvPr/>
        </p:nvSpPr>
        <p:spPr>
          <a:xfrm>
            <a:off x="1307899" y="2926333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Itim"/>
                <a:ea typeface="Muli"/>
                <a:cs typeface="Muli"/>
                <a:sym typeface="Muli"/>
              </a:rPr>
              <a:t>国家津贴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Itim"/>
              <a:ea typeface="Muli"/>
              <a:cs typeface="Muli"/>
              <a:sym typeface="Muli"/>
            </a:endParaRPr>
          </a:p>
        </p:txBody>
      </p:sp>
      <p:sp>
        <p:nvSpPr>
          <p:cNvPr id="1672" name="Google Shape;1672;p46"/>
          <p:cNvSpPr txBox="1"/>
          <p:nvPr/>
        </p:nvSpPr>
        <p:spPr>
          <a:xfrm>
            <a:off x="3464069" y="3271985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Muli"/>
                <a:ea typeface="Muli"/>
                <a:cs typeface="Muli"/>
                <a:sym typeface="Muli"/>
              </a:rPr>
              <a:t>负所得税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3" name="Google Shape;1673;p46"/>
          <p:cNvSpPr txBox="1"/>
          <p:nvPr/>
        </p:nvSpPr>
        <p:spPr>
          <a:xfrm>
            <a:off x="7043253" y="4265804"/>
            <a:ext cx="1312113" cy="65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瑞士公投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4" name="Google Shape;1674;p46"/>
          <p:cNvSpPr txBox="1"/>
          <p:nvPr/>
        </p:nvSpPr>
        <p:spPr>
          <a:xfrm>
            <a:off x="5697229" y="2057622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大幅规模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5" name="Google Shape;1675;p46"/>
          <p:cNvSpPr txBox="1"/>
          <p:nvPr/>
        </p:nvSpPr>
        <p:spPr>
          <a:xfrm>
            <a:off x="3227680" y="1844536"/>
            <a:ext cx="1222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100" b="1" i="0" u="none" strike="noStrike" kern="0" cap="none" spc="0" normalizeH="0" baseline="0" noProof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Itim"/>
                <a:ea typeface="Itim"/>
                <a:cs typeface="Itim"/>
                <a:sym typeface="Itim"/>
              </a:rPr>
              <a:t>A</a:t>
            </a:r>
            <a:endParaRPr kumimoji="0" sz="2100" b="1" i="0" u="none" strike="noStrike" kern="0" cap="none" spc="0" normalizeH="0" baseline="0" noProof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Itim"/>
              <a:ea typeface="Itim"/>
              <a:cs typeface="Itim"/>
              <a:sym typeface="Itim"/>
            </a:endParaRPr>
          </a:p>
        </p:txBody>
      </p:sp>
      <p:grpSp>
        <p:nvGrpSpPr>
          <p:cNvPr id="1676" name="Google Shape;1676;p46"/>
          <p:cNvGrpSpPr/>
          <p:nvPr/>
        </p:nvGrpSpPr>
        <p:grpSpPr>
          <a:xfrm rot="2695203">
            <a:off x="7520178" y="680946"/>
            <a:ext cx="953555" cy="553085"/>
            <a:chOff x="-583650" y="3109250"/>
            <a:chExt cx="570275" cy="272025"/>
          </a:xfrm>
        </p:grpSpPr>
        <p:sp>
          <p:nvSpPr>
            <p:cNvPr id="1677" name="Google Shape;1677;p46"/>
            <p:cNvSpPr/>
            <p:nvPr/>
          </p:nvSpPr>
          <p:spPr>
            <a:xfrm>
              <a:off x="-583650" y="3186975"/>
              <a:ext cx="570275" cy="194300"/>
            </a:xfrm>
            <a:custGeom>
              <a:avLst/>
              <a:gdLst/>
              <a:ahLst/>
              <a:cxnLst/>
              <a:rect l="l" t="t" r="r" b="b"/>
              <a:pathLst>
                <a:path w="22811" h="7772" extrusionOk="0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6"/>
            <p:cNvSpPr/>
            <p:nvPr/>
          </p:nvSpPr>
          <p:spPr>
            <a:xfrm>
              <a:off x="-198800" y="3109250"/>
              <a:ext cx="181150" cy="265500"/>
            </a:xfrm>
            <a:custGeom>
              <a:avLst/>
              <a:gdLst/>
              <a:ahLst/>
              <a:cxnLst/>
              <a:rect l="l" t="t" r="r" b="b"/>
              <a:pathLst>
                <a:path w="7246" h="10620" extrusionOk="0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6"/>
            <p:cNvSpPr/>
            <p:nvPr/>
          </p:nvSpPr>
          <p:spPr>
            <a:xfrm>
              <a:off x="-227425" y="3145900"/>
              <a:ext cx="203250" cy="225300"/>
            </a:xfrm>
            <a:custGeom>
              <a:avLst/>
              <a:gdLst/>
              <a:ahLst/>
              <a:cxnLst/>
              <a:rect l="l" t="t" r="r" b="b"/>
              <a:pathLst>
                <a:path w="8130" h="9012" extrusionOk="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6"/>
            <p:cNvSpPr/>
            <p:nvPr/>
          </p:nvSpPr>
          <p:spPr>
            <a:xfrm>
              <a:off x="-56275" y="3301800"/>
              <a:ext cx="3325" cy="4475"/>
            </a:xfrm>
            <a:custGeom>
              <a:avLst/>
              <a:gdLst/>
              <a:ahLst/>
              <a:cxnLst/>
              <a:rect l="l" t="t" r="r" b="b"/>
              <a:pathLst>
                <a:path w="133" h="17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6"/>
            <p:cNvSpPr/>
            <p:nvPr/>
          </p:nvSpPr>
          <p:spPr>
            <a:xfrm>
              <a:off x="-195250" y="3147325"/>
              <a:ext cx="169125" cy="220300"/>
            </a:xfrm>
            <a:custGeom>
              <a:avLst/>
              <a:gdLst/>
              <a:ahLst/>
              <a:cxnLst/>
              <a:rect l="l" t="t" r="r" b="b"/>
              <a:pathLst>
                <a:path w="6765" h="8812" extrusionOk="0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6"/>
            <p:cNvSpPr/>
            <p:nvPr/>
          </p:nvSpPr>
          <p:spPr>
            <a:xfrm>
              <a:off x="-65375" y="3305650"/>
              <a:ext cx="29200" cy="34150"/>
            </a:xfrm>
            <a:custGeom>
              <a:avLst/>
              <a:gdLst/>
              <a:ahLst/>
              <a:cxnLst/>
              <a:rect l="l" t="t" r="r" b="b"/>
              <a:pathLst>
                <a:path w="1168" h="1366" extrusionOk="0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6"/>
            <p:cNvSpPr/>
            <p:nvPr/>
          </p:nvSpPr>
          <p:spPr>
            <a:xfrm>
              <a:off x="-517950" y="3165500"/>
              <a:ext cx="439050" cy="151925"/>
            </a:xfrm>
            <a:custGeom>
              <a:avLst/>
              <a:gdLst/>
              <a:ahLst/>
              <a:cxnLst/>
              <a:rect l="l" t="t" r="r" b="b"/>
              <a:pathLst>
                <a:path w="17562" h="6077" extrusionOk="0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6"/>
            <p:cNvSpPr/>
            <p:nvPr/>
          </p:nvSpPr>
          <p:spPr>
            <a:xfrm>
              <a:off x="-503150" y="3183350"/>
              <a:ext cx="432275" cy="129350"/>
            </a:xfrm>
            <a:custGeom>
              <a:avLst/>
              <a:gdLst/>
              <a:ahLst/>
              <a:cxnLst/>
              <a:rect l="l" t="t" r="r" b="b"/>
              <a:pathLst>
                <a:path w="17291" h="5174" extrusionOk="0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6"/>
            <p:cNvSpPr/>
            <p:nvPr/>
          </p:nvSpPr>
          <p:spPr>
            <a:xfrm>
              <a:off x="-99325" y="3312675"/>
              <a:ext cx="30775" cy="16525"/>
            </a:xfrm>
            <a:custGeom>
              <a:avLst/>
              <a:gdLst/>
              <a:ahLst/>
              <a:cxnLst/>
              <a:rect l="l" t="t" r="r" b="b"/>
              <a:pathLst>
                <a:path w="1231" h="661" extrusionOk="0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6"/>
            <p:cNvSpPr/>
            <p:nvPr/>
          </p:nvSpPr>
          <p:spPr>
            <a:xfrm>
              <a:off x="-79000" y="3310550"/>
              <a:ext cx="10800" cy="14900"/>
            </a:xfrm>
            <a:custGeom>
              <a:avLst/>
              <a:gdLst/>
              <a:ahLst/>
              <a:cxnLst/>
              <a:rect l="l" t="t" r="r" b="b"/>
              <a:pathLst>
                <a:path w="432" h="596" extrusionOk="0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6"/>
            <p:cNvSpPr/>
            <p:nvPr/>
          </p:nvSpPr>
          <p:spPr>
            <a:xfrm>
              <a:off x="-89900" y="3239950"/>
              <a:ext cx="33650" cy="61875"/>
            </a:xfrm>
            <a:custGeom>
              <a:avLst/>
              <a:gdLst/>
              <a:ahLst/>
              <a:cxnLst/>
              <a:rect l="l" t="t" r="r" b="b"/>
              <a:pathLst>
                <a:path w="1346" h="2475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6"/>
            <p:cNvSpPr/>
            <p:nvPr/>
          </p:nvSpPr>
          <p:spPr>
            <a:xfrm>
              <a:off x="-78925" y="3277825"/>
              <a:ext cx="23825" cy="32750"/>
            </a:xfrm>
            <a:custGeom>
              <a:avLst/>
              <a:gdLst/>
              <a:ahLst/>
              <a:cxnLst/>
              <a:rect l="l" t="t" r="r" b="b"/>
              <a:pathLst>
                <a:path w="953" h="1310" extrusionOk="0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6"/>
            <p:cNvSpPr/>
            <p:nvPr/>
          </p:nvSpPr>
          <p:spPr>
            <a:xfrm>
              <a:off x="-70900" y="3306250"/>
              <a:ext cx="20000" cy="23225"/>
            </a:xfrm>
            <a:custGeom>
              <a:avLst/>
              <a:gdLst/>
              <a:ahLst/>
              <a:cxnLst/>
              <a:rect l="l" t="t" r="r" b="b"/>
              <a:pathLst>
                <a:path w="800" h="929" extrusionOk="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rgbClr val="B0D5F7"/>
            </a:solidFill>
            <a:ln w="9525" cap="flat" cmpd="sng">
              <a:solidFill>
                <a:srgbClr val="B0D5F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90" name="Google Shape;1690;p46"/>
          <p:cNvGrpSpPr/>
          <p:nvPr/>
        </p:nvGrpSpPr>
        <p:grpSpPr>
          <a:xfrm>
            <a:off x="1967840" y="4496865"/>
            <a:ext cx="1745583" cy="230173"/>
            <a:chOff x="1394800" y="3522000"/>
            <a:chExt cx="1048650" cy="138275"/>
          </a:xfrm>
        </p:grpSpPr>
        <p:sp>
          <p:nvSpPr>
            <p:cNvPr id="1691" name="Google Shape;1691;p46"/>
            <p:cNvSpPr/>
            <p:nvPr/>
          </p:nvSpPr>
          <p:spPr>
            <a:xfrm>
              <a:off x="1394800" y="3522000"/>
              <a:ext cx="1048650" cy="125000"/>
            </a:xfrm>
            <a:custGeom>
              <a:avLst/>
              <a:gdLst/>
              <a:ahLst/>
              <a:cxnLst/>
              <a:rect l="l" t="t" r="r" b="b"/>
              <a:pathLst>
                <a:path w="41946" h="5000" extrusionOk="0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46"/>
            <p:cNvSpPr/>
            <p:nvPr/>
          </p:nvSpPr>
          <p:spPr>
            <a:xfrm>
              <a:off x="1432150" y="3542325"/>
              <a:ext cx="167450" cy="57425"/>
            </a:xfrm>
            <a:custGeom>
              <a:avLst/>
              <a:gdLst/>
              <a:ahLst/>
              <a:cxnLst/>
              <a:rect l="l" t="t" r="r" b="b"/>
              <a:pathLst>
                <a:path w="6698" h="2297" extrusionOk="0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46"/>
            <p:cNvSpPr/>
            <p:nvPr/>
          </p:nvSpPr>
          <p:spPr>
            <a:xfrm>
              <a:off x="1432250" y="3528600"/>
              <a:ext cx="291000" cy="110575"/>
            </a:xfrm>
            <a:custGeom>
              <a:avLst/>
              <a:gdLst/>
              <a:ahLst/>
              <a:cxnLst/>
              <a:rect l="l" t="t" r="r" b="b"/>
              <a:pathLst>
                <a:path w="11640" h="4423" extrusionOk="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46"/>
            <p:cNvSpPr/>
            <p:nvPr/>
          </p:nvSpPr>
          <p:spPr>
            <a:xfrm>
              <a:off x="1851500" y="3562750"/>
              <a:ext cx="82400" cy="53425"/>
            </a:xfrm>
            <a:custGeom>
              <a:avLst/>
              <a:gdLst/>
              <a:ahLst/>
              <a:cxnLst/>
              <a:rect l="l" t="t" r="r" b="b"/>
              <a:pathLst>
                <a:path w="3296" h="2137" extrusionOk="0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46"/>
            <p:cNvSpPr/>
            <p:nvPr/>
          </p:nvSpPr>
          <p:spPr>
            <a:xfrm>
              <a:off x="1732300" y="3533675"/>
              <a:ext cx="237600" cy="92300"/>
            </a:xfrm>
            <a:custGeom>
              <a:avLst/>
              <a:gdLst/>
              <a:ahLst/>
              <a:cxnLst/>
              <a:rect l="l" t="t" r="r" b="b"/>
              <a:pathLst>
                <a:path w="9504" h="3692" extrusionOk="0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6"/>
            <p:cNvSpPr/>
            <p:nvPr/>
          </p:nvSpPr>
          <p:spPr>
            <a:xfrm>
              <a:off x="2029975" y="3568625"/>
              <a:ext cx="152875" cy="91650"/>
            </a:xfrm>
            <a:custGeom>
              <a:avLst/>
              <a:gdLst/>
              <a:ahLst/>
              <a:cxnLst/>
              <a:rect l="l" t="t" r="r" b="b"/>
              <a:pathLst>
                <a:path w="6115" h="3666" extrusionOk="0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6"/>
            <p:cNvSpPr/>
            <p:nvPr/>
          </p:nvSpPr>
          <p:spPr>
            <a:xfrm>
              <a:off x="2014350" y="3538575"/>
              <a:ext cx="166275" cy="108425"/>
            </a:xfrm>
            <a:custGeom>
              <a:avLst/>
              <a:gdLst/>
              <a:ahLst/>
              <a:cxnLst/>
              <a:rect l="l" t="t" r="r" b="b"/>
              <a:pathLst>
                <a:path w="6651" h="4337" extrusionOk="0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6"/>
            <p:cNvSpPr/>
            <p:nvPr/>
          </p:nvSpPr>
          <p:spPr>
            <a:xfrm>
              <a:off x="2199600" y="3542125"/>
              <a:ext cx="59475" cy="48000"/>
            </a:xfrm>
            <a:custGeom>
              <a:avLst/>
              <a:gdLst/>
              <a:ahLst/>
              <a:cxnLst/>
              <a:rect l="l" t="t" r="r" b="b"/>
              <a:pathLst>
                <a:path w="2379" h="1920" extrusionOk="0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6"/>
            <p:cNvSpPr/>
            <p:nvPr/>
          </p:nvSpPr>
          <p:spPr>
            <a:xfrm>
              <a:off x="2187225" y="3540100"/>
              <a:ext cx="94850" cy="50400"/>
            </a:xfrm>
            <a:custGeom>
              <a:avLst/>
              <a:gdLst/>
              <a:ahLst/>
              <a:cxnLst/>
              <a:rect l="l" t="t" r="r" b="b"/>
              <a:pathLst>
                <a:path w="3794" h="2016" extrusionOk="0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54ED27B8-E95D-4D27-97F8-495413AE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全民基本收入变化</a:t>
            </a:r>
            <a:br>
              <a:rPr lang="en-US" altLang="zh-CN" dirty="0"/>
            </a:br>
            <a:r>
              <a:rPr lang="zh-CN" altLang="en-US" dirty="0"/>
              <a:t>年限表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E44B72-DB31-4D23-8C61-0CB615F8C136}"/>
              </a:ext>
            </a:extLst>
          </p:cNvPr>
          <p:cNvSpPr txBox="1"/>
          <p:nvPr/>
        </p:nvSpPr>
        <p:spPr>
          <a:xfrm>
            <a:off x="1718763" y="2354293"/>
            <a:ext cx="771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Itim"/>
              </a:rPr>
              <a:t>1946</a:t>
            </a:r>
            <a:endParaRPr lang="zh-CN" altLang="en-US" sz="2000" b="1" dirty="0">
              <a:solidFill>
                <a:schemeClr val="tx1"/>
              </a:solidFill>
              <a:latin typeface="It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1355;p42"/>
          <p:cNvGrpSpPr/>
          <p:nvPr/>
        </p:nvGrpSpPr>
        <p:grpSpPr>
          <a:xfrm flipH="1">
            <a:off x="707931" y="934500"/>
            <a:ext cx="2961974" cy="176025"/>
            <a:chOff x="4345425" y="2175475"/>
            <a:chExt cx="800750" cy="176025"/>
          </a:xfrm>
        </p:grpSpPr>
        <p:sp>
          <p:nvSpPr>
            <p:cNvPr id="1356" name="Google Shape;1356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58" name="Google Shape;1358;p42"/>
          <p:cNvGrpSpPr/>
          <p:nvPr/>
        </p:nvGrpSpPr>
        <p:grpSpPr>
          <a:xfrm flipH="1">
            <a:off x="769639" y="1396613"/>
            <a:ext cx="1324120" cy="176025"/>
            <a:chOff x="4345425" y="2175475"/>
            <a:chExt cx="800750" cy="176025"/>
          </a:xfrm>
        </p:grpSpPr>
        <p:sp>
          <p:nvSpPr>
            <p:cNvPr id="1359" name="Google Shape;1359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61" name="Google Shape;1361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J-PAL</a:t>
            </a:r>
            <a:br>
              <a:rPr lang="en-US" dirty="0"/>
            </a:br>
            <a:r>
              <a:rPr lang="zh-CN" altLang="en-US" dirty="0"/>
              <a:t>肯尼亚捐助实验</a:t>
            </a:r>
            <a:endParaRPr dirty="0"/>
          </a:p>
        </p:txBody>
      </p:sp>
      <p:sp>
        <p:nvSpPr>
          <p:cNvPr id="1362" name="Google Shape;1362;p42"/>
          <p:cNvSpPr txBox="1">
            <a:spLocks noGrp="1"/>
          </p:cNvSpPr>
          <p:nvPr>
            <p:ph type="subTitle" idx="5"/>
          </p:nvPr>
        </p:nvSpPr>
        <p:spPr>
          <a:xfrm>
            <a:off x="906900" y="2520325"/>
            <a:ext cx="2435111" cy="92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每提供</a:t>
            </a:r>
            <a:r>
              <a:rPr lang="en-US" altLang="zh-CN" dirty="0"/>
              <a:t>1000</a:t>
            </a:r>
            <a:r>
              <a:rPr lang="zh-CN" altLang="en-US" dirty="0"/>
              <a:t>美元</a:t>
            </a:r>
            <a:endParaRPr lang="en-US" altLang="zh-C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资产增加</a:t>
            </a:r>
            <a:r>
              <a:rPr lang="en-US" altLang="zh-CN" dirty="0"/>
              <a:t>430</a:t>
            </a:r>
            <a:r>
              <a:rPr lang="zh-CN" altLang="en-US" dirty="0"/>
              <a:t>美元</a:t>
            </a:r>
            <a:endParaRPr lang="en-US" altLang="zh-C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营养支出增加</a:t>
            </a:r>
            <a:r>
              <a:rPr lang="en-US" altLang="zh-CN" dirty="0"/>
              <a:t>330</a:t>
            </a:r>
            <a:r>
              <a:rPr lang="zh-CN" altLang="en-US" dirty="0"/>
              <a:t>美元</a:t>
            </a:r>
            <a:endParaRPr dirty="0"/>
          </a:p>
        </p:txBody>
      </p:sp>
      <p:sp>
        <p:nvSpPr>
          <p:cNvPr id="1363" name="Google Shape;1363;p42"/>
          <p:cNvSpPr txBox="1">
            <a:spLocks noGrp="1"/>
          </p:cNvSpPr>
          <p:nvPr>
            <p:ph type="subTitle" idx="6"/>
          </p:nvPr>
        </p:nvSpPr>
        <p:spPr>
          <a:xfrm>
            <a:off x="5703900" y="2520325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无法定义基本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社会阶层差距不断扩大</a:t>
            </a:r>
            <a:endParaRPr dirty="0"/>
          </a:p>
        </p:txBody>
      </p:sp>
      <p:grpSp>
        <p:nvGrpSpPr>
          <p:cNvPr id="1364" name="Google Shape;1364;p42"/>
          <p:cNvGrpSpPr/>
          <p:nvPr/>
        </p:nvGrpSpPr>
        <p:grpSpPr>
          <a:xfrm rot="367883">
            <a:off x="6195822" y="3541470"/>
            <a:ext cx="1569882" cy="507904"/>
            <a:chOff x="4345425" y="2175475"/>
            <a:chExt cx="800750" cy="176025"/>
          </a:xfrm>
        </p:grpSpPr>
        <p:sp>
          <p:nvSpPr>
            <p:cNvPr id="1365" name="Google Shape;1365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42"/>
          <p:cNvGrpSpPr/>
          <p:nvPr/>
        </p:nvGrpSpPr>
        <p:grpSpPr>
          <a:xfrm rot="474658">
            <a:off x="1381269" y="2001867"/>
            <a:ext cx="1557467" cy="585348"/>
            <a:chOff x="4345425" y="2175475"/>
            <a:chExt cx="800750" cy="176025"/>
          </a:xfrm>
        </p:grpSpPr>
        <p:sp>
          <p:nvSpPr>
            <p:cNvPr id="1368" name="Google Shape;1368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70" name="Google Shape;1370;p42"/>
          <p:cNvGrpSpPr/>
          <p:nvPr/>
        </p:nvGrpSpPr>
        <p:grpSpPr>
          <a:xfrm rot="367883">
            <a:off x="1375060" y="3541470"/>
            <a:ext cx="1569882" cy="507904"/>
            <a:chOff x="4345425" y="2175475"/>
            <a:chExt cx="800750" cy="176025"/>
          </a:xfrm>
        </p:grpSpPr>
        <p:sp>
          <p:nvSpPr>
            <p:cNvPr id="1371" name="Google Shape;1371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42"/>
          <p:cNvGrpSpPr/>
          <p:nvPr/>
        </p:nvGrpSpPr>
        <p:grpSpPr>
          <a:xfrm rot="474658">
            <a:off x="6178256" y="2001855"/>
            <a:ext cx="1557467" cy="585348"/>
            <a:chOff x="4345425" y="2175475"/>
            <a:chExt cx="800750" cy="176025"/>
          </a:xfrm>
        </p:grpSpPr>
        <p:sp>
          <p:nvSpPr>
            <p:cNvPr id="1374" name="Google Shape;1374;p42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76" name="Google Shape;1376;p42"/>
          <p:cNvSpPr txBox="1">
            <a:spLocks noGrp="1"/>
          </p:cNvSpPr>
          <p:nvPr>
            <p:ph type="subTitle" idx="7"/>
          </p:nvPr>
        </p:nvSpPr>
        <p:spPr>
          <a:xfrm>
            <a:off x="906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荷兰</a:t>
            </a:r>
            <a:r>
              <a:rPr lang="en-US" altLang="zh-CN" dirty="0"/>
              <a:t>8800</a:t>
            </a:r>
            <a:r>
              <a:rPr lang="zh-CN" altLang="en-US" dirty="0"/>
              <a:t>万元发放福利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1500</a:t>
            </a:r>
            <a:r>
              <a:rPr lang="zh-CN" altLang="en-US" dirty="0"/>
              <a:t>万元用于管理成本</a:t>
            </a:r>
            <a:endParaRPr dirty="0"/>
          </a:p>
        </p:txBody>
      </p:sp>
      <p:sp>
        <p:nvSpPr>
          <p:cNvPr id="1377" name="Google Shape;1377;p42"/>
          <p:cNvSpPr txBox="1">
            <a:spLocks noGrp="1"/>
          </p:cNvSpPr>
          <p:nvPr>
            <p:ph type="subTitle" idx="8"/>
          </p:nvPr>
        </p:nvSpPr>
        <p:spPr>
          <a:xfrm>
            <a:off x="5703900" y="4030800"/>
            <a:ext cx="250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全球经济总值增长</a:t>
            </a:r>
            <a:endParaRPr lang="en-US" altLang="zh-C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发展中国家经济崩溃</a:t>
            </a:r>
            <a:endParaRPr dirty="0"/>
          </a:p>
        </p:txBody>
      </p:sp>
      <p:sp>
        <p:nvSpPr>
          <p:cNvPr id="1378" name="Google Shape;1378;p42"/>
          <p:cNvSpPr txBox="1">
            <a:spLocks noGrp="1"/>
          </p:cNvSpPr>
          <p:nvPr>
            <p:ph type="subTitle" idx="1"/>
          </p:nvPr>
        </p:nvSpPr>
        <p:spPr>
          <a:xfrm>
            <a:off x="906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减少行政</a:t>
            </a:r>
            <a:endParaRPr dirty="0"/>
          </a:p>
        </p:txBody>
      </p:sp>
      <p:sp>
        <p:nvSpPr>
          <p:cNvPr id="1379" name="Google Shape;1379;p42"/>
          <p:cNvSpPr txBox="1">
            <a:spLocks noGrp="1"/>
          </p:cNvSpPr>
          <p:nvPr>
            <p:ph type="subTitle" idx="2"/>
          </p:nvPr>
        </p:nvSpPr>
        <p:spPr>
          <a:xfrm>
            <a:off x="5703900" y="3567725"/>
            <a:ext cx="2506200" cy="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全民</a:t>
            </a:r>
            <a:endParaRPr dirty="0"/>
          </a:p>
        </p:txBody>
      </p:sp>
      <p:sp>
        <p:nvSpPr>
          <p:cNvPr id="1380" name="Google Shape;1380;p42"/>
          <p:cNvSpPr txBox="1">
            <a:spLocks noGrp="1"/>
          </p:cNvSpPr>
          <p:nvPr>
            <p:ph type="subTitle" idx="3"/>
          </p:nvPr>
        </p:nvSpPr>
        <p:spPr>
          <a:xfrm>
            <a:off x="906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正相关</a:t>
            </a:r>
            <a:endParaRPr dirty="0"/>
          </a:p>
        </p:txBody>
      </p:sp>
      <p:sp>
        <p:nvSpPr>
          <p:cNvPr id="1381" name="Google Shape;1381;p42"/>
          <p:cNvSpPr txBox="1">
            <a:spLocks noGrp="1"/>
          </p:cNvSpPr>
          <p:nvPr>
            <p:ph type="subTitle" idx="4"/>
          </p:nvPr>
        </p:nvSpPr>
        <p:spPr>
          <a:xfrm>
            <a:off x="5703900" y="2028275"/>
            <a:ext cx="25062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基本</a:t>
            </a:r>
            <a:endParaRPr dirty="0"/>
          </a:p>
        </p:txBody>
      </p:sp>
      <p:grpSp>
        <p:nvGrpSpPr>
          <p:cNvPr id="1382" name="Google Shape;1382;p42"/>
          <p:cNvGrpSpPr/>
          <p:nvPr/>
        </p:nvGrpSpPr>
        <p:grpSpPr>
          <a:xfrm rot="2210750">
            <a:off x="5587690" y="679440"/>
            <a:ext cx="976434" cy="1313229"/>
            <a:chOff x="5941025" y="1169275"/>
            <a:chExt cx="976375" cy="1313150"/>
          </a:xfrm>
        </p:grpSpPr>
        <p:sp>
          <p:nvSpPr>
            <p:cNvPr id="1383" name="Google Shape;1383;p42"/>
            <p:cNvSpPr/>
            <p:nvPr/>
          </p:nvSpPr>
          <p:spPr>
            <a:xfrm>
              <a:off x="5957175" y="1169275"/>
              <a:ext cx="960225" cy="1294975"/>
            </a:xfrm>
            <a:custGeom>
              <a:avLst/>
              <a:gdLst/>
              <a:ahLst/>
              <a:cxnLst/>
              <a:rect l="l" t="t" r="r" b="b"/>
              <a:pathLst>
                <a:path w="38409" h="51799" extrusionOk="0">
                  <a:moveTo>
                    <a:pt x="24906" y="11400"/>
                  </a:moveTo>
                  <a:cubicBezTo>
                    <a:pt x="26915" y="11400"/>
                    <a:pt x="28559" y="13330"/>
                    <a:pt x="29437" y="15627"/>
                  </a:cubicBezTo>
                  <a:lnTo>
                    <a:pt x="29437" y="15627"/>
                  </a:lnTo>
                  <a:cubicBezTo>
                    <a:pt x="28804" y="15759"/>
                    <a:pt x="28165" y="15830"/>
                    <a:pt x="27538" y="15830"/>
                  </a:cubicBezTo>
                  <a:cubicBezTo>
                    <a:pt x="25304" y="15830"/>
                    <a:pt x="23217" y="14928"/>
                    <a:pt x="22048" y="12679"/>
                  </a:cubicBezTo>
                  <a:lnTo>
                    <a:pt x="22048" y="12679"/>
                  </a:lnTo>
                  <a:cubicBezTo>
                    <a:pt x="23050" y="11780"/>
                    <a:pt x="24014" y="11400"/>
                    <a:pt x="24906" y="11400"/>
                  </a:cubicBezTo>
                  <a:close/>
                  <a:moveTo>
                    <a:pt x="16098" y="22002"/>
                  </a:moveTo>
                  <a:cubicBezTo>
                    <a:pt x="17912" y="22002"/>
                    <a:pt x="19841" y="23543"/>
                    <a:pt x="20924" y="24766"/>
                  </a:cubicBezTo>
                  <a:cubicBezTo>
                    <a:pt x="21653" y="25600"/>
                    <a:pt x="22307" y="26598"/>
                    <a:pt x="22544" y="27617"/>
                  </a:cubicBezTo>
                  <a:lnTo>
                    <a:pt x="22544" y="27617"/>
                  </a:lnTo>
                  <a:cubicBezTo>
                    <a:pt x="22079" y="27689"/>
                    <a:pt x="21602" y="27724"/>
                    <a:pt x="21120" y="27724"/>
                  </a:cubicBezTo>
                  <a:cubicBezTo>
                    <a:pt x="18809" y="27724"/>
                    <a:pt x="16382" y="26930"/>
                    <a:pt x="14579" y="25702"/>
                  </a:cubicBezTo>
                  <a:cubicBezTo>
                    <a:pt x="14054" y="25314"/>
                    <a:pt x="13323" y="24789"/>
                    <a:pt x="13323" y="24081"/>
                  </a:cubicBezTo>
                  <a:cubicBezTo>
                    <a:pt x="13323" y="23145"/>
                    <a:pt x="14556" y="22301"/>
                    <a:pt x="15355" y="22095"/>
                  </a:cubicBezTo>
                  <a:cubicBezTo>
                    <a:pt x="15599" y="22032"/>
                    <a:pt x="15847" y="22002"/>
                    <a:pt x="16098" y="22002"/>
                  </a:cubicBezTo>
                  <a:close/>
                  <a:moveTo>
                    <a:pt x="9232" y="31775"/>
                  </a:moveTo>
                  <a:cubicBezTo>
                    <a:pt x="10916" y="31775"/>
                    <a:pt x="13002" y="32678"/>
                    <a:pt x="14389" y="33975"/>
                  </a:cubicBezTo>
                  <a:lnTo>
                    <a:pt x="14389" y="33975"/>
                  </a:lnTo>
                  <a:cubicBezTo>
                    <a:pt x="13462" y="34171"/>
                    <a:pt x="12527" y="34290"/>
                    <a:pt x="11580" y="34290"/>
                  </a:cubicBezTo>
                  <a:cubicBezTo>
                    <a:pt x="11227" y="34290"/>
                    <a:pt x="10872" y="34274"/>
                    <a:pt x="10516" y="34238"/>
                  </a:cubicBezTo>
                  <a:cubicBezTo>
                    <a:pt x="9785" y="34170"/>
                    <a:pt x="5585" y="33051"/>
                    <a:pt x="7822" y="32047"/>
                  </a:cubicBezTo>
                  <a:cubicBezTo>
                    <a:pt x="8233" y="31861"/>
                    <a:pt x="8713" y="31775"/>
                    <a:pt x="9232" y="31775"/>
                  </a:cubicBezTo>
                  <a:close/>
                  <a:moveTo>
                    <a:pt x="33094" y="0"/>
                  </a:moveTo>
                  <a:cubicBezTo>
                    <a:pt x="32622" y="0"/>
                    <a:pt x="32308" y="765"/>
                    <a:pt x="32816" y="1142"/>
                  </a:cubicBezTo>
                  <a:cubicBezTo>
                    <a:pt x="35076" y="2831"/>
                    <a:pt x="37381" y="5273"/>
                    <a:pt x="37130" y="8355"/>
                  </a:cubicBezTo>
                  <a:cubicBezTo>
                    <a:pt x="36947" y="10660"/>
                    <a:pt x="35327" y="12646"/>
                    <a:pt x="33455" y="13901"/>
                  </a:cubicBezTo>
                  <a:cubicBezTo>
                    <a:pt x="32631" y="14469"/>
                    <a:pt x="31697" y="14940"/>
                    <a:pt x="30720" y="15274"/>
                  </a:cubicBezTo>
                  <a:lnTo>
                    <a:pt x="30720" y="15274"/>
                  </a:lnTo>
                  <a:cubicBezTo>
                    <a:pt x="30421" y="14430"/>
                    <a:pt x="30015" y="13627"/>
                    <a:pt x="29506" y="12897"/>
                  </a:cubicBezTo>
                  <a:cubicBezTo>
                    <a:pt x="28280" y="11170"/>
                    <a:pt x="26642" y="10280"/>
                    <a:pt x="24956" y="10280"/>
                  </a:cubicBezTo>
                  <a:cubicBezTo>
                    <a:pt x="23568" y="10280"/>
                    <a:pt x="22149" y="10884"/>
                    <a:pt x="20901" y="12121"/>
                  </a:cubicBezTo>
                  <a:cubicBezTo>
                    <a:pt x="20696" y="12326"/>
                    <a:pt x="20696" y="12600"/>
                    <a:pt x="20810" y="12851"/>
                  </a:cubicBezTo>
                  <a:cubicBezTo>
                    <a:pt x="22100" y="15817"/>
                    <a:pt x="24703" y="17013"/>
                    <a:pt x="27487" y="17013"/>
                  </a:cubicBezTo>
                  <a:cubicBezTo>
                    <a:pt x="28251" y="17013"/>
                    <a:pt x="29030" y="16923"/>
                    <a:pt x="29799" y="16754"/>
                  </a:cubicBezTo>
                  <a:lnTo>
                    <a:pt x="29799" y="16754"/>
                  </a:lnTo>
                  <a:cubicBezTo>
                    <a:pt x="30098" y="17897"/>
                    <a:pt x="30206" y="19066"/>
                    <a:pt x="30077" y="20087"/>
                  </a:cubicBezTo>
                  <a:cubicBezTo>
                    <a:pt x="29643" y="23556"/>
                    <a:pt x="27178" y="26090"/>
                    <a:pt x="23983" y="27254"/>
                  </a:cubicBezTo>
                  <a:cubicBezTo>
                    <a:pt x="23891" y="27287"/>
                    <a:pt x="23798" y="27318"/>
                    <a:pt x="23704" y="27348"/>
                  </a:cubicBezTo>
                  <a:lnTo>
                    <a:pt x="23704" y="27348"/>
                  </a:lnTo>
                  <a:cubicBezTo>
                    <a:pt x="23640" y="27081"/>
                    <a:pt x="23551" y="26806"/>
                    <a:pt x="23435" y="26523"/>
                  </a:cubicBezTo>
                  <a:cubicBezTo>
                    <a:pt x="22361" y="23931"/>
                    <a:pt x="19065" y="20836"/>
                    <a:pt x="16037" y="20836"/>
                  </a:cubicBezTo>
                  <a:cubicBezTo>
                    <a:pt x="14879" y="20836"/>
                    <a:pt x="13761" y="21288"/>
                    <a:pt x="12821" y="22392"/>
                  </a:cubicBezTo>
                  <a:cubicBezTo>
                    <a:pt x="9785" y="25953"/>
                    <a:pt x="16884" y="28235"/>
                    <a:pt x="19235" y="28692"/>
                  </a:cubicBezTo>
                  <a:cubicBezTo>
                    <a:pt x="19868" y="28814"/>
                    <a:pt x="20509" y="28873"/>
                    <a:pt x="21148" y="28873"/>
                  </a:cubicBezTo>
                  <a:cubicBezTo>
                    <a:pt x="21640" y="28873"/>
                    <a:pt x="22131" y="28838"/>
                    <a:pt x="22617" y="28769"/>
                  </a:cubicBezTo>
                  <a:lnTo>
                    <a:pt x="22617" y="28769"/>
                  </a:lnTo>
                  <a:cubicBezTo>
                    <a:pt x="22543" y="29373"/>
                    <a:pt x="22277" y="29966"/>
                    <a:pt x="21746" y="30518"/>
                  </a:cubicBezTo>
                  <a:cubicBezTo>
                    <a:pt x="20239" y="32070"/>
                    <a:pt x="18002" y="32960"/>
                    <a:pt x="15948" y="33576"/>
                  </a:cubicBezTo>
                  <a:cubicBezTo>
                    <a:pt x="15872" y="33599"/>
                    <a:pt x="15796" y="33621"/>
                    <a:pt x="15720" y="33642"/>
                  </a:cubicBezTo>
                  <a:lnTo>
                    <a:pt x="15720" y="33642"/>
                  </a:lnTo>
                  <a:cubicBezTo>
                    <a:pt x="14484" y="32339"/>
                    <a:pt x="12654" y="31465"/>
                    <a:pt x="11018" y="31020"/>
                  </a:cubicBezTo>
                  <a:cubicBezTo>
                    <a:pt x="10410" y="30851"/>
                    <a:pt x="9597" y="30690"/>
                    <a:pt x="8797" y="30690"/>
                  </a:cubicBezTo>
                  <a:cubicBezTo>
                    <a:pt x="7764" y="30690"/>
                    <a:pt x="6752" y="30957"/>
                    <a:pt x="6225" y="31819"/>
                  </a:cubicBezTo>
                  <a:cubicBezTo>
                    <a:pt x="5426" y="33074"/>
                    <a:pt x="6590" y="34238"/>
                    <a:pt x="7685" y="34741"/>
                  </a:cubicBezTo>
                  <a:cubicBezTo>
                    <a:pt x="8836" y="35291"/>
                    <a:pt x="10132" y="35499"/>
                    <a:pt x="11432" y="35499"/>
                  </a:cubicBezTo>
                  <a:cubicBezTo>
                    <a:pt x="12503" y="35499"/>
                    <a:pt x="13578" y="35358"/>
                    <a:pt x="14579" y="35151"/>
                  </a:cubicBezTo>
                  <a:cubicBezTo>
                    <a:pt x="14799" y="35105"/>
                    <a:pt x="15030" y="35052"/>
                    <a:pt x="15268" y="34994"/>
                  </a:cubicBezTo>
                  <a:lnTo>
                    <a:pt x="15268" y="34994"/>
                  </a:lnTo>
                  <a:cubicBezTo>
                    <a:pt x="15743" y="35703"/>
                    <a:pt x="15988" y="36474"/>
                    <a:pt x="15880" y="37251"/>
                  </a:cubicBezTo>
                  <a:cubicBezTo>
                    <a:pt x="15423" y="40629"/>
                    <a:pt x="11223" y="43323"/>
                    <a:pt x="8712" y="45103"/>
                  </a:cubicBezTo>
                  <a:cubicBezTo>
                    <a:pt x="5996" y="47043"/>
                    <a:pt x="3006" y="48664"/>
                    <a:pt x="450" y="50810"/>
                  </a:cubicBezTo>
                  <a:cubicBezTo>
                    <a:pt x="0" y="51205"/>
                    <a:pt x="415" y="51799"/>
                    <a:pt x="901" y="51799"/>
                  </a:cubicBezTo>
                  <a:cubicBezTo>
                    <a:pt x="1032" y="51799"/>
                    <a:pt x="1168" y="51756"/>
                    <a:pt x="1294" y="51654"/>
                  </a:cubicBezTo>
                  <a:cubicBezTo>
                    <a:pt x="4764" y="48732"/>
                    <a:pt x="8895" y="46678"/>
                    <a:pt x="12410" y="43779"/>
                  </a:cubicBezTo>
                  <a:cubicBezTo>
                    <a:pt x="14807" y="41771"/>
                    <a:pt x="18482" y="38301"/>
                    <a:pt x="16610" y="34855"/>
                  </a:cubicBezTo>
                  <a:cubicBezTo>
                    <a:pt x="16574" y="34789"/>
                    <a:pt x="16537" y="34724"/>
                    <a:pt x="16499" y="34659"/>
                  </a:cubicBezTo>
                  <a:lnTo>
                    <a:pt x="16499" y="34659"/>
                  </a:lnTo>
                  <a:cubicBezTo>
                    <a:pt x="19757" y="33680"/>
                    <a:pt x="23709" y="31734"/>
                    <a:pt x="23827" y="28524"/>
                  </a:cubicBezTo>
                  <a:lnTo>
                    <a:pt x="23827" y="28524"/>
                  </a:lnTo>
                  <a:cubicBezTo>
                    <a:pt x="26264" y="27880"/>
                    <a:pt x="28468" y="26370"/>
                    <a:pt x="29872" y="24172"/>
                  </a:cubicBezTo>
                  <a:cubicBezTo>
                    <a:pt x="31306" y="21905"/>
                    <a:pt x="31667" y="19032"/>
                    <a:pt x="31053" y="16408"/>
                  </a:cubicBezTo>
                  <a:lnTo>
                    <a:pt x="31053" y="16408"/>
                  </a:lnTo>
                  <a:cubicBezTo>
                    <a:pt x="32330" y="15981"/>
                    <a:pt x="33542" y="15346"/>
                    <a:pt x="34574" y="14563"/>
                  </a:cubicBezTo>
                  <a:cubicBezTo>
                    <a:pt x="36628" y="13011"/>
                    <a:pt x="38271" y="10706"/>
                    <a:pt x="38340" y="8058"/>
                  </a:cubicBezTo>
                  <a:cubicBezTo>
                    <a:pt x="38408" y="4657"/>
                    <a:pt x="35966" y="2009"/>
                    <a:pt x="33409" y="115"/>
                  </a:cubicBezTo>
                  <a:cubicBezTo>
                    <a:pt x="33302" y="35"/>
                    <a:pt x="33194" y="0"/>
                    <a:pt x="33094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5941025" y="2320575"/>
              <a:ext cx="182525" cy="161850"/>
            </a:xfrm>
            <a:custGeom>
              <a:avLst/>
              <a:gdLst/>
              <a:ahLst/>
              <a:cxnLst/>
              <a:rect l="l" t="t" r="r" b="b"/>
              <a:pathLst>
                <a:path w="7301" h="6474" extrusionOk="0">
                  <a:moveTo>
                    <a:pt x="2509" y="1"/>
                  </a:moveTo>
                  <a:cubicBezTo>
                    <a:pt x="2274" y="1"/>
                    <a:pt x="2039" y="120"/>
                    <a:pt x="1940" y="398"/>
                  </a:cubicBezTo>
                  <a:cubicBezTo>
                    <a:pt x="1347" y="2133"/>
                    <a:pt x="662" y="3844"/>
                    <a:pt x="91" y="5602"/>
                  </a:cubicBezTo>
                  <a:cubicBezTo>
                    <a:pt x="0" y="5876"/>
                    <a:pt x="206" y="6287"/>
                    <a:pt x="502" y="6332"/>
                  </a:cubicBezTo>
                  <a:cubicBezTo>
                    <a:pt x="1173" y="6430"/>
                    <a:pt x="1849" y="6474"/>
                    <a:pt x="2524" y="6474"/>
                  </a:cubicBezTo>
                  <a:cubicBezTo>
                    <a:pt x="3895" y="6474"/>
                    <a:pt x="5266" y="6296"/>
                    <a:pt x="6597" y="6036"/>
                  </a:cubicBezTo>
                  <a:cubicBezTo>
                    <a:pt x="7301" y="5886"/>
                    <a:pt x="7067" y="4879"/>
                    <a:pt x="6437" y="4879"/>
                  </a:cubicBezTo>
                  <a:cubicBezTo>
                    <a:pt x="6393" y="4879"/>
                    <a:pt x="6347" y="4884"/>
                    <a:pt x="6300" y="4894"/>
                  </a:cubicBezTo>
                  <a:cubicBezTo>
                    <a:pt x="5084" y="5131"/>
                    <a:pt x="3792" y="5303"/>
                    <a:pt x="2514" y="5303"/>
                  </a:cubicBezTo>
                  <a:cubicBezTo>
                    <a:pt x="2157" y="5303"/>
                    <a:pt x="1801" y="5289"/>
                    <a:pt x="1448" y="5260"/>
                  </a:cubicBezTo>
                  <a:lnTo>
                    <a:pt x="1448" y="5260"/>
                  </a:lnTo>
                  <a:cubicBezTo>
                    <a:pt x="1970" y="3743"/>
                    <a:pt x="2561" y="2239"/>
                    <a:pt x="3082" y="717"/>
                  </a:cubicBezTo>
                  <a:cubicBezTo>
                    <a:pt x="3234" y="287"/>
                    <a:pt x="2873" y="1"/>
                    <a:pt x="2509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42"/>
          <p:cNvGrpSpPr/>
          <p:nvPr/>
        </p:nvGrpSpPr>
        <p:grpSpPr>
          <a:xfrm rot="1866236">
            <a:off x="6333437" y="809389"/>
            <a:ext cx="2928624" cy="358006"/>
            <a:chOff x="2142525" y="3876725"/>
            <a:chExt cx="2414850" cy="295200"/>
          </a:xfrm>
        </p:grpSpPr>
        <p:sp>
          <p:nvSpPr>
            <p:cNvPr id="1386" name="Google Shape;1386;p42"/>
            <p:cNvSpPr/>
            <p:nvPr/>
          </p:nvSpPr>
          <p:spPr>
            <a:xfrm>
              <a:off x="2147925" y="3884850"/>
              <a:ext cx="91075" cy="132625"/>
            </a:xfrm>
            <a:custGeom>
              <a:avLst/>
              <a:gdLst/>
              <a:ahLst/>
              <a:cxnLst/>
              <a:rect l="l" t="t" r="r" b="b"/>
              <a:pathLst>
                <a:path w="3643" h="5305" extrusionOk="0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2227250" y="3885400"/>
              <a:ext cx="45775" cy="135000"/>
            </a:xfrm>
            <a:custGeom>
              <a:avLst/>
              <a:gdLst/>
              <a:ahLst/>
              <a:cxnLst/>
              <a:rect l="l" t="t" r="r" b="b"/>
              <a:pathLst>
                <a:path w="1831" h="5400" extrusionOk="0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2262625" y="3878875"/>
              <a:ext cx="121050" cy="159625"/>
            </a:xfrm>
            <a:custGeom>
              <a:avLst/>
              <a:gdLst/>
              <a:ahLst/>
              <a:cxnLst/>
              <a:rect l="l" t="t" r="r" b="b"/>
              <a:pathLst>
                <a:path w="4842" h="6385" extrusionOk="0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2275025" y="3904375"/>
              <a:ext cx="91525" cy="94625"/>
            </a:xfrm>
            <a:custGeom>
              <a:avLst/>
              <a:gdLst/>
              <a:ahLst/>
              <a:cxnLst/>
              <a:rect l="l" t="t" r="r" b="b"/>
              <a:pathLst>
                <a:path w="3661" h="3785" extrusionOk="0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4200850" y="4019700"/>
              <a:ext cx="243175" cy="145150"/>
            </a:xfrm>
            <a:custGeom>
              <a:avLst/>
              <a:gdLst/>
              <a:ahLst/>
              <a:cxnLst/>
              <a:rect l="l" t="t" r="r" b="b"/>
              <a:pathLst>
                <a:path w="9727" h="5806" extrusionOk="0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4430700" y="4072425"/>
              <a:ext cx="121050" cy="57275"/>
            </a:xfrm>
            <a:custGeom>
              <a:avLst/>
              <a:gdLst/>
              <a:ahLst/>
              <a:cxnLst/>
              <a:rect l="l" t="t" r="r" b="b"/>
              <a:pathLst>
                <a:path w="4842" h="2291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2373050" y="3934975"/>
              <a:ext cx="1943650" cy="192700"/>
            </a:xfrm>
            <a:custGeom>
              <a:avLst/>
              <a:gdLst/>
              <a:ahLst/>
              <a:cxnLst/>
              <a:rect l="l" t="t" r="r" b="b"/>
              <a:pathLst>
                <a:path w="77746" h="7708" extrusionOk="0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2392900" y="3956075"/>
              <a:ext cx="472575" cy="58775"/>
            </a:xfrm>
            <a:custGeom>
              <a:avLst/>
              <a:gdLst/>
              <a:ahLst/>
              <a:cxnLst/>
              <a:rect l="l" t="t" r="r" b="b"/>
              <a:pathLst>
                <a:path w="18903" h="2351" extrusionOk="0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2373050" y="3889675"/>
              <a:ext cx="1885075" cy="275175"/>
            </a:xfrm>
            <a:custGeom>
              <a:avLst/>
              <a:gdLst/>
              <a:ahLst/>
              <a:cxnLst/>
              <a:rect l="l" t="t" r="r" b="b"/>
              <a:pathLst>
                <a:path w="75403" h="11007" extrusionOk="0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2142525" y="3876725"/>
              <a:ext cx="2414850" cy="291950"/>
            </a:xfrm>
            <a:custGeom>
              <a:avLst/>
              <a:gdLst/>
              <a:ahLst/>
              <a:cxnLst/>
              <a:rect l="l" t="t" r="r" b="b"/>
              <a:pathLst>
                <a:path w="96594" h="11678" extrusionOk="0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2297125" y="3977050"/>
              <a:ext cx="10375" cy="58250"/>
            </a:xfrm>
            <a:custGeom>
              <a:avLst/>
              <a:gdLst/>
              <a:ahLst/>
              <a:cxnLst/>
              <a:rect l="l" t="t" r="r" b="b"/>
              <a:pathLst>
                <a:path w="415" h="2330" extrusionOk="0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2334525" y="3993050"/>
              <a:ext cx="10850" cy="45625"/>
            </a:xfrm>
            <a:custGeom>
              <a:avLst/>
              <a:gdLst/>
              <a:ahLst/>
              <a:cxnLst/>
              <a:rect l="l" t="t" r="r" b="b"/>
              <a:pathLst>
                <a:path w="434" h="1825" extrusionOk="0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2368775" y="3930000"/>
              <a:ext cx="1895650" cy="136475"/>
            </a:xfrm>
            <a:custGeom>
              <a:avLst/>
              <a:gdLst/>
              <a:ahLst/>
              <a:cxnLst/>
              <a:rect l="l" t="t" r="r" b="b"/>
              <a:pathLst>
                <a:path w="75826" h="5459" extrusionOk="0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4430700" y="4072425"/>
              <a:ext cx="13325" cy="57275"/>
            </a:xfrm>
            <a:custGeom>
              <a:avLst/>
              <a:gdLst/>
              <a:ahLst/>
              <a:cxnLst/>
              <a:rect l="l" t="t" r="r" b="b"/>
              <a:pathLst>
                <a:path w="533" h="2291" fill="none" extrusionOk="0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w="9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4195450" y="4056625"/>
              <a:ext cx="126900" cy="115300"/>
            </a:xfrm>
            <a:custGeom>
              <a:avLst/>
              <a:gdLst/>
              <a:ahLst/>
              <a:cxnLst/>
              <a:rect l="l" t="t" r="r" b="b"/>
              <a:pathLst>
                <a:path w="5076" h="4612" extrusionOk="0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2368100" y="3995375"/>
              <a:ext cx="1847425" cy="137250"/>
            </a:xfrm>
            <a:custGeom>
              <a:avLst/>
              <a:gdLst/>
              <a:ahLst/>
              <a:cxnLst/>
              <a:rect l="l" t="t" r="r" b="b"/>
              <a:pathLst>
                <a:path w="73897" h="5490" extrusionOk="0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5625545" y="1317495"/>
            <a:ext cx="2798301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6139907" y="1779598"/>
            <a:ext cx="2235214" cy="176025"/>
            <a:chOff x="4345425" y="2175475"/>
            <a:chExt cx="800750" cy="176025"/>
          </a:xfrm>
        </p:grpSpPr>
        <p:sp>
          <p:nvSpPr>
            <p:cNvPr id="1183" name="Google Shape;1183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 rot="137243">
            <a:off x="7127607" y="2241615"/>
            <a:ext cx="1247922" cy="176039"/>
            <a:chOff x="4345425" y="2175475"/>
            <a:chExt cx="800750" cy="176025"/>
          </a:xfrm>
        </p:grpSpPr>
        <p:sp>
          <p:nvSpPr>
            <p:cNvPr id="1186" name="Google Shape;1186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5218411" y="876332"/>
            <a:ext cx="3282038" cy="895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CN" altLang="en-US" dirty="0"/>
              <a:t>全民基本服务</a:t>
            </a:r>
            <a:br>
              <a:rPr lang="en-US" altLang="zh-CN" dirty="0"/>
            </a:br>
            <a:r>
              <a:rPr lang="en-US" altLang="zh-CN" sz="1600" i="1" dirty="0"/>
              <a:t>Universal/Unconditional Basic Income</a:t>
            </a:r>
            <a:endParaRPr dirty="0"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5981932" y="2667228"/>
            <a:ext cx="2986284" cy="168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）服务指满足公共利益的集体活、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/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）基本，指充分且必要而不是最少的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/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） 全民的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</a:rPr>
              <a:t>普遍的，指不论支付能力或身份</a:t>
            </a:r>
          </a:p>
        </p:txBody>
      </p:sp>
      <p:grpSp>
        <p:nvGrpSpPr>
          <p:cNvPr id="1191" name="Google Shape;1191;p38"/>
          <p:cNvGrpSpPr/>
          <p:nvPr/>
        </p:nvGrpSpPr>
        <p:grpSpPr>
          <a:xfrm>
            <a:off x="4268956" y="1361450"/>
            <a:ext cx="428976" cy="1173468"/>
            <a:chOff x="3443472" y="1907731"/>
            <a:chExt cx="454327" cy="1325503"/>
          </a:xfrm>
        </p:grpSpPr>
        <p:sp>
          <p:nvSpPr>
            <p:cNvPr id="1192" name="Google Shape;1192;p38"/>
            <p:cNvSpPr/>
            <p:nvPr/>
          </p:nvSpPr>
          <p:spPr>
            <a:xfrm>
              <a:off x="3456297" y="1920208"/>
              <a:ext cx="427196" cy="1302484"/>
            </a:xfrm>
            <a:custGeom>
              <a:avLst/>
              <a:gdLst/>
              <a:ahLst/>
              <a:cxnLst/>
              <a:rect l="l" t="t" r="r" b="b"/>
              <a:pathLst>
                <a:path w="7495" h="20879" extrusionOk="0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443472" y="1907731"/>
              <a:ext cx="454327" cy="1325503"/>
            </a:xfrm>
            <a:custGeom>
              <a:avLst/>
              <a:gdLst/>
              <a:ahLst/>
              <a:cxnLst/>
              <a:rect l="l" t="t" r="r" b="b"/>
              <a:pathLst>
                <a:path w="7971" h="21248" extrusionOk="0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 rot="-108528">
            <a:off x="962425" y="2100675"/>
            <a:ext cx="391000" cy="1284182"/>
            <a:chOff x="1276425" y="1928068"/>
            <a:chExt cx="378577" cy="1391130"/>
          </a:xfrm>
        </p:grpSpPr>
        <p:sp>
          <p:nvSpPr>
            <p:cNvPr id="1195" name="Google Shape;1195;p38"/>
            <p:cNvSpPr/>
            <p:nvPr/>
          </p:nvSpPr>
          <p:spPr>
            <a:xfrm>
              <a:off x="1282125" y="1942105"/>
              <a:ext cx="360053" cy="1366551"/>
            </a:xfrm>
            <a:custGeom>
              <a:avLst/>
              <a:gdLst/>
              <a:ahLst/>
              <a:cxnLst/>
              <a:rect l="l" t="t" r="r" b="b"/>
              <a:pathLst>
                <a:path w="6317" h="21906" extrusionOk="0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276425" y="1928068"/>
              <a:ext cx="378577" cy="1391130"/>
            </a:xfrm>
            <a:custGeom>
              <a:avLst/>
              <a:gdLst/>
              <a:ahLst/>
              <a:cxnLst/>
              <a:rect l="l" t="t" r="r" b="b"/>
              <a:pathLst>
                <a:path w="6642" h="22300" extrusionOk="0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38"/>
          <p:cNvSpPr/>
          <p:nvPr/>
        </p:nvSpPr>
        <p:spPr>
          <a:xfrm rot="-5897885" flipH="1">
            <a:off x="5018736" y="2203756"/>
            <a:ext cx="911111" cy="876871"/>
          </a:xfrm>
          <a:custGeom>
            <a:avLst/>
            <a:gdLst/>
            <a:ahLst/>
            <a:cxnLst/>
            <a:rect l="l" t="t" r="r" b="b"/>
            <a:pathLst>
              <a:path w="26142" h="30241" extrusionOk="0">
                <a:moveTo>
                  <a:pt x="20452" y="647"/>
                </a:moveTo>
                <a:lnTo>
                  <a:pt x="20452" y="647"/>
                </a:lnTo>
                <a:cubicBezTo>
                  <a:pt x="20499" y="678"/>
                  <a:pt x="20561" y="694"/>
                  <a:pt x="20608" y="725"/>
                </a:cubicBezTo>
                <a:cubicBezTo>
                  <a:pt x="20749" y="804"/>
                  <a:pt x="20890" y="867"/>
                  <a:pt x="21047" y="929"/>
                </a:cubicBezTo>
                <a:cubicBezTo>
                  <a:pt x="21173" y="992"/>
                  <a:pt x="21282" y="1070"/>
                  <a:pt x="21423" y="1102"/>
                </a:cubicBezTo>
                <a:cubicBezTo>
                  <a:pt x="21627" y="1478"/>
                  <a:pt x="21847" y="1854"/>
                  <a:pt x="22050" y="2230"/>
                </a:cubicBezTo>
                <a:cubicBezTo>
                  <a:pt x="21705" y="2026"/>
                  <a:pt x="21345" y="1838"/>
                  <a:pt x="20984" y="1635"/>
                </a:cubicBezTo>
                <a:cubicBezTo>
                  <a:pt x="20828" y="1290"/>
                  <a:pt x="20655" y="929"/>
                  <a:pt x="20452" y="647"/>
                </a:cubicBezTo>
                <a:close/>
                <a:moveTo>
                  <a:pt x="21047" y="1776"/>
                </a:moveTo>
                <a:lnTo>
                  <a:pt x="21047" y="1776"/>
                </a:lnTo>
                <a:cubicBezTo>
                  <a:pt x="21423" y="2011"/>
                  <a:pt x="21800" y="2246"/>
                  <a:pt x="22191" y="2465"/>
                </a:cubicBezTo>
                <a:cubicBezTo>
                  <a:pt x="22411" y="2857"/>
                  <a:pt x="22630" y="3233"/>
                  <a:pt x="22865" y="3625"/>
                </a:cubicBezTo>
                <a:cubicBezTo>
                  <a:pt x="22395" y="3343"/>
                  <a:pt x="21925" y="3077"/>
                  <a:pt x="21470" y="2794"/>
                </a:cubicBezTo>
                <a:cubicBezTo>
                  <a:pt x="21361" y="2591"/>
                  <a:pt x="21220" y="2199"/>
                  <a:pt x="21047" y="1776"/>
                </a:cubicBezTo>
                <a:close/>
                <a:moveTo>
                  <a:pt x="21564" y="3014"/>
                </a:moveTo>
                <a:cubicBezTo>
                  <a:pt x="22019" y="3327"/>
                  <a:pt x="22505" y="3625"/>
                  <a:pt x="23006" y="3892"/>
                </a:cubicBezTo>
                <a:cubicBezTo>
                  <a:pt x="23210" y="4237"/>
                  <a:pt x="23414" y="4581"/>
                  <a:pt x="23602" y="4942"/>
                </a:cubicBezTo>
                <a:cubicBezTo>
                  <a:pt x="23085" y="4660"/>
                  <a:pt x="22552" y="4378"/>
                  <a:pt x="22066" y="4048"/>
                </a:cubicBezTo>
                <a:cubicBezTo>
                  <a:pt x="21894" y="3704"/>
                  <a:pt x="21721" y="3359"/>
                  <a:pt x="21564" y="3014"/>
                </a:cubicBezTo>
                <a:close/>
                <a:moveTo>
                  <a:pt x="22160" y="4268"/>
                </a:moveTo>
                <a:lnTo>
                  <a:pt x="22160" y="4268"/>
                </a:lnTo>
                <a:cubicBezTo>
                  <a:pt x="22646" y="4613"/>
                  <a:pt x="23179" y="4958"/>
                  <a:pt x="23743" y="5193"/>
                </a:cubicBezTo>
                <a:cubicBezTo>
                  <a:pt x="23947" y="5600"/>
                  <a:pt x="24166" y="6008"/>
                  <a:pt x="24370" y="6415"/>
                </a:cubicBezTo>
                <a:cubicBezTo>
                  <a:pt x="23806" y="6055"/>
                  <a:pt x="23242" y="5726"/>
                  <a:pt x="22677" y="5365"/>
                </a:cubicBezTo>
                <a:cubicBezTo>
                  <a:pt x="22505" y="5005"/>
                  <a:pt x="22332" y="4628"/>
                  <a:pt x="22160" y="4268"/>
                </a:cubicBezTo>
                <a:close/>
                <a:moveTo>
                  <a:pt x="22803" y="5632"/>
                </a:moveTo>
                <a:lnTo>
                  <a:pt x="22803" y="5632"/>
                </a:lnTo>
                <a:cubicBezTo>
                  <a:pt x="23351" y="6023"/>
                  <a:pt x="23931" y="6415"/>
                  <a:pt x="24527" y="6729"/>
                </a:cubicBezTo>
                <a:cubicBezTo>
                  <a:pt x="24527" y="6744"/>
                  <a:pt x="24543" y="6760"/>
                  <a:pt x="24543" y="6776"/>
                </a:cubicBezTo>
                <a:cubicBezTo>
                  <a:pt x="24731" y="7136"/>
                  <a:pt x="24887" y="7512"/>
                  <a:pt x="25060" y="7889"/>
                </a:cubicBezTo>
                <a:cubicBezTo>
                  <a:pt x="24433" y="7450"/>
                  <a:pt x="23806" y="7011"/>
                  <a:pt x="23226" y="6525"/>
                </a:cubicBezTo>
                <a:cubicBezTo>
                  <a:pt x="23085" y="6227"/>
                  <a:pt x="22944" y="5929"/>
                  <a:pt x="22803" y="5632"/>
                </a:cubicBezTo>
                <a:close/>
                <a:moveTo>
                  <a:pt x="16674" y="7591"/>
                </a:moveTo>
                <a:cubicBezTo>
                  <a:pt x="16785" y="7602"/>
                  <a:pt x="16904" y="7613"/>
                  <a:pt x="17019" y="7613"/>
                </a:cubicBezTo>
                <a:cubicBezTo>
                  <a:pt x="17067" y="7613"/>
                  <a:pt x="17114" y="7611"/>
                  <a:pt x="17160" y="7607"/>
                </a:cubicBezTo>
                <a:lnTo>
                  <a:pt x="17160" y="7607"/>
                </a:lnTo>
                <a:cubicBezTo>
                  <a:pt x="17082" y="7748"/>
                  <a:pt x="17082" y="7920"/>
                  <a:pt x="17113" y="8077"/>
                </a:cubicBezTo>
                <a:cubicBezTo>
                  <a:pt x="17097" y="8092"/>
                  <a:pt x="17097" y="8108"/>
                  <a:pt x="17097" y="8124"/>
                </a:cubicBezTo>
                <a:cubicBezTo>
                  <a:pt x="16956" y="7951"/>
                  <a:pt x="16815" y="7763"/>
                  <a:pt x="16674" y="7591"/>
                </a:cubicBezTo>
                <a:close/>
                <a:moveTo>
                  <a:pt x="15859" y="7465"/>
                </a:moveTo>
                <a:cubicBezTo>
                  <a:pt x="16047" y="7497"/>
                  <a:pt x="16266" y="7544"/>
                  <a:pt x="16470" y="7575"/>
                </a:cubicBezTo>
                <a:cubicBezTo>
                  <a:pt x="16643" y="7842"/>
                  <a:pt x="16831" y="8092"/>
                  <a:pt x="17035" y="8343"/>
                </a:cubicBezTo>
                <a:cubicBezTo>
                  <a:pt x="16940" y="8328"/>
                  <a:pt x="16846" y="8328"/>
                  <a:pt x="16737" y="8312"/>
                </a:cubicBezTo>
                <a:cubicBezTo>
                  <a:pt x="16611" y="8186"/>
                  <a:pt x="16470" y="8061"/>
                  <a:pt x="16329" y="7936"/>
                </a:cubicBezTo>
                <a:cubicBezTo>
                  <a:pt x="16219" y="7810"/>
                  <a:pt x="16094" y="7701"/>
                  <a:pt x="15969" y="7575"/>
                </a:cubicBezTo>
                <a:cubicBezTo>
                  <a:pt x="15922" y="7544"/>
                  <a:pt x="15890" y="7497"/>
                  <a:pt x="15843" y="7465"/>
                </a:cubicBezTo>
                <a:close/>
                <a:moveTo>
                  <a:pt x="14824" y="7293"/>
                </a:moveTo>
                <a:cubicBezTo>
                  <a:pt x="15091" y="7356"/>
                  <a:pt x="15373" y="7387"/>
                  <a:pt x="15639" y="7434"/>
                </a:cubicBezTo>
                <a:cubicBezTo>
                  <a:pt x="15812" y="7654"/>
                  <a:pt x="16031" y="7842"/>
                  <a:pt x="16219" y="8045"/>
                </a:cubicBezTo>
                <a:cubicBezTo>
                  <a:pt x="16313" y="8139"/>
                  <a:pt x="16408" y="8233"/>
                  <a:pt x="16486" y="8312"/>
                </a:cubicBezTo>
                <a:lnTo>
                  <a:pt x="16455" y="8312"/>
                </a:lnTo>
                <a:cubicBezTo>
                  <a:pt x="16235" y="8312"/>
                  <a:pt x="16000" y="8328"/>
                  <a:pt x="15781" y="8359"/>
                </a:cubicBezTo>
                <a:cubicBezTo>
                  <a:pt x="15624" y="8061"/>
                  <a:pt x="15342" y="7810"/>
                  <a:pt x="15107" y="7575"/>
                </a:cubicBezTo>
                <a:cubicBezTo>
                  <a:pt x="15013" y="7481"/>
                  <a:pt x="14918" y="7387"/>
                  <a:pt x="14824" y="7293"/>
                </a:cubicBezTo>
                <a:close/>
                <a:moveTo>
                  <a:pt x="20279" y="7748"/>
                </a:moveTo>
                <a:cubicBezTo>
                  <a:pt x="20483" y="7795"/>
                  <a:pt x="20702" y="7810"/>
                  <a:pt x="20922" y="7842"/>
                </a:cubicBezTo>
                <a:cubicBezTo>
                  <a:pt x="21204" y="8171"/>
                  <a:pt x="21486" y="8516"/>
                  <a:pt x="21784" y="8829"/>
                </a:cubicBezTo>
                <a:lnTo>
                  <a:pt x="21204" y="8829"/>
                </a:lnTo>
                <a:cubicBezTo>
                  <a:pt x="21164" y="8769"/>
                  <a:pt x="21085" y="8741"/>
                  <a:pt x="21009" y="8741"/>
                </a:cubicBezTo>
                <a:cubicBezTo>
                  <a:pt x="20966" y="8741"/>
                  <a:pt x="20924" y="8750"/>
                  <a:pt x="20890" y="8766"/>
                </a:cubicBezTo>
                <a:cubicBezTo>
                  <a:pt x="20687" y="8531"/>
                  <a:pt x="20467" y="8281"/>
                  <a:pt x="20263" y="8045"/>
                </a:cubicBezTo>
                <a:cubicBezTo>
                  <a:pt x="20263" y="7951"/>
                  <a:pt x="20263" y="7857"/>
                  <a:pt x="20279" y="7748"/>
                </a:cubicBezTo>
                <a:close/>
                <a:moveTo>
                  <a:pt x="21110" y="7857"/>
                </a:moveTo>
                <a:lnTo>
                  <a:pt x="21110" y="7857"/>
                </a:lnTo>
                <a:cubicBezTo>
                  <a:pt x="21329" y="7873"/>
                  <a:pt x="21549" y="7873"/>
                  <a:pt x="21784" y="7889"/>
                </a:cubicBezTo>
                <a:cubicBezTo>
                  <a:pt x="21768" y="7904"/>
                  <a:pt x="21768" y="7920"/>
                  <a:pt x="21768" y="7936"/>
                </a:cubicBezTo>
                <a:cubicBezTo>
                  <a:pt x="22050" y="8233"/>
                  <a:pt x="22317" y="8547"/>
                  <a:pt x="22599" y="8845"/>
                </a:cubicBezTo>
                <a:cubicBezTo>
                  <a:pt x="22411" y="8845"/>
                  <a:pt x="22207" y="8829"/>
                  <a:pt x="22019" y="8829"/>
                </a:cubicBezTo>
                <a:cubicBezTo>
                  <a:pt x="21737" y="8500"/>
                  <a:pt x="21408" y="8171"/>
                  <a:pt x="21110" y="7857"/>
                </a:cubicBezTo>
                <a:close/>
                <a:moveTo>
                  <a:pt x="23304" y="6682"/>
                </a:moveTo>
                <a:lnTo>
                  <a:pt x="23304" y="6682"/>
                </a:lnTo>
                <a:cubicBezTo>
                  <a:pt x="23900" y="7215"/>
                  <a:pt x="24511" y="7716"/>
                  <a:pt x="25185" y="8155"/>
                </a:cubicBezTo>
                <a:lnTo>
                  <a:pt x="25185" y="8171"/>
                </a:lnTo>
                <a:cubicBezTo>
                  <a:pt x="25358" y="8547"/>
                  <a:pt x="25593" y="8719"/>
                  <a:pt x="25091" y="8845"/>
                </a:cubicBezTo>
                <a:cubicBezTo>
                  <a:pt x="24887" y="8704"/>
                  <a:pt x="24668" y="8563"/>
                  <a:pt x="24464" y="8422"/>
                </a:cubicBezTo>
                <a:cubicBezTo>
                  <a:pt x="24229" y="8249"/>
                  <a:pt x="23994" y="8061"/>
                  <a:pt x="23759" y="7873"/>
                </a:cubicBezTo>
                <a:cubicBezTo>
                  <a:pt x="23837" y="7779"/>
                  <a:pt x="23790" y="7607"/>
                  <a:pt x="23680" y="7528"/>
                </a:cubicBezTo>
                <a:cubicBezTo>
                  <a:pt x="23680" y="7497"/>
                  <a:pt x="23665" y="7465"/>
                  <a:pt x="23649" y="7418"/>
                </a:cubicBezTo>
                <a:cubicBezTo>
                  <a:pt x="23539" y="7183"/>
                  <a:pt x="23414" y="6933"/>
                  <a:pt x="23304" y="6682"/>
                </a:cubicBezTo>
                <a:close/>
                <a:moveTo>
                  <a:pt x="21831" y="7889"/>
                </a:moveTo>
                <a:cubicBezTo>
                  <a:pt x="21862" y="7889"/>
                  <a:pt x="21894" y="7889"/>
                  <a:pt x="21925" y="7904"/>
                </a:cubicBezTo>
                <a:cubicBezTo>
                  <a:pt x="22254" y="7920"/>
                  <a:pt x="22583" y="7951"/>
                  <a:pt x="22928" y="7967"/>
                </a:cubicBezTo>
                <a:cubicBezTo>
                  <a:pt x="23147" y="8281"/>
                  <a:pt x="23367" y="8578"/>
                  <a:pt x="23602" y="8860"/>
                </a:cubicBezTo>
                <a:cubicBezTo>
                  <a:pt x="23320" y="8860"/>
                  <a:pt x="23053" y="8860"/>
                  <a:pt x="22771" y="8845"/>
                </a:cubicBezTo>
                <a:cubicBezTo>
                  <a:pt x="22474" y="8516"/>
                  <a:pt x="22144" y="8202"/>
                  <a:pt x="21831" y="7889"/>
                </a:cubicBezTo>
                <a:close/>
                <a:moveTo>
                  <a:pt x="23665" y="7951"/>
                </a:moveTo>
                <a:cubicBezTo>
                  <a:pt x="24025" y="8281"/>
                  <a:pt x="24401" y="8610"/>
                  <a:pt x="24793" y="8892"/>
                </a:cubicBezTo>
                <a:cubicBezTo>
                  <a:pt x="24621" y="8892"/>
                  <a:pt x="24433" y="8876"/>
                  <a:pt x="24276" y="8876"/>
                </a:cubicBezTo>
                <a:lnTo>
                  <a:pt x="23806" y="8876"/>
                </a:lnTo>
                <a:cubicBezTo>
                  <a:pt x="23586" y="8563"/>
                  <a:pt x="23336" y="8265"/>
                  <a:pt x="23085" y="7983"/>
                </a:cubicBezTo>
                <a:cubicBezTo>
                  <a:pt x="23257" y="7983"/>
                  <a:pt x="23430" y="7983"/>
                  <a:pt x="23586" y="7967"/>
                </a:cubicBezTo>
                <a:cubicBezTo>
                  <a:pt x="23618" y="7967"/>
                  <a:pt x="23649" y="7967"/>
                  <a:pt x="23665" y="7951"/>
                </a:cubicBezTo>
                <a:close/>
                <a:moveTo>
                  <a:pt x="20248" y="8233"/>
                </a:moveTo>
                <a:cubicBezTo>
                  <a:pt x="20420" y="8453"/>
                  <a:pt x="20577" y="8688"/>
                  <a:pt x="20765" y="8892"/>
                </a:cubicBezTo>
                <a:cubicBezTo>
                  <a:pt x="20749" y="8923"/>
                  <a:pt x="20734" y="8970"/>
                  <a:pt x="20749" y="9017"/>
                </a:cubicBezTo>
                <a:cubicBezTo>
                  <a:pt x="20749" y="9205"/>
                  <a:pt x="20749" y="9378"/>
                  <a:pt x="20749" y="9550"/>
                </a:cubicBezTo>
                <a:cubicBezTo>
                  <a:pt x="20546" y="9440"/>
                  <a:pt x="20357" y="9299"/>
                  <a:pt x="20169" y="9158"/>
                </a:cubicBezTo>
                <a:cubicBezTo>
                  <a:pt x="20201" y="8845"/>
                  <a:pt x="20232" y="8547"/>
                  <a:pt x="20248" y="8233"/>
                </a:cubicBezTo>
                <a:close/>
                <a:moveTo>
                  <a:pt x="20154" y="9284"/>
                </a:moveTo>
                <a:cubicBezTo>
                  <a:pt x="20342" y="9440"/>
                  <a:pt x="20530" y="9581"/>
                  <a:pt x="20749" y="9707"/>
                </a:cubicBezTo>
                <a:cubicBezTo>
                  <a:pt x="20734" y="10005"/>
                  <a:pt x="20687" y="10302"/>
                  <a:pt x="20640" y="10600"/>
                </a:cubicBezTo>
                <a:cubicBezTo>
                  <a:pt x="20420" y="10522"/>
                  <a:pt x="20201" y="10444"/>
                  <a:pt x="19981" y="10381"/>
                </a:cubicBezTo>
                <a:cubicBezTo>
                  <a:pt x="20060" y="10020"/>
                  <a:pt x="20107" y="9660"/>
                  <a:pt x="20154" y="9284"/>
                </a:cubicBezTo>
                <a:close/>
                <a:moveTo>
                  <a:pt x="19966" y="10506"/>
                </a:moveTo>
                <a:cubicBezTo>
                  <a:pt x="20185" y="10585"/>
                  <a:pt x="20404" y="10679"/>
                  <a:pt x="20624" y="10741"/>
                </a:cubicBezTo>
                <a:cubicBezTo>
                  <a:pt x="20561" y="11055"/>
                  <a:pt x="20499" y="11353"/>
                  <a:pt x="20436" y="11650"/>
                </a:cubicBezTo>
                <a:cubicBezTo>
                  <a:pt x="20201" y="11588"/>
                  <a:pt x="19981" y="11541"/>
                  <a:pt x="19762" y="11462"/>
                </a:cubicBezTo>
                <a:cubicBezTo>
                  <a:pt x="19840" y="11149"/>
                  <a:pt x="19903" y="10835"/>
                  <a:pt x="19966" y="10506"/>
                </a:cubicBezTo>
                <a:close/>
                <a:moveTo>
                  <a:pt x="19746" y="11572"/>
                </a:moveTo>
                <a:cubicBezTo>
                  <a:pt x="19966" y="11650"/>
                  <a:pt x="20185" y="11713"/>
                  <a:pt x="20404" y="11760"/>
                </a:cubicBezTo>
                <a:cubicBezTo>
                  <a:pt x="20357" y="12011"/>
                  <a:pt x="20295" y="12262"/>
                  <a:pt x="20248" y="12513"/>
                </a:cubicBezTo>
                <a:lnTo>
                  <a:pt x="20216" y="12607"/>
                </a:lnTo>
                <a:cubicBezTo>
                  <a:pt x="19981" y="12560"/>
                  <a:pt x="19746" y="12513"/>
                  <a:pt x="19511" y="12481"/>
                </a:cubicBezTo>
                <a:cubicBezTo>
                  <a:pt x="19589" y="12183"/>
                  <a:pt x="19668" y="11870"/>
                  <a:pt x="19746" y="11572"/>
                </a:cubicBezTo>
                <a:close/>
                <a:moveTo>
                  <a:pt x="19464" y="12622"/>
                </a:moveTo>
                <a:cubicBezTo>
                  <a:pt x="19699" y="12669"/>
                  <a:pt x="19950" y="12701"/>
                  <a:pt x="20201" y="12748"/>
                </a:cubicBezTo>
                <a:cubicBezTo>
                  <a:pt x="20091" y="13218"/>
                  <a:pt x="19997" y="13688"/>
                  <a:pt x="19903" y="14158"/>
                </a:cubicBezTo>
                <a:cubicBezTo>
                  <a:pt x="19605" y="14111"/>
                  <a:pt x="19323" y="14033"/>
                  <a:pt x="19041" y="13908"/>
                </a:cubicBezTo>
                <a:cubicBezTo>
                  <a:pt x="19198" y="13484"/>
                  <a:pt x="19339" y="13061"/>
                  <a:pt x="19464" y="12622"/>
                </a:cubicBezTo>
                <a:close/>
                <a:moveTo>
                  <a:pt x="19009" y="14002"/>
                </a:moveTo>
                <a:cubicBezTo>
                  <a:pt x="19292" y="14127"/>
                  <a:pt x="19574" y="14237"/>
                  <a:pt x="19872" y="14284"/>
                </a:cubicBezTo>
                <a:cubicBezTo>
                  <a:pt x="19778" y="14691"/>
                  <a:pt x="19683" y="15099"/>
                  <a:pt x="19574" y="15506"/>
                </a:cubicBezTo>
                <a:cubicBezTo>
                  <a:pt x="19213" y="15475"/>
                  <a:pt x="18868" y="15397"/>
                  <a:pt x="18524" y="15287"/>
                </a:cubicBezTo>
                <a:lnTo>
                  <a:pt x="18508" y="15287"/>
                </a:lnTo>
                <a:cubicBezTo>
                  <a:pt x="18696" y="14864"/>
                  <a:pt x="18853" y="14441"/>
                  <a:pt x="19009" y="14002"/>
                </a:cubicBezTo>
                <a:close/>
                <a:moveTo>
                  <a:pt x="18477" y="15381"/>
                </a:moveTo>
                <a:cubicBezTo>
                  <a:pt x="18477" y="15381"/>
                  <a:pt x="18477" y="15397"/>
                  <a:pt x="18492" y="15397"/>
                </a:cubicBezTo>
                <a:cubicBezTo>
                  <a:pt x="18837" y="15522"/>
                  <a:pt x="19182" y="15600"/>
                  <a:pt x="19542" y="15632"/>
                </a:cubicBezTo>
                <a:cubicBezTo>
                  <a:pt x="19495" y="15773"/>
                  <a:pt x="19464" y="15914"/>
                  <a:pt x="19417" y="16055"/>
                </a:cubicBezTo>
                <a:cubicBezTo>
                  <a:pt x="19370" y="16196"/>
                  <a:pt x="19323" y="16321"/>
                  <a:pt x="19276" y="16463"/>
                </a:cubicBezTo>
                <a:cubicBezTo>
                  <a:pt x="18868" y="16384"/>
                  <a:pt x="18477" y="16321"/>
                  <a:pt x="18085" y="16227"/>
                </a:cubicBezTo>
                <a:cubicBezTo>
                  <a:pt x="18226" y="15945"/>
                  <a:pt x="18351" y="15663"/>
                  <a:pt x="18477" y="15381"/>
                </a:cubicBezTo>
                <a:close/>
                <a:moveTo>
                  <a:pt x="18053" y="16306"/>
                </a:moveTo>
                <a:cubicBezTo>
                  <a:pt x="18430" y="16415"/>
                  <a:pt x="18837" y="16510"/>
                  <a:pt x="19229" y="16557"/>
                </a:cubicBezTo>
                <a:cubicBezTo>
                  <a:pt x="19104" y="16917"/>
                  <a:pt x="18947" y="17293"/>
                  <a:pt x="18790" y="17638"/>
                </a:cubicBezTo>
                <a:cubicBezTo>
                  <a:pt x="18398" y="17481"/>
                  <a:pt x="17975" y="17356"/>
                  <a:pt x="17552" y="17278"/>
                </a:cubicBezTo>
                <a:cubicBezTo>
                  <a:pt x="17724" y="16964"/>
                  <a:pt x="17897" y="16635"/>
                  <a:pt x="18053" y="16306"/>
                </a:cubicBezTo>
                <a:close/>
                <a:moveTo>
                  <a:pt x="17505" y="17372"/>
                </a:moveTo>
                <a:cubicBezTo>
                  <a:pt x="17928" y="17466"/>
                  <a:pt x="18335" y="17607"/>
                  <a:pt x="18743" y="17748"/>
                </a:cubicBezTo>
                <a:cubicBezTo>
                  <a:pt x="18649" y="17967"/>
                  <a:pt x="18539" y="18171"/>
                  <a:pt x="18430" y="18375"/>
                </a:cubicBezTo>
                <a:cubicBezTo>
                  <a:pt x="17991" y="18281"/>
                  <a:pt x="17536" y="18187"/>
                  <a:pt x="17097" y="18108"/>
                </a:cubicBezTo>
                <a:cubicBezTo>
                  <a:pt x="17238" y="17873"/>
                  <a:pt x="17379" y="17622"/>
                  <a:pt x="17505" y="17372"/>
                </a:cubicBezTo>
                <a:close/>
                <a:moveTo>
                  <a:pt x="17050" y="18187"/>
                </a:moveTo>
                <a:cubicBezTo>
                  <a:pt x="17489" y="18296"/>
                  <a:pt x="17928" y="18390"/>
                  <a:pt x="18383" y="18484"/>
                </a:cubicBezTo>
                <a:cubicBezTo>
                  <a:pt x="18194" y="18829"/>
                  <a:pt x="17991" y="19174"/>
                  <a:pt x="17787" y="19519"/>
                </a:cubicBezTo>
                <a:cubicBezTo>
                  <a:pt x="17536" y="19456"/>
                  <a:pt x="17285" y="19378"/>
                  <a:pt x="17050" y="19315"/>
                </a:cubicBezTo>
                <a:cubicBezTo>
                  <a:pt x="16893" y="19268"/>
                  <a:pt x="16658" y="19174"/>
                  <a:pt x="16470" y="19143"/>
                </a:cubicBezTo>
                <a:cubicBezTo>
                  <a:pt x="16674" y="18829"/>
                  <a:pt x="16862" y="18516"/>
                  <a:pt x="17050" y="18187"/>
                </a:cubicBezTo>
                <a:close/>
                <a:moveTo>
                  <a:pt x="16408" y="19237"/>
                </a:moveTo>
                <a:cubicBezTo>
                  <a:pt x="16549" y="19268"/>
                  <a:pt x="16721" y="19347"/>
                  <a:pt x="16831" y="19378"/>
                </a:cubicBezTo>
                <a:cubicBezTo>
                  <a:pt x="16987" y="19425"/>
                  <a:pt x="17160" y="19472"/>
                  <a:pt x="17317" y="19519"/>
                </a:cubicBezTo>
                <a:cubicBezTo>
                  <a:pt x="17442" y="19566"/>
                  <a:pt x="17583" y="19613"/>
                  <a:pt x="17709" y="19644"/>
                </a:cubicBezTo>
                <a:cubicBezTo>
                  <a:pt x="17567" y="19880"/>
                  <a:pt x="17426" y="20099"/>
                  <a:pt x="17270" y="20334"/>
                </a:cubicBezTo>
                <a:cubicBezTo>
                  <a:pt x="16815" y="20209"/>
                  <a:pt x="16345" y="20115"/>
                  <a:pt x="15890" y="20005"/>
                </a:cubicBezTo>
                <a:cubicBezTo>
                  <a:pt x="16063" y="19754"/>
                  <a:pt x="16235" y="19503"/>
                  <a:pt x="16408" y="19237"/>
                </a:cubicBezTo>
                <a:close/>
                <a:moveTo>
                  <a:pt x="15828" y="20099"/>
                </a:moveTo>
                <a:cubicBezTo>
                  <a:pt x="16282" y="20224"/>
                  <a:pt x="16721" y="20350"/>
                  <a:pt x="17176" y="20459"/>
                </a:cubicBezTo>
                <a:cubicBezTo>
                  <a:pt x="17019" y="20695"/>
                  <a:pt x="16862" y="20914"/>
                  <a:pt x="16690" y="21149"/>
                </a:cubicBezTo>
                <a:cubicBezTo>
                  <a:pt x="16204" y="21086"/>
                  <a:pt x="15734" y="21008"/>
                  <a:pt x="15263" y="20867"/>
                </a:cubicBezTo>
                <a:cubicBezTo>
                  <a:pt x="15451" y="20616"/>
                  <a:pt x="15639" y="20365"/>
                  <a:pt x="15828" y="20099"/>
                </a:cubicBezTo>
                <a:close/>
                <a:moveTo>
                  <a:pt x="15169" y="20977"/>
                </a:moveTo>
                <a:cubicBezTo>
                  <a:pt x="15624" y="21133"/>
                  <a:pt x="16110" y="21259"/>
                  <a:pt x="16580" y="21290"/>
                </a:cubicBezTo>
                <a:cubicBezTo>
                  <a:pt x="16486" y="21416"/>
                  <a:pt x="16376" y="21557"/>
                  <a:pt x="16266" y="21682"/>
                </a:cubicBezTo>
                <a:cubicBezTo>
                  <a:pt x="16188" y="21792"/>
                  <a:pt x="16094" y="21901"/>
                  <a:pt x="16016" y="22011"/>
                </a:cubicBezTo>
                <a:cubicBezTo>
                  <a:pt x="15545" y="21886"/>
                  <a:pt x="15060" y="21776"/>
                  <a:pt x="14589" y="21698"/>
                </a:cubicBezTo>
                <a:cubicBezTo>
                  <a:pt x="14621" y="21651"/>
                  <a:pt x="14652" y="21619"/>
                  <a:pt x="14699" y="21572"/>
                </a:cubicBezTo>
                <a:cubicBezTo>
                  <a:pt x="14856" y="21384"/>
                  <a:pt x="15013" y="21180"/>
                  <a:pt x="15169" y="20977"/>
                </a:cubicBezTo>
                <a:close/>
                <a:moveTo>
                  <a:pt x="14558" y="21807"/>
                </a:moveTo>
                <a:cubicBezTo>
                  <a:pt x="14997" y="21933"/>
                  <a:pt x="15451" y="22043"/>
                  <a:pt x="15906" y="22137"/>
                </a:cubicBezTo>
                <a:cubicBezTo>
                  <a:pt x="15718" y="22356"/>
                  <a:pt x="15530" y="22591"/>
                  <a:pt x="15326" y="22811"/>
                </a:cubicBezTo>
                <a:cubicBezTo>
                  <a:pt x="14871" y="22670"/>
                  <a:pt x="14401" y="22560"/>
                  <a:pt x="13931" y="22450"/>
                </a:cubicBezTo>
                <a:cubicBezTo>
                  <a:pt x="14119" y="22246"/>
                  <a:pt x="14307" y="22027"/>
                  <a:pt x="14495" y="21807"/>
                </a:cubicBezTo>
                <a:lnTo>
                  <a:pt x="14511" y="21823"/>
                </a:lnTo>
                <a:cubicBezTo>
                  <a:pt x="14516" y="21828"/>
                  <a:pt x="14520" y="21830"/>
                  <a:pt x="14525" y="21830"/>
                </a:cubicBezTo>
                <a:cubicBezTo>
                  <a:pt x="14536" y="21830"/>
                  <a:pt x="14547" y="21819"/>
                  <a:pt x="14558" y="21807"/>
                </a:cubicBezTo>
                <a:close/>
                <a:moveTo>
                  <a:pt x="13868" y="22528"/>
                </a:moveTo>
                <a:cubicBezTo>
                  <a:pt x="14307" y="22670"/>
                  <a:pt x="14777" y="22811"/>
                  <a:pt x="15232" y="22920"/>
                </a:cubicBezTo>
                <a:cubicBezTo>
                  <a:pt x="14950" y="23234"/>
                  <a:pt x="14683" y="23532"/>
                  <a:pt x="14386" y="23829"/>
                </a:cubicBezTo>
                <a:cubicBezTo>
                  <a:pt x="13931" y="23673"/>
                  <a:pt x="13445" y="23547"/>
                  <a:pt x="12959" y="23453"/>
                </a:cubicBezTo>
                <a:cubicBezTo>
                  <a:pt x="13273" y="23155"/>
                  <a:pt x="13570" y="22842"/>
                  <a:pt x="13868" y="22528"/>
                </a:cubicBezTo>
                <a:close/>
                <a:moveTo>
                  <a:pt x="12834" y="23579"/>
                </a:moveTo>
                <a:cubicBezTo>
                  <a:pt x="13304" y="23704"/>
                  <a:pt x="13790" y="23845"/>
                  <a:pt x="14260" y="23971"/>
                </a:cubicBezTo>
                <a:cubicBezTo>
                  <a:pt x="14041" y="24206"/>
                  <a:pt x="13806" y="24425"/>
                  <a:pt x="13586" y="24644"/>
                </a:cubicBezTo>
                <a:cubicBezTo>
                  <a:pt x="13100" y="24472"/>
                  <a:pt x="12599" y="24347"/>
                  <a:pt x="12081" y="24284"/>
                </a:cubicBezTo>
                <a:cubicBezTo>
                  <a:pt x="12332" y="24065"/>
                  <a:pt x="12583" y="23829"/>
                  <a:pt x="12834" y="23579"/>
                </a:cubicBezTo>
                <a:close/>
                <a:moveTo>
                  <a:pt x="11925" y="24425"/>
                </a:moveTo>
                <a:cubicBezTo>
                  <a:pt x="12442" y="24503"/>
                  <a:pt x="12944" y="24629"/>
                  <a:pt x="13461" y="24770"/>
                </a:cubicBezTo>
                <a:cubicBezTo>
                  <a:pt x="13226" y="24989"/>
                  <a:pt x="12991" y="25209"/>
                  <a:pt x="12755" y="25428"/>
                </a:cubicBezTo>
                <a:cubicBezTo>
                  <a:pt x="12254" y="25271"/>
                  <a:pt x="11737" y="25130"/>
                  <a:pt x="11204" y="25021"/>
                </a:cubicBezTo>
                <a:cubicBezTo>
                  <a:pt x="11454" y="24833"/>
                  <a:pt x="11690" y="24629"/>
                  <a:pt x="11925" y="24425"/>
                </a:cubicBezTo>
                <a:close/>
                <a:moveTo>
                  <a:pt x="11047" y="25162"/>
                </a:moveTo>
                <a:cubicBezTo>
                  <a:pt x="11564" y="25318"/>
                  <a:pt x="12081" y="25460"/>
                  <a:pt x="12599" y="25569"/>
                </a:cubicBezTo>
                <a:cubicBezTo>
                  <a:pt x="12379" y="25773"/>
                  <a:pt x="12144" y="25961"/>
                  <a:pt x="11925" y="26165"/>
                </a:cubicBezTo>
                <a:cubicBezTo>
                  <a:pt x="11392" y="26024"/>
                  <a:pt x="10859" y="25883"/>
                  <a:pt x="10326" y="25710"/>
                </a:cubicBezTo>
                <a:cubicBezTo>
                  <a:pt x="10577" y="25538"/>
                  <a:pt x="10812" y="25350"/>
                  <a:pt x="11047" y="25162"/>
                </a:cubicBezTo>
                <a:close/>
                <a:moveTo>
                  <a:pt x="10185" y="25820"/>
                </a:moveTo>
                <a:cubicBezTo>
                  <a:pt x="10702" y="26008"/>
                  <a:pt x="11219" y="26181"/>
                  <a:pt x="11752" y="26290"/>
                </a:cubicBezTo>
                <a:cubicBezTo>
                  <a:pt x="11674" y="26369"/>
                  <a:pt x="11596" y="26431"/>
                  <a:pt x="11517" y="26494"/>
                </a:cubicBezTo>
                <a:cubicBezTo>
                  <a:pt x="11407" y="26588"/>
                  <a:pt x="11298" y="26666"/>
                  <a:pt x="11188" y="26745"/>
                </a:cubicBezTo>
                <a:cubicBezTo>
                  <a:pt x="10922" y="26666"/>
                  <a:pt x="10655" y="26588"/>
                  <a:pt x="10389" y="26510"/>
                </a:cubicBezTo>
                <a:cubicBezTo>
                  <a:pt x="10216" y="26463"/>
                  <a:pt x="10044" y="26416"/>
                  <a:pt x="9871" y="26369"/>
                </a:cubicBezTo>
                <a:cubicBezTo>
                  <a:pt x="9793" y="26353"/>
                  <a:pt x="9715" y="26322"/>
                  <a:pt x="9636" y="26306"/>
                </a:cubicBezTo>
                <a:cubicBezTo>
                  <a:pt x="9621" y="26306"/>
                  <a:pt x="9574" y="26290"/>
                  <a:pt x="9527" y="26290"/>
                </a:cubicBezTo>
                <a:cubicBezTo>
                  <a:pt x="9746" y="26134"/>
                  <a:pt x="9965" y="25977"/>
                  <a:pt x="10185" y="25820"/>
                </a:cubicBezTo>
                <a:close/>
                <a:moveTo>
                  <a:pt x="9417" y="26369"/>
                </a:moveTo>
                <a:cubicBezTo>
                  <a:pt x="9668" y="26447"/>
                  <a:pt x="9934" y="26525"/>
                  <a:pt x="10201" y="26604"/>
                </a:cubicBezTo>
                <a:cubicBezTo>
                  <a:pt x="10483" y="26682"/>
                  <a:pt x="10765" y="26776"/>
                  <a:pt x="11063" y="26855"/>
                </a:cubicBezTo>
                <a:cubicBezTo>
                  <a:pt x="10843" y="27011"/>
                  <a:pt x="10639" y="27152"/>
                  <a:pt x="10420" y="27309"/>
                </a:cubicBezTo>
                <a:cubicBezTo>
                  <a:pt x="9840" y="27168"/>
                  <a:pt x="9260" y="27011"/>
                  <a:pt x="8680" y="26839"/>
                </a:cubicBezTo>
                <a:cubicBezTo>
                  <a:pt x="8837" y="26745"/>
                  <a:pt x="9009" y="26635"/>
                  <a:pt x="9166" y="26541"/>
                </a:cubicBezTo>
                <a:cubicBezTo>
                  <a:pt x="9244" y="26478"/>
                  <a:pt x="9338" y="26416"/>
                  <a:pt x="9417" y="26369"/>
                </a:cubicBezTo>
                <a:close/>
                <a:moveTo>
                  <a:pt x="8523" y="26933"/>
                </a:moveTo>
                <a:cubicBezTo>
                  <a:pt x="9041" y="27168"/>
                  <a:pt x="9621" y="27340"/>
                  <a:pt x="10185" y="27466"/>
                </a:cubicBezTo>
                <a:cubicBezTo>
                  <a:pt x="9934" y="27623"/>
                  <a:pt x="9668" y="27795"/>
                  <a:pt x="9401" y="27952"/>
                </a:cubicBezTo>
                <a:cubicBezTo>
                  <a:pt x="8837" y="27764"/>
                  <a:pt x="8257" y="27607"/>
                  <a:pt x="7693" y="27435"/>
                </a:cubicBezTo>
                <a:cubicBezTo>
                  <a:pt x="7975" y="27278"/>
                  <a:pt x="8257" y="27105"/>
                  <a:pt x="8523" y="26933"/>
                </a:cubicBezTo>
                <a:close/>
                <a:moveTo>
                  <a:pt x="7520" y="27529"/>
                </a:moveTo>
                <a:cubicBezTo>
                  <a:pt x="8069" y="27732"/>
                  <a:pt x="8633" y="27952"/>
                  <a:pt x="9197" y="28077"/>
                </a:cubicBezTo>
                <a:cubicBezTo>
                  <a:pt x="8853" y="28265"/>
                  <a:pt x="8523" y="28453"/>
                  <a:pt x="8179" y="28626"/>
                </a:cubicBezTo>
                <a:cubicBezTo>
                  <a:pt x="7912" y="28547"/>
                  <a:pt x="7646" y="28485"/>
                  <a:pt x="7395" y="28391"/>
                </a:cubicBezTo>
                <a:cubicBezTo>
                  <a:pt x="7081" y="28297"/>
                  <a:pt x="6799" y="28187"/>
                  <a:pt x="6501" y="28077"/>
                </a:cubicBezTo>
                <a:cubicBezTo>
                  <a:pt x="6846" y="27905"/>
                  <a:pt x="7191" y="27717"/>
                  <a:pt x="7520" y="27529"/>
                </a:cubicBezTo>
                <a:close/>
                <a:moveTo>
                  <a:pt x="19639" y="650"/>
                </a:moveTo>
                <a:cubicBezTo>
                  <a:pt x="19675" y="650"/>
                  <a:pt x="19711" y="686"/>
                  <a:pt x="19746" y="757"/>
                </a:cubicBezTo>
                <a:cubicBezTo>
                  <a:pt x="19950" y="929"/>
                  <a:pt x="20091" y="1133"/>
                  <a:pt x="20185" y="1384"/>
                </a:cubicBezTo>
                <a:cubicBezTo>
                  <a:pt x="20326" y="1635"/>
                  <a:pt x="20436" y="1901"/>
                  <a:pt x="20561" y="2152"/>
                </a:cubicBezTo>
                <a:cubicBezTo>
                  <a:pt x="20843" y="2747"/>
                  <a:pt x="21126" y="3327"/>
                  <a:pt x="21392" y="3923"/>
                </a:cubicBezTo>
                <a:cubicBezTo>
                  <a:pt x="21941" y="5083"/>
                  <a:pt x="22489" y="6243"/>
                  <a:pt x="23038" y="7403"/>
                </a:cubicBezTo>
                <a:cubicBezTo>
                  <a:pt x="22630" y="7356"/>
                  <a:pt x="22191" y="7356"/>
                  <a:pt x="21784" y="7340"/>
                </a:cubicBezTo>
                <a:cubicBezTo>
                  <a:pt x="21467" y="7321"/>
                  <a:pt x="21138" y="7297"/>
                  <a:pt x="20815" y="7297"/>
                </a:cubicBezTo>
                <a:cubicBezTo>
                  <a:pt x="20596" y="7297"/>
                  <a:pt x="20379" y="7308"/>
                  <a:pt x="20169" y="7340"/>
                </a:cubicBezTo>
                <a:cubicBezTo>
                  <a:pt x="20140" y="7327"/>
                  <a:pt x="20107" y="7320"/>
                  <a:pt x="20073" y="7320"/>
                </a:cubicBezTo>
                <a:cubicBezTo>
                  <a:pt x="19984" y="7320"/>
                  <a:pt x="19894" y="7371"/>
                  <a:pt x="19872" y="7497"/>
                </a:cubicBezTo>
                <a:cubicBezTo>
                  <a:pt x="19872" y="7528"/>
                  <a:pt x="19872" y="7575"/>
                  <a:pt x="19856" y="7607"/>
                </a:cubicBezTo>
                <a:cubicBezTo>
                  <a:pt x="19840" y="7622"/>
                  <a:pt x="19825" y="7638"/>
                  <a:pt x="19840" y="7669"/>
                </a:cubicBezTo>
                <a:lnTo>
                  <a:pt x="19856" y="7669"/>
                </a:lnTo>
                <a:cubicBezTo>
                  <a:pt x="19527" y="10083"/>
                  <a:pt x="19104" y="12403"/>
                  <a:pt x="18210" y="14676"/>
                </a:cubicBezTo>
                <a:cubicBezTo>
                  <a:pt x="17317" y="16964"/>
                  <a:pt x="16063" y="19111"/>
                  <a:pt x="14527" y="21024"/>
                </a:cubicBezTo>
                <a:cubicBezTo>
                  <a:pt x="13868" y="21839"/>
                  <a:pt x="13163" y="22607"/>
                  <a:pt x="12395" y="23359"/>
                </a:cubicBezTo>
                <a:cubicBezTo>
                  <a:pt x="12364" y="23359"/>
                  <a:pt x="12348" y="23375"/>
                  <a:pt x="12348" y="23406"/>
                </a:cubicBezTo>
                <a:cubicBezTo>
                  <a:pt x="9542" y="26118"/>
                  <a:pt x="6031" y="28250"/>
                  <a:pt x="2254" y="28939"/>
                </a:cubicBezTo>
                <a:cubicBezTo>
                  <a:pt x="1956" y="27388"/>
                  <a:pt x="1282" y="25851"/>
                  <a:pt x="576" y="24425"/>
                </a:cubicBezTo>
                <a:lnTo>
                  <a:pt x="576" y="24425"/>
                </a:lnTo>
                <a:cubicBezTo>
                  <a:pt x="717" y="24438"/>
                  <a:pt x="858" y="24445"/>
                  <a:pt x="999" y="24445"/>
                </a:cubicBezTo>
                <a:cubicBezTo>
                  <a:pt x="2865" y="24445"/>
                  <a:pt x="4818" y="23344"/>
                  <a:pt x="6392" y="22528"/>
                </a:cubicBezTo>
                <a:cubicBezTo>
                  <a:pt x="8492" y="21431"/>
                  <a:pt x="10498" y="20146"/>
                  <a:pt x="12254" y="18532"/>
                </a:cubicBezTo>
                <a:cubicBezTo>
                  <a:pt x="15185" y="15836"/>
                  <a:pt x="17332" y="12246"/>
                  <a:pt x="17646" y="8218"/>
                </a:cubicBezTo>
                <a:cubicBezTo>
                  <a:pt x="17646" y="8171"/>
                  <a:pt x="17646" y="8124"/>
                  <a:pt x="17630" y="8092"/>
                </a:cubicBezTo>
                <a:cubicBezTo>
                  <a:pt x="17724" y="7889"/>
                  <a:pt x="17756" y="7638"/>
                  <a:pt x="17756" y="7434"/>
                </a:cubicBezTo>
                <a:cubicBezTo>
                  <a:pt x="17756" y="7286"/>
                  <a:pt x="17629" y="7215"/>
                  <a:pt x="17506" y="7215"/>
                </a:cubicBezTo>
                <a:cubicBezTo>
                  <a:pt x="17473" y="7215"/>
                  <a:pt x="17440" y="7220"/>
                  <a:pt x="17411" y="7230"/>
                </a:cubicBezTo>
                <a:cubicBezTo>
                  <a:pt x="16940" y="7058"/>
                  <a:pt x="16423" y="7027"/>
                  <a:pt x="15922" y="6948"/>
                </a:cubicBezTo>
                <a:cubicBezTo>
                  <a:pt x="15483" y="6885"/>
                  <a:pt x="15013" y="6744"/>
                  <a:pt x="14558" y="6729"/>
                </a:cubicBezTo>
                <a:cubicBezTo>
                  <a:pt x="15420" y="5820"/>
                  <a:pt x="16188" y="4864"/>
                  <a:pt x="16972" y="3907"/>
                </a:cubicBezTo>
                <a:cubicBezTo>
                  <a:pt x="17379" y="3421"/>
                  <a:pt x="17787" y="2920"/>
                  <a:pt x="18194" y="2434"/>
                </a:cubicBezTo>
                <a:cubicBezTo>
                  <a:pt x="18430" y="2136"/>
                  <a:pt x="18680" y="1838"/>
                  <a:pt x="18915" y="1541"/>
                </a:cubicBezTo>
                <a:cubicBezTo>
                  <a:pt x="19072" y="1352"/>
                  <a:pt x="19307" y="898"/>
                  <a:pt x="19511" y="804"/>
                </a:cubicBezTo>
                <a:cubicBezTo>
                  <a:pt x="19554" y="701"/>
                  <a:pt x="19597" y="650"/>
                  <a:pt x="19639" y="650"/>
                </a:cubicBezTo>
                <a:close/>
                <a:moveTo>
                  <a:pt x="6345" y="28140"/>
                </a:moveTo>
                <a:cubicBezTo>
                  <a:pt x="6846" y="28375"/>
                  <a:pt x="7379" y="28594"/>
                  <a:pt x="7928" y="28735"/>
                </a:cubicBezTo>
                <a:cubicBezTo>
                  <a:pt x="7677" y="28861"/>
                  <a:pt x="7426" y="28971"/>
                  <a:pt x="7175" y="29080"/>
                </a:cubicBezTo>
                <a:cubicBezTo>
                  <a:pt x="6940" y="29018"/>
                  <a:pt x="6689" y="28971"/>
                  <a:pt x="6470" y="28892"/>
                </a:cubicBezTo>
                <a:cubicBezTo>
                  <a:pt x="6141" y="28783"/>
                  <a:pt x="5827" y="28657"/>
                  <a:pt x="5514" y="28516"/>
                </a:cubicBezTo>
                <a:cubicBezTo>
                  <a:pt x="5796" y="28406"/>
                  <a:pt x="6078" y="28281"/>
                  <a:pt x="6345" y="28140"/>
                </a:cubicBezTo>
                <a:close/>
                <a:moveTo>
                  <a:pt x="5420" y="28547"/>
                </a:moveTo>
                <a:cubicBezTo>
                  <a:pt x="5890" y="28783"/>
                  <a:pt x="6407" y="29033"/>
                  <a:pt x="6940" y="29174"/>
                </a:cubicBezTo>
                <a:cubicBezTo>
                  <a:pt x="6689" y="29284"/>
                  <a:pt x="6439" y="29378"/>
                  <a:pt x="6188" y="29472"/>
                </a:cubicBezTo>
                <a:cubicBezTo>
                  <a:pt x="5671" y="29237"/>
                  <a:pt x="5122" y="29033"/>
                  <a:pt x="4589" y="28845"/>
                </a:cubicBezTo>
                <a:cubicBezTo>
                  <a:pt x="4871" y="28751"/>
                  <a:pt x="5138" y="28657"/>
                  <a:pt x="5420" y="28547"/>
                </a:cubicBezTo>
                <a:close/>
                <a:moveTo>
                  <a:pt x="4417" y="28892"/>
                </a:moveTo>
                <a:cubicBezTo>
                  <a:pt x="4934" y="29127"/>
                  <a:pt x="5467" y="29362"/>
                  <a:pt x="6015" y="29535"/>
                </a:cubicBezTo>
                <a:cubicBezTo>
                  <a:pt x="5718" y="29645"/>
                  <a:pt x="5404" y="29754"/>
                  <a:pt x="5106" y="29848"/>
                </a:cubicBezTo>
                <a:cubicBezTo>
                  <a:pt x="5075" y="29817"/>
                  <a:pt x="5044" y="29801"/>
                  <a:pt x="5012" y="29786"/>
                </a:cubicBezTo>
                <a:cubicBezTo>
                  <a:pt x="4417" y="29551"/>
                  <a:pt x="3743" y="29300"/>
                  <a:pt x="3069" y="29174"/>
                </a:cubicBezTo>
                <a:cubicBezTo>
                  <a:pt x="3523" y="29112"/>
                  <a:pt x="3978" y="29018"/>
                  <a:pt x="4417" y="28892"/>
                </a:cubicBezTo>
                <a:close/>
                <a:moveTo>
                  <a:pt x="19754" y="0"/>
                </a:moveTo>
                <a:cubicBezTo>
                  <a:pt x="19699" y="0"/>
                  <a:pt x="19665" y="28"/>
                  <a:pt x="19652" y="67"/>
                </a:cubicBezTo>
                <a:cubicBezTo>
                  <a:pt x="19339" y="83"/>
                  <a:pt x="19135" y="428"/>
                  <a:pt x="18962" y="616"/>
                </a:cubicBezTo>
                <a:cubicBezTo>
                  <a:pt x="18430" y="1258"/>
                  <a:pt x="17912" y="1901"/>
                  <a:pt x="17379" y="2544"/>
                </a:cubicBezTo>
                <a:cubicBezTo>
                  <a:pt x="16298" y="3860"/>
                  <a:pt x="15169" y="5177"/>
                  <a:pt x="14182" y="6572"/>
                </a:cubicBezTo>
                <a:cubicBezTo>
                  <a:pt x="14135" y="6650"/>
                  <a:pt x="14135" y="6729"/>
                  <a:pt x="14166" y="6776"/>
                </a:cubicBezTo>
                <a:cubicBezTo>
                  <a:pt x="14135" y="6823"/>
                  <a:pt x="14119" y="6885"/>
                  <a:pt x="14135" y="6948"/>
                </a:cubicBezTo>
                <a:cubicBezTo>
                  <a:pt x="14041" y="7215"/>
                  <a:pt x="14386" y="7465"/>
                  <a:pt x="14542" y="7654"/>
                </a:cubicBezTo>
                <a:cubicBezTo>
                  <a:pt x="14840" y="7983"/>
                  <a:pt x="15138" y="8406"/>
                  <a:pt x="15530" y="8625"/>
                </a:cubicBezTo>
                <a:cubicBezTo>
                  <a:pt x="15545" y="8657"/>
                  <a:pt x="15577" y="8672"/>
                  <a:pt x="15624" y="8688"/>
                </a:cubicBezTo>
                <a:cubicBezTo>
                  <a:pt x="15890" y="8751"/>
                  <a:pt x="16172" y="8751"/>
                  <a:pt x="16455" y="8766"/>
                </a:cubicBezTo>
                <a:cubicBezTo>
                  <a:pt x="16643" y="8766"/>
                  <a:pt x="16831" y="8798"/>
                  <a:pt x="17019" y="8813"/>
                </a:cubicBezTo>
                <a:cubicBezTo>
                  <a:pt x="16549" y="12481"/>
                  <a:pt x="14511" y="15741"/>
                  <a:pt x="11784" y="18218"/>
                </a:cubicBezTo>
                <a:cubicBezTo>
                  <a:pt x="10201" y="19660"/>
                  <a:pt x="8398" y="20851"/>
                  <a:pt x="6517" y="21854"/>
                </a:cubicBezTo>
                <a:cubicBezTo>
                  <a:pt x="5577" y="22372"/>
                  <a:pt x="4605" y="22858"/>
                  <a:pt x="3617" y="23249"/>
                </a:cubicBezTo>
                <a:cubicBezTo>
                  <a:pt x="2536" y="23688"/>
                  <a:pt x="1439" y="23876"/>
                  <a:pt x="310" y="24127"/>
                </a:cubicBezTo>
                <a:cubicBezTo>
                  <a:pt x="294" y="24127"/>
                  <a:pt x="294" y="24127"/>
                  <a:pt x="294" y="24143"/>
                </a:cubicBezTo>
                <a:cubicBezTo>
                  <a:pt x="285" y="24142"/>
                  <a:pt x="277" y="24142"/>
                  <a:pt x="268" y="24142"/>
                </a:cubicBezTo>
                <a:cubicBezTo>
                  <a:pt x="122" y="24142"/>
                  <a:pt x="1" y="24262"/>
                  <a:pt x="75" y="24425"/>
                </a:cubicBezTo>
                <a:cubicBezTo>
                  <a:pt x="780" y="25977"/>
                  <a:pt x="1313" y="27591"/>
                  <a:pt x="2003" y="29127"/>
                </a:cubicBezTo>
                <a:cubicBezTo>
                  <a:pt x="2034" y="29190"/>
                  <a:pt x="2081" y="29206"/>
                  <a:pt x="2128" y="29221"/>
                </a:cubicBezTo>
                <a:cubicBezTo>
                  <a:pt x="2144" y="29237"/>
                  <a:pt x="2160" y="29253"/>
                  <a:pt x="2175" y="29268"/>
                </a:cubicBezTo>
                <a:cubicBezTo>
                  <a:pt x="2598" y="29488"/>
                  <a:pt x="3053" y="29598"/>
                  <a:pt x="3492" y="29754"/>
                </a:cubicBezTo>
                <a:cubicBezTo>
                  <a:pt x="3931" y="29911"/>
                  <a:pt x="4370" y="30068"/>
                  <a:pt x="4824" y="30225"/>
                </a:cubicBezTo>
                <a:cubicBezTo>
                  <a:pt x="4852" y="30236"/>
                  <a:pt x="4882" y="30241"/>
                  <a:pt x="4911" y="30241"/>
                </a:cubicBezTo>
                <a:cubicBezTo>
                  <a:pt x="4963" y="30241"/>
                  <a:pt x="5013" y="30224"/>
                  <a:pt x="5044" y="30193"/>
                </a:cubicBezTo>
                <a:cubicBezTo>
                  <a:pt x="9809" y="29676"/>
                  <a:pt x="13994" y="25460"/>
                  <a:pt x="16752" y="21854"/>
                </a:cubicBezTo>
                <a:cubicBezTo>
                  <a:pt x="17082" y="21447"/>
                  <a:pt x="17395" y="21008"/>
                  <a:pt x="17693" y="20569"/>
                </a:cubicBezTo>
                <a:cubicBezTo>
                  <a:pt x="17740" y="20585"/>
                  <a:pt x="17787" y="20601"/>
                  <a:pt x="17834" y="20601"/>
                </a:cubicBezTo>
                <a:cubicBezTo>
                  <a:pt x="17839" y="20602"/>
                  <a:pt x="17843" y="20602"/>
                  <a:pt x="17848" y="20602"/>
                </a:cubicBezTo>
                <a:cubicBezTo>
                  <a:pt x="17901" y="20602"/>
                  <a:pt x="17923" y="20521"/>
                  <a:pt x="17865" y="20506"/>
                </a:cubicBezTo>
                <a:cubicBezTo>
                  <a:pt x="17834" y="20491"/>
                  <a:pt x="17787" y="20475"/>
                  <a:pt x="17756" y="20475"/>
                </a:cubicBezTo>
                <a:cubicBezTo>
                  <a:pt x="17912" y="20240"/>
                  <a:pt x="18069" y="19989"/>
                  <a:pt x="18210" y="19754"/>
                </a:cubicBezTo>
                <a:cubicBezTo>
                  <a:pt x="18241" y="19754"/>
                  <a:pt x="18273" y="19707"/>
                  <a:pt x="18257" y="19676"/>
                </a:cubicBezTo>
                <a:cubicBezTo>
                  <a:pt x="18962" y="18500"/>
                  <a:pt x="19558" y="17262"/>
                  <a:pt x="19966" y="15930"/>
                </a:cubicBezTo>
                <a:cubicBezTo>
                  <a:pt x="20310" y="14785"/>
                  <a:pt x="20530" y="13578"/>
                  <a:pt x="20781" y="12403"/>
                </a:cubicBezTo>
                <a:cubicBezTo>
                  <a:pt x="21000" y="11306"/>
                  <a:pt x="21314" y="10208"/>
                  <a:pt x="21251" y="9096"/>
                </a:cubicBezTo>
                <a:lnTo>
                  <a:pt x="21251" y="9096"/>
                </a:lnTo>
                <a:cubicBezTo>
                  <a:pt x="21580" y="9158"/>
                  <a:pt x="21909" y="9221"/>
                  <a:pt x="22238" y="9268"/>
                </a:cubicBezTo>
                <a:cubicBezTo>
                  <a:pt x="22254" y="9284"/>
                  <a:pt x="22254" y="9284"/>
                  <a:pt x="22270" y="9284"/>
                </a:cubicBezTo>
                <a:cubicBezTo>
                  <a:pt x="22925" y="9373"/>
                  <a:pt x="23596" y="9414"/>
                  <a:pt x="24260" y="9414"/>
                </a:cubicBezTo>
                <a:cubicBezTo>
                  <a:pt x="24534" y="9414"/>
                  <a:pt x="24806" y="9407"/>
                  <a:pt x="25075" y="9393"/>
                </a:cubicBezTo>
                <a:cubicBezTo>
                  <a:pt x="25891" y="9362"/>
                  <a:pt x="26141" y="9111"/>
                  <a:pt x="25843" y="8328"/>
                </a:cubicBezTo>
                <a:cubicBezTo>
                  <a:pt x="24825" y="5710"/>
                  <a:pt x="23351" y="2889"/>
                  <a:pt x="21658" y="647"/>
                </a:cubicBezTo>
                <a:cubicBezTo>
                  <a:pt x="21627" y="584"/>
                  <a:pt x="21549" y="569"/>
                  <a:pt x="21486" y="569"/>
                </a:cubicBezTo>
                <a:cubicBezTo>
                  <a:pt x="21282" y="428"/>
                  <a:pt x="21000" y="349"/>
                  <a:pt x="20796" y="271"/>
                </a:cubicBezTo>
                <a:cubicBezTo>
                  <a:pt x="20483" y="161"/>
                  <a:pt x="20122" y="36"/>
                  <a:pt x="19793" y="4"/>
                </a:cubicBezTo>
                <a:cubicBezTo>
                  <a:pt x="19779" y="2"/>
                  <a:pt x="19766" y="0"/>
                  <a:pt x="19754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38"/>
          <p:cNvGrpSpPr/>
          <p:nvPr/>
        </p:nvGrpSpPr>
        <p:grpSpPr>
          <a:xfrm rot="514806">
            <a:off x="4610420" y="3645149"/>
            <a:ext cx="1118061" cy="876421"/>
            <a:chOff x="378575" y="1776375"/>
            <a:chExt cx="737425" cy="578050"/>
          </a:xfrm>
        </p:grpSpPr>
        <p:sp>
          <p:nvSpPr>
            <p:cNvPr id="1200" name="Google Shape;1200;p38"/>
            <p:cNvSpPr/>
            <p:nvPr/>
          </p:nvSpPr>
          <p:spPr>
            <a:xfrm>
              <a:off x="378575" y="1776375"/>
              <a:ext cx="737425" cy="60825"/>
            </a:xfrm>
            <a:custGeom>
              <a:avLst/>
              <a:gdLst/>
              <a:ahLst/>
              <a:cxnLst/>
              <a:rect l="l" t="t" r="r" b="b"/>
              <a:pathLst>
                <a:path w="29497" h="2433" extrusionOk="0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1004275" y="1828625"/>
              <a:ext cx="74725" cy="327700"/>
            </a:xfrm>
            <a:custGeom>
              <a:avLst/>
              <a:gdLst/>
              <a:ahLst/>
              <a:cxnLst/>
              <a:rect l="l" t="t" r="r" b="b"/>
              <a:pathLst>
                <a:path w="2989" h="13108" extrusionOk="0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1007300" y="1780650"/>
              <a:ext cx="62500" cy="49075"/>
            </a:xfrm>
            <a:custGeom>
              <a:avLst/>
              <a:gdLst/>
              <a:ahLst/>
              <a:cxnLst/>
              <a:rect l="l" t="t" r="r" b="b"/>
              <a:pathLst>
                <a:path w="2500" h="1963" extrusionOk="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785225" y="2133225"/>
              <a:ext cx="290025" cy="69200"/>
            </a:xfrm>
            <a:custGeom>
              <a:avLst/>
              <a:gdLst/>
              <a:ahLst/>
              <a:cxnLst/>
              <a:rect l="l" t="t" r="r" b="b"/>
              <a:pathLst>
                <a:path w="11601" h="2768" extrusionOk="0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013075" y="2131900"/>
              <a:ext cx="60050" cy="47175"/>
            </a:xfrm>
            <a:custGeom>
              <a:avLst/>
              <a:gdLst/>
              <a:ahLst/>
              <a:cxnLst/>
              <a:rect l="l" t="t" r="r" b="b"/>
              <a:pathLst>
                <a:path w="2402" h="1887" extrusionOk="0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8250" y="2195875"/>
              <a:ext cx="62525" cy="151150"/>
            </a:xfrm>
            <a:custGeom>
              <a:avLst/>
              <a:gdLst/>
              <a:ahLst/>
              <a:cxnLst/>
              <a:rect l="l" t="t" r="r" b="b"/>
              <a:pathLst>
                <a:path w="2501" h="6046" extrusionOk="0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805750" y="2179750"/>
              <a:ext cx="58250" cy="23100"/>
            </a:xfrm>
            <a:custGeom>
              <a:avLst/>
              <a:gdLst/>
              <a:ahLst/>
              <a:cxnLst/>
              <a:rect l="l" t="t" r="r" b="b"/>
              <a:pathLst>
                <a:path w="2330" h="924" extrusionOk="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799950" y="2316150"/>
              <a:ext cx="21675" cy="32475"/>
            </a:xfrm>
            <a:custGeom>
              <a:avLst/>
              <a:gdLst/>
              <a:ahLst/>
              <a:cxnLst/>
              <a:rect l="l" t="t" r="r" b="b"/>
              <a:pathLst>
                <a:path w="867" h="1299" extrusionOk="0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475450" y="2160675"/>
              <a:ext cx="363125" cy="193750"/>
            </a:xfrm>
            <a:custGeom>
              <a:avLst/>
              <a:gdLst/>
              <a:ahLst/>
              <a:cxnLst/>
              <a:rect l="l" t="t" r="r" b="b"/>
              <a:pathLst>
                <a:path w="14525" h="7750" extrusionOk="0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97650" y="2262025"/>
              <a:ext cx="43350" cy="86600"/>
            </a:xfrm>
            <a:custGeom>
              <a:avLst/>
              <a:gdLst/>
              <a:ahLst/>
              <a:cxnLst/>
              <a:rect l="l" t="t" r="r" b="b"/>
              <a:pathLst>
                <a:path w="1734" h="3464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394775" y="1828875"/>
              <a:ext cx="101325" cy="394500"/>
            </a:xfrm>
            <a:custGeom>
              <a:avLst/>
              <a:gdLst/>
              <a:ahLst/>
              <a:cxnLst/>
              <a:rect l="l" t="t" r="r" b="b"/>
              <a:pathLst>
                <a:path w="4053" h="15780" extrusionOk="0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471175" y="2175750"/>
              <a:ext cx="46850" cy="44750"/>
            </a:xfrm>
            <a:custGeom>
              <a:avLst/>
              <a:gdLst/>
              <a:ahLst/>
              <a:cxnLst/>
              <a:rect l="l" t="t" r="r" b="b"/>
              <a:pathLst>
                <a:path w="1874" h="1790" extrusionOk="0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3ED40D8A-93B0-4CD8-83BB-10F48781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61" y="1109899"/>
            <a:ext cx="2665176" cy="26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09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中国政策</a:t>
            </a:r>
            <a:endParaRPr dirty="0"/>
          </a:p>
        </p:txBody>
      </p:sp>
      <p:sp>
        <p:nvSpPr>
          <p:cNvPr id="1107" name="Google Shape;1107;p60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9" name="Google Shape;1109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10" name="Google Shape;1110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9" name="Google Shape;1119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20" name="Google Shape;1120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1" name="Google Shape;1121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/>
          <p:nvPr/>
        </p:nvSpPr>
        <p:spPr>
          <a:xfrm>
            <a:off x="4884960" y="3003133"/>
            <a:ext cx="3442871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>
            <a:off x="4884960" y="1108380"/>
            <a:ext cx="3442871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>
            <a:off x="1080606" y="3003133"/>
            <a:ext cx="3178435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>
            <a:off x="1080607" y="1093308"/>
            <a:ext cx="3178435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40"/>
          <p:cNvSpPr txBox="1">
            <a:spLocks noGrp="1"/>
          </p:cNvSpPr>
          <p:nvPr>
            <p:ph type="title"/>
          </p:nvPr>
        </p:nvSpPr>
        <p:spPr>
          <a:xfrm>
            <a:off x="1439839" y="1608220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智能发展</a:t>
            </a:r>
            <a:endParaRPr dirty="0"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 idx="2"/>
          </p:nvPr>
        </p:nvSpPr>
        <p:spPr>
          <a:xfrm>
            <a:off x="1468837" y="1209007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13" name="Google Shape;413;p40"/>
          <p:cNvSpPr txBox="1">
            <a:spLocks noGrp="1"/>
          </p:cNvSpPr>
          <p:nvPr>
            <p:ph type="subTitle" idx="1"/>
          </p:nvPr>
        </p:nvSpPr>
        <p:spPr>
          <a:xfrm>
            <a:off x="1438401" y="23115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宽领域、多方面的接盘</a:t>
            </a:r>
            <a:endParaRPr dirty="0"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3"/>
          </p:nvPr>
        </p:nvSpPr>
        <p:spPr>
          <a:xfrm>
            <a:off x="5370840" y="15636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失业危机</a:t>
            </a:r>
            <a:endParaRPr dirty="0"/>
          </a:p>
        </p:txBody>
      </p:sp>
      <p:sp>
        <p:nvSpPr>
          <p:cNvPr id="417" name="Google Shape;417;p40"/>
          <p:cNvSpPr txBox="1">
            <a:spLocks noGrp="1"/>
          </p:cNvSpPr>
          <p:nvPr>
            <p:ph type="title" idx="4"/>
          </p:nvPr>
        </p:nvSpPr>
        <p:spPr>
          <a:xfrm>
            <a:off x="5438195" y="1202489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418" name="Google Shape;418;p40"/>
          <p:cNvSpPr txBox="1">
            <a:spLocks noGrp="1"/>
          </p:cNvSpPr>
          <p:nvPr>
            <p:ph type="subTitle" idx="5"/>
          </p:nvPr>
        </p:nvSpPr>
        <p:spPr>
          <a:xfrm>
            <a:off x="5438195" y="231580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失业风险与危机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title" idx="6"/>
          </p:nvPr>
        </p:nvSpPr>
        <p:spPr>
          <a:xfrm>
            <a:off x="1414566" y="3416819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政府措施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3" name="Google Shape;423;p40"/>
          <p:cNvSpPr txBox="1">
            <a:spLocks noGrp="1"/>
          </p:cNvSpPr>
          <p:nvPr>
            <p:ph type="title" idx="7"/>
          </p:nvPr>
        </p:nvSpPr>
        <p:spPr>
          <a:xfrm>
            <a:off x="1421037" y="3075169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424" name="Google Shape;424;p40"/>
          <p:cNvSpPr txBox="1">
            <a:spLocks noGrp="1"/>
          </p:cNvSpPr>
          <p:nvPr>
            <p:ph type="subTitle" idx="8"/>
          </p:nvPr>
        </p:nvSpPr>
        <p:spPr>
          <a:xfrm>
            <a:off x="1438401" y="414875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全民基本收入、服务</a:t>
            </a:r>
            <a:endParaRPr dirty="0"/>
          </a:p>
        </p:txBody>
      </p:sp>
      <p:sp>
        <p:nvSpPr>
          <p:cNvPr id="425" name="Google Shape;425;p40"/>
          <p:cNvSpPr txBox="1">
            <a:spLocks noGrp="1"/>
          </p:cNvSpPr>
          <p:nvPr>
            <p:ph type="title" idx="9"/>
          </p:nvPr>
        </p:nvSpPr>
        <p:spPr>
          <a:xfrm>
            <a:off x="5393034" y="3426352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中国政策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title" idx="13"/>
          </p:nvPr>
        </p:nvSpPr>
        <p:spPr>
          <a:xfrm>
            <a:off x="5367508" y="3084240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427" name="Google Shape;427;p40"/>
          <p:cNvSpPr txBox="1">
            <a:spLocks noGrp="1"/>
          </p:cNvSpPr>
          <p:nvPr>
            <p:ph type="subTitle" idx="14"/>
          </p:nvPr>
        </p:nvSpPr>
        <p:spPr>
          <a:xfrm>
            <a:off x="5438195" y="408717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实施的可能性与缺陷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title" idx="15"/>
          </p:nvPr>
        </p:nvSpPr>
        <p:spPr>
          <a:xfrm>
            <a:off x="720000" y="221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展示内容</a:t>
            </a:r>
            <a:endParaRPr dirty="0"/>
          </a:p>
        </p:txBody>
      </p:sp>
      <p:sp>
        <p:nvSpPr>
          <p:cNvPr id="432" name="Google Shape;432;p40"/>
          <p:cNvSpPr/>
          <p:nvPr/>
        </p:nvSpPr>
        <p:spPr>
          <a:xfrm>
            <a:off x="8088226" y="1563616"/>
            <a:ext cx="549900" cy="5499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40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435" name="Google Shape;435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38"/>
          <p:cNvGrpSpPr/>
          <p:nvPr/>
        </p:nvGrpSpPr>
        <p:grpSpPr>
          <a:xfrm>
            <a:off x="2775869" y="1064728"/>
            <a:ext cx="4107992" cy="176025"/>
            <a:chOff x="4345425" y="2175475"/>
            <a:chExt cx="800750" cy="176025"/>
          </a:xfrm>
        </p:grpSpPr>
        <p:sp>
          <p:nvSpPr>
            <p:cNvPr id="1180" name="Google Shape;1180;p38"/>
            <p:cNvSpPr/>
            <p:nvPr/>
          </p:nvSpPr>
          <p:spPr>
            <a:xfrm>
              <a:off x="4351850" y="2175475"/>
              <a:ext cx="763000" cy="156275"/>
            </a:xfrm>
            <a:custGeom>
              <a:avLst/>
              <a:gdLst/>
              <a:ahLst/>
              <a:cxnLst/>
              <a:rect l="l" t="t" r="r" b="b"/>
              <a:pathLst>
                <a:path w="30520" h="6251" extrusionOk="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4345425" y="2195925"/>
              <a:ext cx="800750" cy="155575"/>
            </a:xfrm>
            <a:custGeom>
              <a:avLst/>
              <a:gdLst/>
              <a:ahLst/>
              <a:cxnLst/>
              <a:rect l="l" t="t" r="r" b="b"/>
              <a:pathLst>
                <a:path w="32030" h="6223" extrusionOk="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8"/>
          <p:cNvSpPr txBox="1">
            <a:spLocks noGrp="1"/>
          </p:cNvSpPr>
          <p:nvPr>
            <p:ph type="title"/>
          </p:nvPr>
        </p:nvSpPr>
        <p:spPr>
          <a:xfrm>
            <a:off x="1657686" y="514669"/>
            <a:ext cx="5496662" cy="8951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zh-CN" altLang="en-US" dirty="0"/>
              <a:t>社会主义全民全员共享</a:t>
            </a:r>
            <a:endParaRPr dirty="0"/>
          </a:p>
        </p:txBody>
      </p:sp>
      <p:sp>
        <p:nvSpPr>
          <p:cNvPr id="1189" name="Google Shape;1189;p38"/>
          <p:cNvSpPr txBox="1">
            <a:spLocks noGrp="1"/>
          </p:cNvSpPr>
          <p:nvPr>
            <p:ph type="subTitle" idx="1"/>
          </p:nvPr>
        </p:nvSpPr>
        <p:spPr>
          <a:xfrm>
            <a:off x="1015879" y="1409788"/>
            <a:ext cx="7493515" cy="168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            相比西方国家，我国还没有完成工业化转型，但是工业消化农业剩余人口的能力已趋于减弱</a:t>
            </a:r>
            <a:r>
              <a:rPr lang="en-US" altLang="zh-CN" b="1" dirty="0">
                <a:solidFill>
                  <a:schemeClr val="tx1"/>
                </a:solidFill>
              </a:rPr>
              <a:t>———</a:t>
            </a:r>
            <a:r>
              <a:rPr lang="zh-CN" altLang="en-US" b="1" dirty="0">
                <a:solidFill>
                  <a:schemeClr val="tx1"/>
                </a:solidFill>
              </a:rPr>
              <a:t>应对策略是推动服务业转型，但是，已完成这方面转型的西方国家的现实表明</a:t>
            </a:r>
            <a:r>
              <a:rPr lang="en-US" altLang="zh-CN" b="1" dirty="0">
                <a:solidFill>
                  <a:schemeClr val="tx1"/>
                </a:solidFill>
              </a:rPr>
              <a:t>: </a:t>
            </a:r>
            <a:r>
              <a:rPr lang="zh-CN" altLang="en-US" b="1" dirty="0">
                <a:solidFill>
                  <a:schemeClr val="tx1"/>
                </a:solidFill>
              </a:rPr>
              <a:t>服务业消化剩余人口的能力也不是无限的</a:t>
            </a:r>
            <a:r>
              <a:rPr lang="en-US" altLang="zh-CN" b="1" dirty="0">
                <a:solidFill>
                  <a:schemeClr val="tx1"/>
                </a:solidFill>
              </a:rPr>
              <a:t>———</a:t>
            </a:r>
            <a:r>
              <a:rPr lang="zh-CN" altLang="en-US" b="1" dirty="0">
                <a:solidFill>
                  <a:schemeClr val="tx1"/>
                </a:solidFill>
              </a:rPr>
              <a:t>几种产业转型叠加在一起这种独特状况，使我们的失业问题更加严峻。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</a:rPr>
              <a:t>		  </a:t>
            </a:r>
            <a:r>
              <a:rPr lang="zh-CN" altLang="en-US" b="1" dirty="0">
                <a:solidFill>
                  <a:schemeClr val="tx1"/>
                </a:solidFill>
              </a:rPr>
              <a:t>社会主义的制度优势在于可以全领域推进共享原则的践行</a:t>
            </a:r>
            <a:r>
              <a:rPr lang="en-US" altLang="zh-CN" b="1" dirty="0">
                <a:solidFill>
                  <a:schemeClr val="tx1"/>
                </a:solidFill>
              </a:rPr>
              <a:t>: “</a:t>
            </a:r>
            <a:r>
              <a:rPr lang="zh-CN" altLang="en-US" b="1" dirty="0">
                <a:solidFill>
                  <a:schemeClr val="tx1"/>
                </a:solidFill>
              </a:rPr>
              <a:t>发展分享经济”是在“流通领域”，“双创”是在“生产领域”，与“全民基本收入”相关的福利制度是在“二次分配领域”推进共享原则的践行</a:t>
            </a:r>
            <a:r>
              <a:rPr lang="en-US" altLang="zh-CN" b="1" dirty="0">
                <a:solidFill>
                  <a:schemeClr val="tx1"/>
                </a:solidFill>
              </a:rPr>
              <a:t>———</a:t>
            </a:r>
            <a:r>
              <a:rPr lang="zh-CN" altLang="en-US" b="1" dirty="0">
                <a:solidFill>
                  <a:schemeClr val="tx1"/>
                </a:solidFill>
              </a:rPr>
              <a:t>这对于化解当前诸多矛盾、推动经济社会发展。</a:t>
            </a:r>
            <a:r>
              <a:rPr lang="en-US" altLang="zh-CN" b="1" dirty="0">
                <a:solidFill>
                  <a:schemeClr val="tx1"/>
                </a:solidFill>
              </a:rPr>
              <a:t>		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98" name="Google Shape;1198;p38"/>
          <p:cNvSpPr/>
          <p:nvPr/>
        </p:nvSpPr>
        <p:spPr>
          <a:xfrm rot="-1160172">
            <a:off x="860373" y="4300075"/>
            <a:ext cx="251710" cy="574784"/>
          </a:xfrm>
          <a:custGeom>
            <a:avLst/>
            <a:gdLst/>
            <a:ahLst/>
            <a:cxnLst/>
            <a:rect l="l" t="t" r="r" b="b"/>
            <a:pathLst>
              <a:path w="8183" h="18686" extrusionOk="0">
                <a:moveTo>
                  <a:pt x="5016" y="818"/>
                </a:moveTo>
                <a:cubicBezTo>
                  <a:pt x="4812" y="826"/>
                  <a:pt x="4609" y="830"/>
                  <a:pt x="4405" y="830"/>
                </a:cubicBezTo>
                <a:cubicBezTo>
                  <a:pt x="4201" y="830"/>
                  <a:pt x="3997" y="826"/>
                  <a:pt x="3793" y="818"/>
                </a:cubicBezTo>
                <a:close/>
                <a:moveTo>
                  <a:pt x="1395" y="818"/>
                </a:moveTo>
                <a:cubicBezTo>
                  <a:pt x="1489" y="834"/>
                  <a:pt x="1583" y="834"/>
                  <a:pt x="1677" y="834"/>
                </a:cubicBezTo>
                <a:cubicBezTo>
                  <a:pt x="1646" y="881"/>
                  <a:pt x="1630" y="928"/>
                  <a:pt x="1630" y="991"/>
                </a:cubicBezTo>
                <a:cubicBezTo>
                  <a:pt x="1646" y="1085"/>
                  <a:pt x="1646" y="1179"/>
                  <a:pt x="1646" y="1273"/>
                </a:cubicBezTo>
                <a:cubicBezTo>
                  <a:pt x="1630" y="1288"/>
                  <a:pt x="1615" y="1304"/>
                  <a:pt x="1599" y="1335"/>
                </a:cubicBezTo>
                <a:cubicBezTo>
                  <a:pt x="1552" y="1116"/>
                  <a:pt x="1489" y="944"/>
                  <a:pt x="1395" y="818"/>
                </a:cubicBezTo>
                <a:close/>
                <a:moveTo>
                  <a:pt x="2289" y="1273"/>
                </a:moveTo>
                <a:lnTo>
                  <a:pt x="2289" y="1273"/>
                </a:lnTo>
                <a:cubicBezTo>
                  <a:pt x="2602" y="1304"/>
                  <a:pt x="2916" y="1320"/>
                  <a:pt x="3245" y="1335"/>
                </a:cubicBezTo>
                <a:cubicBezTo>
                  <a:pt x="3182" y="1367"/>
                  <a:pt x="3151" y="1429"/>
                  <a:pt x="3151" y="1523"/>
                </a:cubicBezTo>
                <a:cubicBezTo>
                  <a:pt x="3214" y="2386"/>
                  <a:pt x="3245" y="3248"/>
                  <a:pt x="3261" y="4110"/>
                </a:cubicBezTo>
                <a:cubicBezTo>
                  <a:pt x="3151" y="3279"/>
                  <a:pt x="3025" y="2448"/>
                  <a:pt x="2916" y="1633"/>
                </a:cubicBezTo>
                <a:cubicBezTo>
                  <a:pt x="2901" y="1508"/>
                  <a:pt x="2806" y="1448"/>
                  <a:pt x="2712" y="1448"/>
                </a:cubicBezTo>
                <a:cubicBezTo>
                  <a:pt x="2606" y="1448"/>
                  <a:pt x="2500" y="1523"/>
                  <a:pt x="2508" y="1665"/>
                </a:cubicBezTo>
                <a:cubicBezTo>
                  <a:pt x="2555" y="2307"/>
                  <a:pt x="2634" y="2950"/>
                  <a:pt x="2696" y="3624"/>
                </a:cubicBezTo>
                <a:cubicBezTo>
                  <a:pt x="2571" y="2840"/>
                  <a:pt x="2445" y="2056"/>
                  <a:pt x="2289" y="1273"/>
                </a:cubicBezTo>
                <a:close/>
                <a:moveTo>
                  <a:pt x="3793" y="1335"/>
                </a:moveTo>
                <a:cubicBezTo>
                  <a:pt x="3825" y="2260"/>
                  <a:pt x="3872" y="3185"/>
                  <a:pt x="3888" y="4110"/>
                </a:cubicBezTo>
                <a:cubicBezTo>
                  <a:pt x="3793" y="3232"/>
                  <a:pt x="3699" y="2354"/>
                  <a:pt x="3605" y="1476"/>
                </a:cubicBezTo>
                <a:cubicBezTo>
                  <a:pt x="3605" y="1414"/>
                  <a:pt x="3574" y="1367"/>
                  <a:pt x="3543" y="1335"/>
                </a:cubicBezTo>
                <a:close/>
                <a:moveTo>
                  <a:pt x="4938" y="1288"/>
                </a:moveTo>
                <a:cubicBezTo>
                  <a:pt x="4938" y="1304"/>
                  <a:pt x="4922" y="1320"/>
                  <a:pt x="4922" y="1351"/>
                </a:cubicBezTo>
                <a:cubicBezTo>
                  <a:pt x="4969" y="2260"/>
                  <a:pt x="5047" y="3201"/>
                  <a:pt x="5094" y="4157"/>
                </a:cubicBezTo>
                <a:cubicBezTo>
                  <a:pt x="5000" y="3201"/>
                  <a:pt x="4906" y="2244"/>
                  <a:pt x="4812" y="1288"/>
                </a:cubicBezTo>
                <a:close/>
                <a:moveTo>
                  <a:pt x="4436" y="1320"/>
                </a:moveTo>
                <a:cubicBezTo>
                  <a:pt x="4483" y="2542"/>
                  <a:pt x="4593" y="3812"/>
                  <a:pt x="4577" y="5066"/>
                </a:cubicBezTo>
                <a:cubicBezTo>
                  <a:pt x="4436" y="3828"/>
                  <a:pt x="4295" y="2589"/>
                  <a:pt x="4138" y="1351"/>
                </a:cubicBezTo>
                <a:cubicBezTo>
                  <a:pt x="4232" y="1335"/>
                  <a:pt x="4326" y="1335"/>
                  <a:pt x="4436" y="1320"/>
                </a:cubicBezTo>
                <a:close/>
                <a:moveTo>
                  <a:pt x="2367" y="3922"/>
                </a:moveTo>
                <a:lnTo>
                  <a:pt x="2367" y="3922"/>
                </a:lnTo>
                <a:cubicBezTo>
                  <a:pt x="2414" y="4376"/>
                  <a:pt x="2477" y="4815"/>
                  <a:pt x="2524" y="5270"/>
                </a:cubicBezTo>
                <a:cubicBezTo>
                  <a:pt x="2555" y="5677"/>
                  <a:pt x="2555" y="6085"/>
                  <a:pt x="2555" y="6508"/>
                </a:cubicBezTo>
                <a:cubicBezTo>
                  <a:pt x="2524" y="6383"/>
                  <a:pt x="2508" y="6241"/>
                  <a:pt x="2493" y="6116"/>
                </a:cubicBezTo>
                <a:cubicBezTo>
                  <a:pt x="2445" y="5379"/>
                  <a:pt x="2398" y="4658"/>
                  <a:pt x="2367" y="3922"/>
                </a:cubicBezTo>
                <a:close/>
                <a:moveTo>
                  <a:pt x="6787" y="755"/>
                </a:moveTo>
                <a:lnTo>
                  <a:pt x="6787" y="755"/>
                </a:lnTo>
                <a:cubicBezTo>
                  <a:pt x="6364" y="1257"/>
                  <a:pt x="6333" y="1727"/>
                  <a:pt x="6333" y="2652"/>
                </a:cubicBezTo>
                <a:cubicBezTo>
                  <a:pt x="6317" y="4266"/>
                  <a:pt x="6301" y="5865"/>
                  <a:pt x="6286" y="7480"/>
                </a:cubicBezTo>
                <a:cubicBezTo>
                  <a:pt x="6270" y="7495"/>
                  <a:pt x="6270" y="7511"/>
                  <a:pt x="6270" y="7542"/>
                </a:cubicBezTo>
                <a:cubicBezTo>
                  <a:pt x="6270" y="7605"/>
                  <a:pt x="6270" y="7668"/>
                  <a:pt x="6270" y="7715"/>
                </a:cubicBezTo>
                <a:cubicBezTo>
                  <a:pt x="6239" y="7715"/>
                  <a:pt x="6207" y="7715"/>
                  <a:pt x="6160" y="7730"/>
                </a:cubicBezTo>
                <a:cubicBezTo>
                  <a:pt x="6004" y="7793"/>
                  <a:pt x="5831" y="7825"/>
                  <a:pt x="5643" y="7840"/>
                </a:cubicBezTo>
                <a:cubicBezTo>
                  <a:pt x="5612" y="7840"/>
                  <a:pt x="5565" y="7840"/>
                  <a:pt x="5518" y="7856"/>
                </a:cubicBezTo>
                <a:cubicBezTo>
                  <a:pt x="5392" y="7864"/>
                  <a:pt x="5263" y="7868"/>
                  <a:pt x="5134" y="7868"/>
                </a:cubicBezTo>
                <a:cubicBezTo>
                  <a:pt x="5004" y="7868"/>
                  <a:pt x="4875" y="7864"/>
                  <a:pt x="4750" y="7856"/>
                </a:cubicBezTo>
                <a:cubicBezTo>
                  <a:pt x="4700" y="7826"/>
                  <a:pt x="4644" y="7815"/>
                  <a:pt x="4590" y="7815"/>
                </a:cubicBezTo>
                <a:cubicBezTo>
                  <a:pt x="4558" y="7815"/>
                  <a:pt x="4528" y="7819"/>
                  <a:pt x="4499" y="7825"/>
                </a:cubicBezTo>
                <a:lnTo>
                  <a:pt x="4295" y="7825"/>
                </a:lnTo>
                <a:cubicBezTo>
                  <a:pt x="4295" y="7636"/>
                  <a:pt x="4311" y="7464"/>
                  <a:pt x="4326" y="7292"/>
                </a:cubicBezTo>
                <a:cubicBezTo>
                  <a:pt x="4326" y="7354"/>
                  <a:pt x="4326" y="7417"/>
                  <a:pt x="4342" y="7480"/>
                </a:cubicBezTo>
                <a:cubicBezTo>
                  <a:pt x="4350" y="7630"/>
                  <a:pt x="4479" y="7714"/>
                  <a:pt x="4605" y="7714"/>
                </a:cubicBezTo>
                <a:cubicBezTo>
                  <a:pt x="4715" y="7714"/>
                  <a:pt x="4822" y="7650"/>
                  <a:pt x="4844" y="7511"/>
                </a:cubicBezTo>
                <a:cubicBezTo>
                  <a:pt x="4844" y="7527"/>
                  <a:pt x="4844" y="7558"/>
                  <a:pt x="4859" y="7574"/>
                </a:cubicBezTo>
                <a:cubicBezTo>
                  <a:pt x="4868" y="7738"/>
                  <a:pt x="5001" y="7825"/>
                  <a:pt x="5135" y="7825"/>
                </a:cubicBezTo>
                <a:cubicBezTo>
                  <a:pt x="5256" y="7825"/>
                  <a:pt x="5378" y="7754"/>
                  <a:pt x="5408" y="7605"/>
                </a:cubicBezTo>
                <a:cubicBezTo>
                  <a:pt x="5408" y="7589"/>
                  <a:pt x="5408" y="7558"/>
                  <a:pt x="5408" y="7542"/>
                </a:cubicBezTo>
                <a:cubicBezTo>
                  <a:pt x="5424" y="7542"/>
                  <a:pt x="5424" y="7542"/>
                  <a:pt x="5424" y="7558"/>
                </a:cubicBezTo>
                <a:cubicBezTo>
                  <a:pt x="5436" y="7716"/>
                  <a:pt x="5561" y="7799"/>
                  <a:pt x="5682" y="7799"/>
                </a:cubicBezTo>
                <a:cubicBezTo>
                  <a:pt x="5717" y="7799"/>
                  <a:pt x="5752" y="7792"/>
                  <a:pt x="5784" y="7778"/>
                </a:cubicBezTo>
                <a:cubicBezTo>
                  <a:pt x="5813" y="7785"/>
                  <a:pt x="5843" y="7789"/>
                  <a:pt x="5873" y="7789"/>
                </a:cubicBezTo>
                <a:cubicBezTo>
                  <a:pt x="6024" y="7789"/>
                  <a:pt x="6176" y="7691"/>
                  <a:pt x="6176" y="7495"/>
                </a:cubicBezTo>
                <a:cubicBezTo>
                  <a:pt x="6145" y="5332"/>
                  <a:pt x="6098" y="3169"/>
                  <a:pt x="6113" y="1006"/>
                </a:cubicBezTo>
                <a:cubicBezTo>
                  <a:pt x="6113" y="912"/>
                  <a:pt x="6035" y="834"/>
                  <a:pt x="5957" y="802"/>
                </a:cubicBezTo>
                <a:cubicBezTo>
                  <a:pt x="6223" y="802"/>
                  <a:pt x="6505" y="787"/>
                  <a:pt x="6787" y="755"/>
                </a:cubicBezTo>
                <a:close/>
                <a:moveTo>
                  <a:pt x="3731" y="7558"/>
                </a:moveTo>
                <a:cubicBezTo>
                  <a:pt x="3746" y="7636"/>
                  <a:pt x="3746" y="7715"/>
                  <a:pt x="3762" y="7793"/>
                </a:cubicBezTo>
                <a:lnTo>
                  <a:pt x="3637" y="7793"/>
                </a:lnTo>
                <a:cubicBezTo>
                  <a:pt x="3608" y="7771"/>
                  <a:pt x="3568" y="7760"/>
                  <a:pt x="3528" y="7760"/>
                </a:cubicBezTo>
                <a:cubicBezTo>
                  <a:pt x="3482" y="7760"/>
                  <a:pt x="3435" y="7775"/>
                  <a:pt x="3402" y="7809"/>
                </a:cubicBezTo>
                <a:cubicBezTo>
                  <a:pt x="3292" y="7809"/>
                  <a:pt x="3167" y="7840"/>
                  <a:pt x="3041" y="7872"/>
                </a:cubicBezTo>
                <a:cubicBezTo>
                  <a:pt x="3029" y="7867"/>
                  <a:pt x="3015" y="7865"/>
                  <a:pt x="3001" y="7865"/>
                </a:cubicBezTo>
                <a:cubicBezTo>
                  <a:pt x="2962" y="7865"/>
                  <a:pt x="2919" y="7880"/>
                  <a:pt x="2884" y="7903"/>
                </a:cubicBezTo>
                <a:cubicBezTo>
                  <a:pt x="2869" y="7903"/>
                  <a:pt x="2853" y="7903"/>
                  <a:pt x="2822" y="7919"/>
                </a:cubicBezTo>
                <a:cubicBezTo>
                  <a:pt x="2837" y="7840"/>
                  <a:pt x="2837" y="7778"/>
                  <a:pt x="2853" y="7715"/>
                </a:cubicBezTo>
                <a:cubicBezTo>
                  <a:pt x="2897" y="7748"/>
                  <a:pt x="2953" y="7765"/>
                  <a:pt x="3008" y="7765"/>
                </a:cubicBezTo>
                <a:cubicBezTo>
                  <a:pt x="3110" y="7765"/>
                  <a:pt x="3209" y="7706"/>
                  <a:pt x="3229" y="7574"/>
                </a:cubicBezTo>
                <a:cubicBezTo>
                  <a:pt x="3274" y="7685"/>
                  <a:pt x="3371" y="7737"/>
                  <a:pt x="3470" y="7737"/>
                </a:cubicBezTo>
                <a:cubicBezTo>
                  <a:pt x="3579" y="7737"/>
                  <a:pt x="3690" y="7673"/>
                  <a:pt x="3731" y="7558"/>
                </a:cubicBezTo>
                <a:close/>
                <a:moveTo>
                  <a:pt x="5408" y="8420"/>
                </a:moveTo>
                <a:cubicBezTo>
                  <a:pt x="5424" y="8561"/>
                  <a:pt x="5455" y="8687"/>
                  <a:pt x="5486" y="8812"/>
                </a:cubicBezTo>
                <a:cubicBezTo>
                  <a:pt x="5377" y="8687"/>
                  <a:pt x="5283" y="8546"/>
                  <a:pt x="5173" y="8420"/>
                </a:cubicBezTo>
                <a:close/>
                <a:moveTo>
                  <a:pt x="4405" y="8357"/>
                </a:moveTo>
                <a:cubicBezTo>
                  <a:pt x="4436" y="8640"/>
                  <a:pt x="4452" y="8906"/>
                  <a:pt x="4452" y="9188"/>
                </a:cubicBezTo>
                <a:cubicBezTo>
                  <a:pt x="4389" y="8922"/>
                  <a:pt x="4373" y="8640"/>
                  <a:pt x="4358" y="8357"/>
                </a:cubicBezTo>
                <a:close/>
                <a:moveTo>
                  <a:pt x="3950" y="8342"/>
                </a:moveTo>
                <a:cubicBezTo>
                  <a:pt x="3935" y="8420"/>
                  <a:pt x="3935" y="8483"/>
                  <a:pt x="3935" y="8561"/>
                </a:cubicBezTo>
                <a:cubicBezTo>
                  <a:pt x="3919" y="8828"/>
                  <a:pt x="3872" y="9094"/>
                  <a:pt x="3825" y="9361"/>
                </a:cubicBezTo>
                <a:lnTo>
                  <a:pt x="3809" y="9361"/>
                </a:lnTo>
                <a:cubicBezTo>
                  <a:pt x="3762" y="9031"/>
                  <a:pt x="3731" y="8702"/>
                  <a:pt x="3715" y="8357"/>
                </a:cubicBezTo>
                <a:cubicBezTo>
                  <a:pt x="3793" y="8357"/>
                  <a:pt x="3872" y="8342"/>
                  <a:pt x="3950" y="8342"/>
                </a:cubicBezTo>
                <a:close/>
                <a:moveTo>
                  <a:pt x="4938" y="8969"/>
                </a:moveTo>
                <a:cubicBezTo>
                  <a:pt x="5063" y="9157"/>
                  <a:pt x="5204" y="9345"/>
                  <a:pt x="5345" y="9517"/>
                </a:cubicBezTo>
                <a:cubicBezTo>
                  <a:pt x="5204" y="9517"/>
                  <a:pt x="5079" y="9533"/>
                  <a:pt x="4938" y="9533"/>
                </a:cubicBezTo>
                <a:cubicBezTo>
                  <a:pt x="4938" y="9345"/>
                  <a:pt x="4938" y="9157"/>
                  <a:pt x="4938" y="8969"/>
                </a:cubicBezTo>
                <a:close/>
                <a:moveTo>
                  <a:pt x="6176" y="9267"/>
                </a:moveTo>
                <a:cubicBezTo>
                  <a:pt x="6270" y="9361"/>
                  <a:pt x="6364" y="9470"/>
                  <a:pt x="6458" y="9580"/>
                </a:cubicBezTo>
                <a:cubicBezTo>
                  <a:pt x="6395" y="9564"/>
                  <a:pt x="6333" y="9564"/>
                  <a:pt x="6270" y="9549"/>
                </a:cubicBezTo>
                <a:cubicBezTo>
                  <a:pt x="6239" y="9455"/>
                  <a:pt x="6207" y="9361"/>
                  <a:pt x="6176" y="9267"/>
                </a:cubicBezTo>
                <a:close/>
                <a:moveTo>
                  <a:pt x="2696" y="9643"/>
                </a:moveTo>
                <a:cubicBezTo>
                  <a:pt x="2696" y="9784"/>
                  <a:pt x="2712" y="9909"/>
                  <a:pt x="2712" y="10050"/>
                </a:cubicBezTo>
                <a:cubicBezTo>
                  <a:pt x="2681" y="10066"/>
                  <a:pt x="2665" y="10066"/>
                  <a:pt x="2634" y="10082"/>
                </a:cubicBezTo>
                <a:lnTo>
                  <a:pt x="2524" y="10082"/>
                </a:lnTo>
                <a:cubicBezTo>
                  <a:pt x="2587" y="9941"/>
                  <a:pt x="2649" y="9784"/>
                  <a:pt x="2696" y="9643"/>
                </a:cubicBezTo>
                <a:close/>
                <a:moveTo>
                  <a:pt x="6512" y="0"/>
                </a:moveTo>
                <a:cubicBezTo>
                  <a:pt x="5667" y="0"/>
                  <a:pt x="4808" y="74"/>
                  <a:pt x="3966" y="97"/>
                </a:cubicBezTo>
                <a:cubicBezTo>
                  <a:pt x="2712" y="128"/>
                  <a:pt x="1395" y="66"/>
                  <a:pt x="173" y="317"/>
                </a:cubicBezTo>
                <a:cubicBezTo>
                  <a:pt x="141" y="317"/>
                  <a:pt x="110" y="332"/>
                  <a:pt x="94" y="348"/>
                </a:cubicBezTo>
                <a:cubicBezTo>
                  <a:pt x="47" y="379"/>
                  <a:pt x="16" y="411"/>
                  <a:pt x="16" y="458"/>
                </a:cubicBezTo>
                <a:cubicBezTo>
                  <a:pt x="0" y="552"/>
                  <a:pt x="32" y="646"/>
                  <a:pt x="157" y="661"/>
                </a:cubicBezTo>
                <a:cubicBezTo>
                  <a:pt x="267" y="693"/>
                  <a:pt x="376" y="708"/>
                  <a:pt x="486" y="724"/>
                </a:cubicBezTo>
                <a:cubicBezTo>
                  <a:pt x="753" y="865"/>
                  <a:pt x="1050" y="1038"/>
                  <a:pt x="1160" y="1241"/>
                </a:cubicBezTo>
                <a:cubicBezTo>
                  <a:pt x="1254" y="1461"/>
                  <a:pt x="1207" y="1931"/>
                  <a:pt x="1223" y="2166"/>
                </a:cubicBezTo>
                <a:cubicBezTo>
                  <a:pt x="1270" y="2871"/>
                  <a:pt x="1333" y="3561"/>
                  <a:pt x="1380" y="4251"/>
                </a:cubicBezTo>
                <a:cubicBezTo>
                  <a:pt x="1442" y="5097"/>
                  <a:pt x="1301" y="6226"/>
                  <a:pt x="1568" y="7072"/>
                </a:cubicBezTo>
                <a:cubicBezTo>
                  <a:pt x="1536" y="7307"/>
                  <a:pt x="1536" y="7558"/>
                  <a:pt x="1583" y="7778"/>
                </a:cubicBezTo>
                <a:cubicBezTo>
                  <a:pt x="1568" y="7950"/>
                  <a:pt x="1552" y="8122"/>
                  <a:pt x="1521" y="8279"/>
                </a:cubicBezTo>
                <a:cubicBezTo>
                  <a:pt x="1333" y="8655"/>
                  <a:pt x="1145" y="9031"/>
                  <a:pt x="956" y="9392"/>
                </a:cubicBezTo>
                <a:cubicBezTo>
                  <a:pt x="815" y="9611"/>
                  <a:pt x="674" y="9831"/>
                  <a:pt x="549" y="10082"/>
                </a:cubicBezTo>
                <a:cubicBezTo>
                  <a:pt x="533" y="10129"/>
                  <a:pt x="533" y="10160"/>
                  <a:pt x="549" y="10207"/>
                </a:cubicBezTo>
                <a:cubicBezTo>
                  <a:pt x="486" y="10285"/>
                  <a:pt x="439" y="10379"/>
                  <a:pt x="392" y="10458"/>
                </a:cubicBezTo>
                <a:cubicBezTo>
                  <a:pt x="302" y="10593"/>
                  <a:pt x="443" y="10772"/>
                  <a:pt x="579" y="10772"/>
                </a:cubicBezTo>
                <a:cubicBezTo>
                  <a:pt x="585" y="10772"/>
                  <a:pt x="590" y="10772"/>
                  <a:pt x="596" y="10771"/>
                </a:cubicBezTo>
                <a:lnTo>
                  <a:pt x="627" y="10771"/>
                </a:lnTo>
                <a:cubicBezTo>
                  <a:pt x="690" y="10818"/>
                  <a:pt x="768" y="10865"/>
                  <a:pt x="878" y="10881"/>
                </a:cubicBezTo>
                <a:cubicBezTo>
                  <a:pt x="894" y="10889"/>
                  <a:pt x="913" y="10893"/>
                  <a:pt x="935" y="10893"/>
                </a:cubicBezTo>
                <a:cubicBezTo>
                  <a:pt x="956" y="10893"/>
                  <a:pt x="980" y="10889"/>
                  <a:pt x="1003" y="10881"/>
                </a:cubicBezTo>
                <a:cubicBezTo>
                  <a:pt x="1218" y="10939"/>
                  <a:pt x="1449" y="10961"/>
                  <a:pt x="1686" y="10961"/>
                </a:cubicBezTo>
                <a:cubicBezTo>
                  <a:pt x="2348" y="10961"/>
                  <a:pt x="3064" y="10790"/>
                  <a:pt x="3652" y="10756"/>
                </a:cubicBezTo>
                <a:cubicBezTo>
                  <a:pt x="3778" y="10740"/>
                  <a:pt x="3903" y="10740"/>
                  <a:pt x="4013" y="10724"/>
                </a:cubicBezTo>
                <a:cubicBezTo>
                  <a:pt x="4232" y="12981"/>
                  <a:pt x="4264" y="15380"/>
                  <a:pt x="4765" y="17605"/>
                </a:cubicBezTo>
                <a:cubicBezTo>
                  <a:pt x="4781" y="17887"/>
                  <a:pt x="4797" y="18185"/>
                  <a:pt x="4812" y="18467"/>
                </a:cubicBezTo>
                <a:cubicBezTo>
                  <a:pt x="4821" y="18614"/>
                  <a:pt x="4937" y="18685"/>
                  <a:pt x="5051" y="18685"/>
                </a:cubicBezTo>
                <a:cubicBezTo>
                  <a:pt x="5132" y="18685"/>
                  <a:pt x="5212" y="18649"/>
                  <a:pt x="5251" y="18577"/>
                </a:cubicBezTo>
                <a:cubicBezTo>
                  <a:pt x="5330" y="18546"/>
                  <a:pt x="5392" y="18467"/>
                  <a:pt x="5392" y="18373"/>
                </a:cubicBezTo>
                <a:cubicBezTo>
                  <a:pt x="5314" y="17668"/>
                  <a:pt x="5236" y="16978"/>
                  <a:pt x="5157" y="16289"/>
                </a:cubicBezTo>
                <a:cubicBezTo>
                  <a:pt x="5126" y="15583"/>
                  <a:pt x="5094" y="14862"/>
                  <a:pt x="5079" y="14157"/>
                </a:cubicBezTo>
                <a:cubicBezTo>
                  <a:pt x="5063" y="13091"/>
                  <a:pt x="5283" y="11727"/>
                  <a:pt x="5000" y="10662"/>
                </a:cubicBezTo>
                <a:cubicBezTo>
                  <a:pt x="5508" y="10627"/>
                  <a:pt x="6015" y="10602"/>
                  <a:pt x="6517" y="10602"/>
                </a:cubicBezTo>
                <a:cubicBezTo>
                  <a:pt x="6930" y="10602"/>
                  <a:pt x="7340" y="10619"/>
                  <a:pt x="7743" y="10662"/>
                </a:cubicBezTo>
                <a:cubicBezTo>
                  <a:pt x="7750" y="10662"/>
                  <a:pt x="7757" y="10662"/>
                  <a:pt x="7764" y="10662"/>
                </a:cubicBezTo>
                <a:cubicBezTo>
                  <a:pt x="7962" y="10662"/>
                  <a:pt x="8163" y="10451"/>
                  <a:pt x="8073" y="10270"/>
                </a:cubicBezTo>
                <a:cubicBezTo>
                  <a:pt x="8135" y="10223"/>
                  <a:pt x="8182" y="10144"/>
                  <a:pt x="8182" y="10035"/>
                </a:cubicBezTo>
                <a:cubicBezTo>
                  <a:pt x="8135" y="9533"/>
                  <a:pt x="7790" y="9078"/>
                  <a:pt x="7493" y="8718"/>
                </a:cubicBezTo>
                <a:cubicBezTo>
                  <a:pt x="7258" y="8420"/>
                  <a:pt x="7007" y="8122"/>
                  <a:pt x="6756" y="7840"/>
                </a:cubicBezTo>
                <a:lnTo>
                  <a:pt x="6787" y="4188"/>
                </a:lnTo>
                <a:cubicBezTo>
                  <a:pt x="6803" y="2950"/>
                  <a:pt x="6505" y="1461"/>
                  <a:pt x="7571" y="614"/>
                </a:cubicBezTo>
                <a:cubicBezTo>
                  <a:pt x="7618" y="567"/>
                  <a:pt x="7649" y="505"/>
                  <a:pt x="7649" y="442"/>
                </a:cubicBezTo>
                <a:cubicBezTo>
                  <a:pt x="7712" y="270"/>
                  <a:pt x="7665" y="66"/>
                  <a:pt x="7414" y="34"/>
                </a:cubicBezTo>
                <a:cubicBezTo>
                  <a:pt x="7116" y="10"/>
                  <a:pt x="6815" y="0"/>
                  <a:pt x="6512" y="0"/>
                </a:cubicBez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38"/>
          <p:cNvGrpSpPr/>
          <p:nvPr/>
        </p:nvGrpSpPr>
        <p:grpSpPr>
          <a:xfrm rot="-525446">
            <a:off x="637049" y="502313"/>
            <a:ext cx="1299940" cy="282304"/>
            <a:chOff x="256250" y="3704650"/>
            <a:chExt cx="960300" cy="231700"/>
          </a:xfrm>
        </p:grpSpPr>
        <p:sp>
          <p:nvSpPr>
            <p:cNvPr id="1213" name="Google Shape;1213;p38"/>
            <p:cNvSpPr/>
            <p:nvPr/>
          </p:nvSpPr>
          <p:spPr>
            <a:xfrm>
              <a:off x="256250" y="3704650"/>
              <a:ext cx="960300" cy="231700"/>
            </a:xfrm>
            <a:custGeom>
              <a:avLst/>
              <a:gdLst/>
              <a:ahLst/>
              <a:cxnLst/>
              <a:rect l="l" t="t" r="r" b="b"/>
              <a:pathLst>
                <a:path w="38412" h="9268" extrusionOk="0">
                  <a:moveTo>
                    <a:pt x="8751" y="5314"/>
                  </a:moveTo>
                  <a:cubicBezTo>
                    <a:pt x="8815" y="5460"/>
                    <a:pt x="8848" y="5620"/>
                    <a:pt x="8833" y="5802"/>
                  </a:cubicBezTo>
                  <a:cubicBezTo>
                    <a:pt x="8812" y="6170"/>
                    <a:pt x="8527" y="6320"/>
                    <a:pt x="8416" y="6615"/>
                  </a:cubicBezTo>
                  <a:cubicBezTo>
                    <a:pt x="8409" y="6619"/>
                    <a:pt x="8405" y="6626"/>
                    <a:pt x="8398" y="6633"/>
                  </a:cubicBezTo>
                  <a:cubicBezTo>
                    <a:pt x="8420" y="6177"/>
                    <a:pt x="8552" y="5734"/>
                    <a:pt x="8751" y="5314"/>
                  </a:cubicBezTo>
                  <a:close/>
                  <a:moveTo>
                    <a:pt x="6922" y="2504"/>
                  </a:moveTo>
                  <a:cubicBezTo>
                    <a:pt x="4544" y="2504"/>
                    <a:pt x="2258" y="3684"/>
                    <a:pt x="693" y="5431"/>
                  </a:cubicBezTo>
                  <a:cubicBezTo>
                    <a:pt x="1" y="6205"/>
                    <a:pt x="800" y="6908"/>
                    <a:pt x="1605" y="6908"/>
                  </a:cubicBezTo>
                  <a:cubicBezTo>
                    <a:pt x="1926" y="6908"/>
                    <a:pt x="2251" y="6797"/>
                    <a:pt x="2482" y="6537"/>
                  </a:cubicBezTo>
                  <a:cubicBezTo>
                    <a:pt x="3381" y="5535"/>
                    <a:pt x="4875" y="4533"/>
                    <a:pt x="6359" y="4383"/>
                  </a:cubicBezTo>
                  <a:cubicBezTo>
                    <a:pt x="6537" y="3716"/>
                    <a:pt x="6837" y="3081"/>
                    <a:pt x="7247" y="2515"/>
                  </a:cubicBezTo>
                  <a:cubicBezTo>
                    <a:pt x="7136" y="2507"/>
                    <a:pt x="7029" y="2504"/>
                    <a:pt x="6922" y="2504"/>
                  </a:cubicBezTo>
                  <a:close/>
                  <a:moveTo>
                    <a:pt x="32981" y="2700"/>
                  </a:moveTo>
                  <a:cubicBezTo>
                    <a:pt x="32446" y="2928"/>
                    <a:pt x="32000" y="3395"/>
                    <a:pt x="31576" y="3769"/>
                  </a:cubicBezTo>
                  <a:cubicBezTo>
                    <a:pt x="31447" y="3884"/>
                    <a:pt x="31319" y="3998"/>
                    <a:pt x="31190" y="4112"/>
                  </a:cubicBezTo>
                  <a:cubicBezTo>
                    <a:pt x="31220" y="4187"/>
                    <a:pt x="31244" y="4266"/>
                    <a:pt x="31262" y="4347"/>
                  </a:cubicBezTo>
                  <a:cubicBezTo>
                    <a:pt x="31362" y="4732"/>
                    <a:pt x="31455" y="6037"/>
                    <a:pt x="30930" y="6213"/>
                  </a:cubicBezTo>
                  <a:cubicBezTo>
                    <a:pt x="30848" y="6237"/>
                    <a:pt x="30777" y="6251"/>
                    <a:pt x="30713" y="6251"/>
                  </a:cubicBezTo>
                  <a:cubicBezTo>
                    <a:pt x="30135" y="6251"/>
                    <a:pt x="30274" y="5235"/>
                    <a:pt x="30417" y="4796"/>
                  </a:cubicBezTo>
                  <a:lnTo>
                    <a:pt x="30417" y="4796"/>
                  </a:lnTo>
                  <a:cubicBezTo>
                    <a:pt x="30206" y="4985"/>
                    <a:pt x="29992" y="5175"/>
                    <a:pt x="29778" y="5364"/>
                  </a:cubicBezTo>
                  <a:cubicBezTo>
                    <a:pt x="29604" y="5520"/>
                    <a:pt x="29401" y="5585"/>
                    <a:pt x="29190" y="5585"/>
                  </a:cubicBezTo>
                  <a:cubicBezTo>
                    <a:pt x="28759" y="5585"/>
                    <a:pt x="28310" y="5303"/>
                    <a:pt x="28067" y="4932"/>
                  </a:cubicBezTo>
                  <a:lnTo>
                    <a:pt x="28067" y="4932"/>
                  </a:lnTo>
                  <a:cubicBezTo>
                    <a:pt x="27849" y="5849"/>
                    <a:pt x="27989" y="6794"/>
                    <a:pt x="28769" y="7571"/>
                  </a:cubicBezTo>
                  <a:cubicBezTo>
                    <a:pt x="29273" y="8070"/>
                    <a:pt x="29897" y="8291"/>
                    <a:pt x="30524" y="8291"/>
                  </a:cubicBezTo>
                  <a:cubicBezTo>
                    <a:pt x="31526" y="8291"/>
                    <a:pt x="32538" y="7724"/>
                    <a:pt x="33088" y="6822"/>
                  </a:cubicBezTo>
                  <a:cubicBezTo>
                    <a:pt x="33879" y="5528"/>
                    <a:pt x="33730" y="3941"/>
                    <a:pt x="32981" y="2700"/>
                  </a:cubicBezTo>
                  <a:close/>
                  <a:moveTo>
                    <a:pt x="25671" y="2732"/>
                  </a:moveTo>
                  <a:lnTo>
                    <a:pt x="25671" y="2732"/>
                  </a:lnTo>
                  <a:cubicBezTo>
                    <a:pt x="24954" y="2989"/>
                    <a:pt x="24288" y="3356"/>
                    <a:pt x="23678" y="3812"/>
                  </a:cubicBezTo>
                  <a:cubicBezTo>
                    <a:pt x="23767" y="4176"/>
                    <a:pt x="23770" y="4576"/>
                    <a:pt x="23696" y="4972"/>
                  </a:cubicBezTo>
                  <a:cubicBezTo>
                    <a:pt x="23603" y="5456"/>
                    <a:pt x="23371" y="6095"/>
                    <a:pt x="22972" y="6419"/>
                  </a:cubicBezTo>
                  <a:cubicBezTo>
                    <a:pt x="22779" y="6572"/>
                    <a:pt x="22590" y="6641"/>
                    <a:pt x="22419" y="6641"/>
                  </a:cubicBezTo>
                  <a:cubicBezTo>
                    <a:pt x="22020" y="6641"/>
                    <a:pt x="21713" y="6273"/>
                    <a:pt x="21695" y="5777"/>
                  </a:cubicBezTo>
                  <a:cubicBezTo>
                    <a:pt x="21517" y="5930"/>
                    <a:pt x="21310" y="6045"/>
                    <a:pt x="21036" y="6077"/>
                  </a:cubicBezTo>
                  <a:cubicBezTo>
                    <a:pt x="20954" y="6088"/>
                    <a:pt x="20868" y="6095"/>
                    <a:pt x="20782" y="6095"/>
                  </a:cubicBezTo>
                  <a:cubicBezTo>
                    <a:pt x="20319" y="6095"/>
                    <a:pt x="19830" y="5948"/>
                    <a:pt x="19423" y="5742"/>
                  </a:cubicBezTo>
                  <a:lnTo>
                    <a:pt x="19423" y="5742"/>
                  </a:lnTo>
                  <a:cubicBezTo>
                    <a:pt x="19356" y="7039"/>
                    <a:pt x="20137" y="8259"/>
                    <a:pt x="21553" y="8548"/>
                  </a:cubicBezTo>
                  <a:cubicBezTo>
                    <a:pt x="21816" y="8601"/>
                    <a:pt x="22070" y="8630"/>
                    <a:pt x="22312" y="8630"/>
                  </a:cubicBezTo>
                  <a:cubicBezTo>
                    <a:pt x="25157" y="8630"/>
                    <a:pt x="26641" y="5143"/>
                    <a:pt x="25671" y="2732"/>
                  </a:cubicBezTo>
                  <a:close/>
                  <a:moveTo>
                    <a:pt x="34660" y="1"/>
                  </a:moveTo>
                  <a:cubicBezTo>
                    <a:pt x="33504" y="1"/>
                    <a:pt x="32306" y="432"/>
                    <a:pt x="31269" y="1057"/>
                  </a:cubicBezTo>
                  <a:cubicBezTo>
                    <a:pt x="30317" y="522"/>
                    <a:pt x="29244" y="297"/>
                    <a:pt x="28160" y="297"/>
                  </a:cubicBezTo>
                  <a:cubicBezTo>
                    <a:pt x="27222" y="297"/>
                    <a:pt x="26277" y="464"/>
                    <a:pt x="25393" y="749"/>
                  </a:cubicBezTo>
                  <a:cubicBezTo>
                    <a:pt x="25061" y="853"/>
                    <a:pt x="24708" y="978"/>
                    <a:pt x="24344" y="1116"/>
                  </a:cubicBezTo>
                  <a:cubicBezTo>
                    <a:pt x="24081" y="950"/>
                    <a:pt x="23785" y="810"/>
                    <a:pt x="23457" y="707"/>
                  </a:cubicBezTo>
                  <a:cubicBezTo>
                    <a:pt x="22922" y="539"/>
                    <a:pt x="22344" y="468"/>
                    <a:pt x="21752" y="468"/>
                  </a:cubicBezTo>
                  <a:cubicBezTo>
                    <a:pt x="20144" y="468"/>
                    <a:pt x="18418" y="999"/>
                    <a:pt x="17073" y="1595"/>
                  </a:cubicBezTo>
                  <a:cubicBezTo>
                    <a:pt x="17035" y="1613"/>
                    <a:pt x="16992" y="1630"/>
                    <a:pt x="16953" y="1651"/>
                  </a:cubicBezTo>
                  <a:cubicBezTo>
                    <a:pt x="15929" y="821"/>
                    <a:pt x="14596" y="422"/>
                    <a:pt x="13230" y="422"/>
                  </a:cubicBezTo>
                  <a:cubicBezTo>
                    <a:pt x="11928" y="422"/>
                    <a:pt x="10602" y="782"/>
                    <a:pt x="9475" y="1477"/>
                  </a:cubicBezTo>
                  <a:cubicBezTo>
                    <a:pt x="10092" y="1712"/>
                    <a:pt x="10591" y="2173"/>
                    <a:pt x="10210" y="2486"/>
                  </a:cubicBezTo>
                  <a:cubicBezTo>
                    <a:pt x="8841" y="3613"/>
                    <a:pt x="8202" y="5271"/>
                    <a:pt x="8420" y="6968"/>
                  </a:cubicBezTo>
                  <a:cubicBezTo>
                    <a:pt x="8833" y="7214"/>
                    <a:pt x="9080" y="7556"/>
                    <a:pt x="8787" y="7824"/>
                  </a:cubicBezTo>
                  <a:cubicBezTo>
                    <a:pt x="8687" y="7913"/>
                    <a:pt x="8588" y="8006"/>
                    <a:pt x="8491" y="8095"/>
                  </a:cubicBezTo>
                  <a:cubicBezTo>
                    <a:pt x="8331" y="8241"/>
                    <a:pt x="8117" y="8302"/>
                    <a:pt x="7882" y="8302"/>
                  </a:cubicBezTo>
                  <a:cubicBezTo>
                    <a:pt x="7271" y="8302"/>
                    <a:pt x="6544" y="7881"/>
                    <a:pt x="6402" y="7393"/>
                  </a:cubicBezTo>
                  <a:cubicBezTo>
                    <a:pt x="6241" y="6855"/>
                    <a:pt x="6170" y="6309"/>
                    <a:pt x="6173" y="5767"/>
                  </a:cubicBezTo>
                  <a:lnTo>
                    <a:pt x="6173" y="5767"/>
                  </a:lnTo>
                  <a:cubicBezTo>
                    <a:pt x="5995" y="6458"/>
                    <a:pt x="5999" y="7150"/>
                    <a:pt x="6305" y="7774"/>
                  </a:cubicBezTo>
                  <a:cubicBezTo>
                    <a:pt x="6680" y="8545"/>
                    <a:pt x="7264" y="8851"/>
                    <a:pt x="7899" y="8851"/>
                  </a:cubicBezTo>
                  <a:cubicBezTo>
                    <a:pt x="9144" y="8851"/>
                    <a:pt x="10574" y="7674"/>
                    <a:pt x="10951" y="6516"/>
                  </a:cubicBezTo>
                  <a:cubicBezTo>
                    <a:pt x="11369" y="5250"/>
                    <a:pt x="10908" y="4230"/>
                    <a:pt x="10071" y="3534"/>
                  </a:cubicBezTo>
                  <a:cubicBezTo>
                    <a:pt x="10916" y="2768"/>
                    <a:pt x="12014" y="2262"/>
                    <a:pt x="13123" y="2262"/>
                  </a:cubicBezTo>
                  <a:cubicBezTo>
                    <a:pt x="13729" y="2262"/>
                    <a:pt x="14339" y="2415"/>
                    <a:pt x="14913" y="2754"/>
                  </a:cubicBezTo>
                  <a:cubicBezTo>
                    <a:pt x="14952" y="2778"/>
                    <a:pt x="14995" y="2803"/>
                    <a:pt x="15034" y="2832"/>
                  </a:cubicBezTo>
                  <a:cubicBezTo>
                    <a:pt x="14047" y="3634"/>
                    <a:pt x="13270" y="4679"/>
                    <a:pt x="13051" y="5948"/>
                  </a:cubicBezTo>
                  <a:cubicBezTo>
                    <a:pt x="12759" y="7668"/>
                    <a:pt x="13971" y="9268"/>
                    <a:pt x="15630" y="9268"/>
                  </a:cubicBezTo>
                  <a:cubicBezTo>
                    <a:pt x="15880" y="9268"/>
                    <a:pt x="16136" y="9233"/>
                    <a:pt x="16400" y="9154"/>
                  </a:cubicBezTo>
                  <a:cubicBezTo>
                    <a:pt x="18372" y="8583"/>
                    <a:pt x="19106" y="6220"/>
                    <a:pt x="18657" y="4398"/>
                  </a:cubicBezTo>
                  <a:cubicBezTo>
                    <a:pt x="18628" y="4279"/>
                    <a:pt x="18597" y="4166"/>
                    <a:pt x="18561" y="4055"/>
                  </a:cubicBezTo>
                  <a:cubicBezTo>
                    <a:pt x="17773" y="4273"/>
                    <a:pt x="17056" y="4715"/>
                    <a:pt x="16507" y="5314"/>
                  </a:cubicBezTo>
                  <a:cubicBezTo>
                    <a:pt x="16535" y="5596"/>
                    <a:pt x="16525" y="5884"/>
                    <a:pt x="16471" y="6155"/>
                  </a:cubicBezTo>
                  <a:cubicBezTo>
                    <a:pt x="16425" y="6373"/>
                    <a:pt x="16354" y="6715"/>
                    <a:pt x="16189" y="6876"/>
                  </a:cubicBezTo>
                  <a:cubicBezTo>
                    <a:pt x="16036" y="7026"/>
                    <a:pt x="15872" y="7097"/>
                    <a:pt x="15726" y="7097"/>
                  </a:cubicBezTo>
                  <a:cubicBezTo>
                    <a:pt x="15666" y="7097"/>
                    <a:pt x="15605" y="7082"/>
                    <a:pt x="15548" y="7054"/>
                  </a:cubicBezTo>
                  <a:cubicBezTo>
                    <a:pt x="15537" y="7104"/>
                    <a:pt x="15523" y="7157"/>
                    <a:pt x="15512" y="7207"/>
                  </a:cubicBezTo>
                  <a:cubicBezTo>
                    <a:pt x="15473" y="7378"/>
                    <a:pt x="15337" y="7446"/>
                    <a:pt x="15148" y="7446"/>
                  </a:cubicBezTo>
                  <a:cubicBezTo>
                    <a:pt x="14542" y="7446"/>
                    <a:pt x="13412" y="6700"/>
                    <a:pt x="13515" y="6244"/>
                  </a:cubicBezTo>
                  <a:cubicBezTo>
                    <a:pt x="14007" y="4034"/>
                    <a:pt x="15947" y="2461"/>
                    <a:pt x="18207" y="2461"/>
                  </a:cubicBezTo>
                  <a:cubicBezTo>
                    <a:pt x="18276" y="2461"/>
                    <a:pt x="18343" y="2461"/>
                    <a:pt x="18411" y="2464"/>
                  </a:cubicBezTo>
                  <a:cubicBezTo>
                    <a:pt x="18750" y="2479"/>
                    <a:pt x="19099" y="2611"/>
                    <a:pt x="19402" y="2803"/>
                  </a:cubicBezTo>
                  <a:cubicBezTo>
                    <a:pt x="20083" y="2607"/>
                    <a:pt x="20924" y="2383"/>
                    <a:pt x="21681" y="2383"/>
                  </a:cubicBezTo>
                  <a:lnTo>
                    <a:pt x="21798" y="2383"/>
                  </a:lnTo>
                  <a:cubicBezTo>
                    <a:pt x="20900" y="2974"/>
                    <a:pt x="20133" y="3702"/>
                    <a:pt x="19720" y="4579"/>
                  </a:cubicBezTo>
                  <a:cubicBezTo>
                    <a:pt x="19627" y="4779"/>
                    <a:pt x="19555" y="4982"/>
                    <a:pt x="19506" y="5186"/>
                  </a:cubicBezTo>
                  <a:cubicBezTo>
                    <a:pt x="19538" y="5181"/>
                    <a:pt x="19573" y="5181"/>
                    <a:pt x="19609" y="5178"/>
                  </a:cubicBezTo>
                  <a:cubicBezTo>
                    <a:pt x="19998" y="4861"/>
                    <a:pt x="20390" y="4233"/>
                    <a:pt x="20693" y="3941"/>
                  </a:cubicBezTo>
                  <a:cubicBezTo>
                    <a:pt x="21074" y="3573"/>
                    <a:pt x="21481" y="3235"/>
                    <a:pt x="21920" y="2939"/>
                  </a:cubicBezTo>
                  <a:cubicBezTo>
                    <a:pt x="22833" y="2319"/>
                    <a:pt x="23849" y="1912"/>
                    <a:pt x="24933" y="1723"/>
                  </a:cubicBezTo>
                  <a:cubicBezTo>
                    <a:pt x="25072" y="1698"/>
                    <a:pt x="25218" y="1687"/>
                    <a:pt x="25364" y="1687"/>
                  </a:cubicBezTo>
                  <a:cubicBezTo>
                    <a:pt x="25749" y="1687"/>
                    <a:pt x="26156" y="1766"/>
                    <a:pt x="26491" y="1916"/>
                  </a:cubicBezTo>
                  <a:cubicBezTo>
                    <a:pt x="26580" y="1955"/>
                    <a:pt x="26947" y="2151"/>
                    <a:pt x="26983" y="2297"/>
                  </a:cubicBezTo>
                  <a:cubicBezTo>
                    <a:pt x="27336" y="2226"/>
                    <a:pt x="27685" y="2186"/>
                    <a:pt x="28035" y="2186"/>
                  </a:cubicBezTo>
                  <a:cubicBezTo>
                    <a:pt x="28534" y="2186"/>
                    <a:pt x="29026" y="2268"/>
                    <a:pt x="29497" y="2461"/>
                  </a:cubicBezTo>
                  <a:cubicBezTo>
                    <a:pt x="29365" y="2600"/>
                    <a:pt x="29233" y="2747"/>
                    <a:pt x="29108" y="2903"/>
                  </a:cubicBezTo>
                  <a:cubicBezTo>
                    <a:pt x="30153" y="1916"/>
                    <a:pt x="31258" y="910"/>
                    <a:pt x="32649" y="611"/>
                  </a:cubicBezTo>
                  <a:cubicBezTo>
                    <a:pt x="32721" y="596"/>
                    <a:pt x="32795" y="589"/>
                    <a:pt x="32863" y="589"/>
                  </a:cubicBezTo>
                  <a:cubicBezTo>
                    <a:pt x="33587" y="589"/>
                    <a:pt x="34136" y="1366"/>
                    <a:pt x="34018" y="1962"/>
                  </a:cubicBezTo>
                  <a:cubicBezTo>
                    <a:pt x="34161" y="1937"/>
                    <a:pt x="34300" y="1923"/>
                    <a:pt x="34436" y="1923"/>
                  </a:cubicBezTo>
                  <a:lnTo>
                    <a:pt x="34478" y="1923"/>
                  </a:lnTo>
                  <a:cubicBezTo>
                    <a:pt x="36229" y="1962"/>
                    <a:pt x="36147" y="4319"/>
                    <a:pt x="36147" y="5531"/>
                  </a:cubicBezTo>
                  <a:cubicBezTo>
                    <a:pt x="36147" y="6073"/>
                    <a:pt x="36582" y="6320"/>
                    <a:pt x="37071" y="6320"/>
                  </a:cubicBezTo>
                  <a:cubicBezTo>
                    <a:pt x="37698" y="6320"/>
                    <a:pt x="38412" y="5913"/>
                    <a:pt x="38412" y="5214"/>
                  </a:cubicBezTo>
                  <a:cubicBezTo>
                    <a:pt x="38412" y="3103"/>
                    <a:pt x="37916" y="539"/>
                    <a:pt x="35459" y="76"/>
                  </a:cubicBezTo>
                  <a:cubicBezTo>
                    <a:pt x="35199" y="25"/>
                    <a:pt x="34931" y="1"/>
                    <a:pt x="346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410575" y="3737725"/>
              <a:ext cx="82550" cy="111100"/>
            </a:xfrm>
            <a:custGeom>
              <a:avLst/>
              <a:gdLst/>
              <a:ahLst/>
              <a:cxnLst/>
              <a:rect l="l" t="t" r="r" b="b"/>
              <a:pathLst>
                <a:path w="3302" h="4444" extrusionOk="0">
                  <a:moveTo>
                    <a:pt x="2561" y="1"/>
                  </a:moveTo>
                  <a:cubicBezTo>
                    <a:pt x="2357" y="1"/>
                    <a:pt x="2179" y="47"/>
                    <a:pt x="2051" y="150"/>
                  </a:cubicBezTo>
                  <a:cubicBezTo>
                    <a:pt x="1676" y="457"/>
                    <a:pt x="1352" y="810"/>
                    <a:pt x="1074" y="1192"/>
                  </a:cubicBezTo>
                  <a:cubicBezTo>
                    <a:pt x="1127" y="1192"/>
                    <a:pt x="1180" y="1195"/>
                    <a:pt x="1238" y="1199"/>
                  </a:cubicBezTo>
                  <a:cubicBezTo>
                    <a:pt x="1462" y="1217"/>
                    <a:pt x="1691" y="1245"/>
                    <a:pt x="1919" y="1295"/>
                  </a:cubicBezTo>
                  <a:cubicBezTo>
                    <a:pt x="2118" y="1085"/>
                    <a:pt x="2318" y="896"/>
                    <a:pt x="2507" y="735"/>
                  </a:cubicBezTo>
                  <a:cubicBezTo>
                    <a:pt x="2757" y="521"/>
                    <a:pt x="3024" y="328"/>
                    <a:pt x="3302" y="154"/>
                  </a:cubicBezTo>
                  <a:cubicBezTo>
                    <a:pt x="3060" y="61"/>
                    <a:pt x="2796" y="1"/>
                    <a:pt x="2561" y="1"/>
                  </a:cubicBezTo>
                  <a:close/>
                  <a:moveTo>
                    <a:pt x="560" y="3042"/>
                  </a:moveTo>
                  <a:cubicBezTo>
                    <a:pt x="435" y="3042"/>
                    <a:pt x="310" y="3050"/>
                    <a:pt x="186" y="3060"/>
                  </a:cubicBezTo>
                  <a:cubicBezTo>
                    <a:pt x="68" y="3509"/>
                    <a:pt x="4" y="3977"/>
                    <a:pt x="0" y="4444"/>
                  </a:cubicBezTo>
                  <a:cubicBezTo>
                    <a:pt x="122" y="3970"/>
                    <a:pt x="332" y="3495"/>
                    <a:pt x="593" y="304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410475" y="3741550"/>
              <a:ext cx="110550" cy="170650"/>
            </a:xfrm>
            <a:custGeom>
              <a:avLst/>
              <a:gdLst/>
              <a:ahLst/>
              <a:cxnLst/>
              <a:rect l="l" t="t" r="r" b="b"/>
              <a:pathLst>
                <a:path w="4422" h="6826" extrusionOk="0">
                  <a:moveTo>
                    <a:pt x="3306" y="1"/>
                  </a:moveTo>
                  <a:cubicBezTo>
                    <a:pt x="3028" y="175"/>
                    <a:pt x="2761" y="368"/>
                    <a:pt x="2511" y="582"/>
                  </a:cubicBezTo>
                  <a:cubicBezTo>
                    <a:pt x="2322" y="743"/>
                    <a:pt x="2122" y="932"/>
                    <a:pt x="1923" y="1142"/>
                  </a:cubicBezTo>
                  <a:cubicBezTo>
                    <a:pt x="1695" y="1092"/>
                    <a:pt x="1466" y="1064"/>
                    <a:pt x="1242" y="1046"/>
                  </a:cubicBezTo>
                  <a:cubicBezTo>
                    <a:pt x="1184" y="1042"/>
                    <a:pt x="1131" y="1039"/>
                    <a:pt x="1078" y="1039"/>
                  </a:cubicBezTo>
                  <a:cubicBezTo>
                    <a:pt x="668" y="1605"/>
                    <a:pt x="368" y="2240"/>
                    <a:pt x="190" y="2907"/>
                  </a:cubicBezTo>
                  <a:cubicBezTo>
                    <a:pt x="314" y="2897"/>
                    <a:pt x="439" y="2889"/>
                    <a:pt x="564" y="2889"/>
                  </a:cubicBezTo>
                  <a:lnTo>
                    <a:pt x="597" y="2889"/>
                  </a:lnTo>
                  <a:cubicBezTo>
                    <a:pt x="336" y="3342"/>
                    <a:pt x="126" y="3817"/>
                    <a:pt x="4" y="4291"/>
                  </a:cubicBezTo>
                  <a:cubicBezTo>
                    <a:pt x="1" y="4833"/>
                    <a:pt x="72" y="5379"/>
                    <a:pt x="233" y="5917"/>
                  </a:cubicBezTo>
                  <a:cubicBezTo>
                    <a:pt x="375" y="6405"/>
                    <a:pt x="1102" y="6826"/>
                    <a:pt x="1713" y="6826"/>
                  </a:cubicBezTo>
                  <a:cubicBezTo>
                    <a:pt x="1948" y="6826"/>
                    <a:pt x="2162" y="6765"/>
                    <a:pt x="2322" y="6619"/>
                  </a:cubicBezTo>
                  <a:cubicBezTo>
                    <a:pt x="2419" y="6530"/>
                    <a:pt x="2518" y="6437"/>
                    <a:pt x="2618" y="6348"/>
                  </a:cubicBezTo>
                  <a:cubicBezTo>
                    <a:pt x="2911" y="6080"/>
                    <a:pt x="2664" y="5738"/>
                    <a:pt x="2251" y="5492"/>
                  </a:cubicBezTo>
                  <a:cubicBezTo>
                    <a:pt x="2033" y="3795"/>
                    <a:pt x="2672" y="2137"/>
                    <a:pt x="4041" y="1010"/>
                  </a:cubicBezTo>
                  <a:cubicBezTo>
                    <a:pt x="4422" y="697"/>
                    <a:pt x="3923" y="236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37600" y="3774725"/>
              <a:ext cx="127450" cy="106275"/>
            </a:xfrm>
            <a:custGeom>
              <a:avLst/>
              <a:gdLst/>
              <a:ahLst/>
              <a:cxnLst/>
              <a:rect l="l" t="t" r="r" b="b"/>
              <a:pathLst>
                <a:path w="5098" h="4251" extrusionOk="0">
                  <a:moveTo>
                    <a:pt x="4148" y="0"/>
                  </a:moveTo>
                  <a:cubicBezTo>
                    <a:pt x="4120" y="8"/>
                    <a:pt x="4092" y="15"/>
                    <a:pt x="4066" y="22"/>
                  </a:cubicBezTo>
                  <a:cubicBezTo>
                    <a:pt x="3724" y="122"/>
                    <a:pt x="3346" y="250"/>
                    <a:pt x="2964" y="407"/>
                  </a:cubicBezTo>
                  <a:cubicBezTo>
                    <a:pt x="3100" y="671"/>
                    <a:pt x="3214" y="953"/>
                    <a:pt x="3307" y="1252"/>
                  </a:cubicBezTo>
                  <a:cubicBezTo>
                    <a:pt x="3664" y="1152"/>
                    <a:pt x="4034" y="1102"/>
                    <a:pt x="4412" y="1102"/>
                  </a:cubicBezTo>
                  <a:cubicBezTo>
                    <a:pt x="4469" y="1102"/>
                    <a:pt x="4526" y="1102"/>
                    <a:pt x="4584" y="1106"/>
                  </a:cubicBezTo>
                  <a:lnTo>
                    <a:pt x="4612" y="1106"/>
                  </a:lnTo>
                  <a:cubicBezTo>
                    <a:pt x="5097" y="1106"/>
                    <a:pt x="4729" y="521"/>
                    <a:pt x="4573" y="354"/>
                  </a:cubicBezTo>
                  <a:cubicBezTo>
                    <a:pt x="4451" y="222"/>
                    <a:pt x="4306" y="104"/>
                    <a:pt x="4148" y="0"/>
                  </a:cubicBezTo>
                  <a:close/>
                  <a:moveTo>
                    <a:pt x="1024" y="1577"/>
                  </a:moveTo>
                  <a:cubicBezTo>
                    <a:pt x="450" y="2100"/>
                    <a:pt x="48" y="2750"/>
                    <a:pt x="15" y="3538"/>
                  </a:cubicBezTo>
                  <a:cubicBezTo>
                    <a:pt x="1" y="3923"/>
                    <a:pt x="119" y="4162"/>
                    <a:pt x="294" y="4251"/>
                  </a:cubicBezTo>
                  <a:cubicBezTo>
                    <a:pt x="468" y="3591"/>
                    <a:pt x="807" y="2999"/>
                    <a:pt x="1253" y="2511"/>
                  </a:cubicBezTo>
                  <a:cubicBezTo>
                    <a:pt x="1238" y="2372"/>
                    <a:pt x="1217" y="2233"/>
                    <a:pt x="1189" y="2100"/>
                  </a:cubicBezTo>
                  <a:cubicBezTo>
                    <a:pt x="1149" y="1922"/>
                    <a:pt x="1096" y="1748"/>
                    <a:pt x="1024" y="157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91525" y="3766150"/>
              <a:ext cx="149800" cy="124650"/>
            </a:xfrm>
            <a:custGeom>
              <a:avLst/>
              <a:gdLst/>
              <a:ahLst/>
              <a:cxnLst/>
              <a:rect l="l" t="t" r="r" b="b"/>
              <a:pathLst>
                <a:path w="5992" h="4986" extrusionOk="0">
                  <a:moveTo>
                    <a:pt x="4796" y="1"/>
                  </a:moveTo>
                  <a:cubicBezTo>
                    <a:pt x="2536" y="1"/>
                    <a:pt x="596" y="1574"/>
                    <a:pt x="104" y="3784"/>
                  </a:cubicBezTo>
                  <a:cubicBezTo>
                    <a:pt x="1" y="4240"/>
                    <a:pt x="1131" y="4986"/>
                    <a:pt x="1737" y="4986"/>
                  </a:cubicBezTo>
                  <a:cubicBezTo>
                    <a:pt x="1926" y="4986"/>
                    <a:pt x="2062" y="4918"/>
                    <a:pt x="2101" y="4747"/>
                  </a:cubicBezTo>
                  <a:cubicBezTo>
                    <a:pt x="2112" y="4697"/>
                    <a:pt x="2126" y="4644"/>
                    <a:pt x="2137" y="4594"/>
                  </a:cubicBezTo>
                  <a:cubicBezTo>
                    <a:pt x="1962" y="4505"/>
                    <a:pt x="1844" y="4266"/>
                    <a:pt x="1858" y="3881"/>
                  </a:cubicBezTo>
                  <a:cubicBezTo>
                    <a:pt x="1891" y="3093"/>
                    <a:pt x="2293" y="2443"/>
                    <a:pt x="2867" y="1920"/>
                  </a:cubicBezTo>
                  <a:cubicBezTo>
                    <a:pt x="2939" y="2091"/>
                    <a:pt x="2992" y="2265"/>
                    <a:pt x="3032" y="2443"/>
                  </a:cubicBezTo>
                  <a:cubicBezTo>
                    <a:pt x="3060" y="2576"/>
                    <a:pt x="3081" y="2715"/>
                    <a:pt x="3096" y="2854"/>
                  </a:cubicBezTo>
                  <a:cubicBezTo>
                    <a:pt x="3645" y="2255"/>
                    <a:pt x="4362" y="1813"/>
                    <a:pt x="5150" y="1595"/>
                  </a:cubicBezTo>
                  <a:cubicBezTo>
                    <a:pt x="5057" y="1296"/>
                    <a:pt x="4943" y="1014"/>
                    <a:pt x="4807" y="750"/>
                  </a:cubicBezTo>
                  <a:cubicBezTo>
                    <a:pt x="5189" y="593"/>
                    <a:pt x="5567" y="465"/>
                    <a:pt x="5909" y="365"/>
                  </a:cubicBezTo>
                  <a:cubicBezTo>
                    <a:pt x="5935" y="358"/>
                    <a:pt x="5963" y="351"/>
                    <a:pt x="5991" y="343"/>
                  </a:cubicBezTo>
                  <a:cubicBezTo>
                    <a:pt x="5688" y="151"/>
                    <a:pt x="5339" y="19"/>
                    <a:pt x="5000" y="4"/>
                  </a:cubicBezTo>
                  <a:cubicBezTo>
                    <a:pt x="4932" y="1"/>
                    <a:pt x="4865" y="1"/>
                    <a:pt x="479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728000" y="3762075"/>
              <a:ext cx="203275" cy="87025"/>
            </a:xfrm>
            <a:custGeom>
              <a:avLst/>
              <a:gdLst/>
              <a:ahLst/>
              <a:cxnLst/>
              <a:rect l="l" t="t" r="r" b="b"/>
              <a:pathLst>
                <a:path w="8131" h="3481" extrusionOk="0">
                  <a:moveTo>
                    <a:pt x="8113" y="0"/>
                  </a:moveTo>
                  <a:lnTo>
                    <a:pt x="8113" y="0"/>
                  </a:lnTo>
                  <a:cubicBezTo>
                    <a:pt x="7668" y="86"/>
                    <a:pt x="7218" y="225"/>
                    <a:pt x="6783" y="389"/>
                  </a:cubicBezTo>
                  <a:cubicBezTo>
                    <a:pt x="6790" y="407"/>
                    <a:pt x="6797" y="421"/>
                    <a:pt x="6801" y="435"/>
                  </a:cubicBezTo>
                  <a:cubicBezTo>
                    <a:pt x="7164" y="307"/>
                    <a:pt x="7543" y="207"/>
                    <a:pt x="7935" y="139"/>
                  </a:cubicBezTo>
                  <a:cubicBezTo>
                    <a:pt x="8084" y="114"/>
                    <a:pt x="8131" y="60"/>
                    <a:pt x="8113" y="0"/>
                  </a:cubicBezTo>
                  <a:close/>
                  <a:moveTo>
                    <a:pt x="636" y="2889"/>
                  </a:moveTo>
                  <a:cubicBezTo>
                    <a:pt x="589" y="2896"/>
                    <a:pt x="547" y="2902"/>
                    <a:pt x="504" y="2914"/>
                  </a:cubicBezTo>
                  <a:cubicBezTo>
                    <a:pt x="133" y="3003"/>
                    <a:pt x="1" y="3131"/>
                    <a:pt x="415" y="3370"/>
                  </a:cubicBezTo>
                  <a:cubicBezTo>
                    <a:pt x="461" y="3394"/>
                    <a:pt x="507" y="3419"/>
                    <a:pt x="553" y="3445"/>
                  </a:cubicBezTo>
                  <a:cubicBezTo>
                    <a:pt x="565" y="3259"/>
                    <a:pt x="593" y="3074"/>
                    <a:pt x="636" y="2889"/>
                  </a:cubicBezTo>
                  <a:close/>
                  <a:moveTo>
                    <a:pt x="4765" y="1359"/>
                  </a:moveTo>
                  <a:lnTo>
                    <a:pt x="4758" y="1365"/>
                  </a:lnTo>
                  <a:cubicBezTo>
                    <a:pt x="4013" y="1783"/>
                    <a:pt x="2850" y="2418"/>
                    <a:pt x="2825" y="3409"/>
                  </a:cubicBezTo>
                  <a:lnTo>
                    <a:pt x="2825" y="3480"/>
                  </a:lnTo>
                  <a:cubicBezTo>
                    <a:pt x="3099" y="3245"/>
                    <a:pt x="3306" y="2917"/>
                    <a:pt x="3578" y="2628"/>
                  </a:cubicBezTo>
                  <a:cubicBezTo>
                    <a:pt x="3959" y="2218"/>
                    <a:pt x="4369" y="1844"/>
                    <a:pt x="4808" y="1515"/>
                  </a:cubicBezTo>
                  <a:cubicBezTo>
                    <a:pt x="4797" y="1462"/>
                    <a:pt x="4783" y="1412"/>
                    <a:pt x="4765" y="135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741825" y="3746825"/>
              <a:ext cx="189025" cy="110200"/>
            </a:xfrm>
            <a:custGeom>
              <a:avLst/>
              <a:gdLst/>
              <a:ahLst/>
              <a:cxnLst/>
              <a:rect l="l" t="t" r="r" b="b"/>
              <a:pathLst>
                <a:path w="7561" h="4408" extrusionOk="0">
                  <a:moveTo>
                    <a:pt x="5941" y="0"/>
                  </a:moveTo>
                  <a:cubicBezTo>
                    <a:pt x="5795" y="0"/>
                    <a:pt x="5649" y="11"/>
                    <a:pt x="5510" y="36"/>
                  </a:cubicBezTo>
                  <a:cubicBezTo>
                    <a:pt x="4426" y="225"/>
                    <a:pt x="3410" y="632"/>
                    <a:pt x="2497" y="1252"/>
                  </a:cubicBezTo>
                  <a:cubicBezTo>
                    <a:pt x="2058" y="1548"/>
                    <a:pt x="1651" y="1886"/>
                    <a:pt x="1270" y="2254"/>
                  </a:cubicBezTo>
                  <a:cubicBezTo>
                    <a:pt x="967" y="2546"/>
                    <a:pt x="575" y="3174"/>
                    <a:pt x="186" y="3491"/>
                  </a:cubicBezTo>
                  <a:cubicBezTo>
                    <a:pt x="150" y="3494"/>
                    <a:pt x="115" y="3494"/>
                    <a:pt x="83" y="3499"/>
                  </a:cubicBezTo>
                  <a:cubicBezTo>
                    <a:pt x="40" y="3684"/>
                    <a:pt x="12" y="3869"/>
                    <a:pt x="0" y="4055"/>
                  </a:cubicBezTo>
                  <a:cubicBezTo>
                    <a:pt x="407" y="4261"/>
                    <a:pt x="896" y="4408"/>
                    <a:pt x="1359" y="4408"/>
                  </a:cubicBezTo>
                  <a:cubicBezTo>
                    <a:pt x="1445" y="4408"/>
                    <a:pt x="1531" y="4401"/>
                    <a:pt x="1613" y="4390"/>
                  </a:cubicBezTo>
                  <a:cubicBezTo>
                    <a:pt x="1887" y="4358"/>
                    <a:pt x="2094" y="4243"/>
                    <a:pt x="2272" y="4090"/>
                  </a:cubicBezTo>
                  <a:lnTo>
                    <a:pt x="2272" y="4019"/>
                  </a:lnTo>
                  <a:cubicBezTo>
                    <a:pt x="2297" y="3028"/>
                    <a:pt x="3460" y="2393"/>
                    <a:pt x="4205" y="1975"/>
                  </a:cubicBezTo>
                  <a:lnTo>
                    <a:pt x="4212" y="1969"/>
                  </a:lnTo>
                  <a:cubicBezTo>
                    <a:pt x="4230" y="2022"/>
                    <a:pt x="4244" y="2072"/>
                    <a:pt x="4255" y="2125"/>
                  </a:cubicBezTo>
                  <a:cubicBezTo>
                    <a:pt x="4865" y="1669"/>
                    <a:pt x="5531" y="1302"/>
                    <a:pt x="6248" y="1045"/>
                  </a:cubicBezTo>
                  <a:cubicBezTo>
                    <a:pt x="6244" y="1031"/>
                    <a:pt x="6237" y="1017"/>
                    <a:pt x="6230" y="999"/>
                  </a:cubicBezTo>
                  <a:cubicBezTo>
                    <a:pt x="6665" y="835"/>
                    <a:pt x="7115" y="696"/>
                    <a:pt x="7560" y="610"/>
                  </a:cubicBezTo>
                  <a:cubicBezTo>
                    <a:pt x="7524" y="464"/>
                    <a:pt x="7157" y="268"/>
                    <a:pt x="7068" y="229"/>
                  </a:cubicBezTo>
                  <a:cubicBezTo>
                    <a:pt x="6733" y="79"/>
                    <a:pt x="6326" y="0"/>
                    <a:pt x="594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957900" y="3719375"/>
              <a:ext cx="151775" cy="124900"/>
            </a:xfrm>
            <a:custGeom>
              <a:avLst/>
              <a:gdLst/>
              <a:ahLst/>
              <a:cxnLst/>
              <a:rect l="l" t="t" r="r" b="b"/>
              <a:pathLst>
                <a:path w="6071" h="4996" extrusionOk="0">
                  <a:moveTo>
                    <a:pt x="4797" y="0"/>
                  </a:moveTo>
                  <a:cubicBezTo>
                    <a:pt x="4729" y="0"/>
                    <a:pt x="4655" y="7"/>
                    <a:pt x="4583" y="22"/>
                  </a:cubicBezTo>
                  <a:cubicBezTo>
                    <a:pt x="3192" y="321"/>
                    <a:pt x="2087" y="1327"/>
                    <a:pt x="1042" y="2314"/>
                  </a:cubicBezTo>
                  <a:cubicBezTo>
                    <a:pt x="568" y="2913"/>
                    <a:pt x="172" y="3619"/>
                    <a:pt x="1" y="4343"/>
                  </a:cubicBezTo>
                  <a:cubicBezTo>
                    <a:pt x="244" y="4714"/>
                    <a:pt x="693" y="4996"/>
                    <a:pt x="1124" y="4996"/>
                  </a:cubicBezTo>
                  <a:cubicBezTo>
                    <a:pt x="1335" y="4996"/>
                    <a:pt x="1538" y="4931"/>
                    <a:pt x="1712" y="4775"/>
                  </a:cubicBezTo>
                  <a:cubicBezTo>
                    <a:pt x="1926" y="4586"/>
                    <a:pt x="2140" y="4396"/>
                    <a:pt x="2351" y="4207"/>
                  </a:cubicBezTo>
                  <a:cubicBezTo>
                    <a:pt x="2365" y="4165"/>
                    <a:pt x="2383" y="4126"/>
                    <a:pt x="2397" y="4097"/>
                  </a:cubicBezTo>
                  <a:cubicBezTo>
                    <a:pt x="2540" y="3779"/>
                    <a:pt x="2754" y="3484"/>
                    <a:pt x="2989" y="3216"/>
                  </a:cubicBezTo>
                  <a:cubicBezTo>
                    <a:pt x="3042" y="3316"/>
                    <a:pt x="3085" y="3416"/>
                    <a:pt x="3124" y="3523"/>
                  </a:cubicBezTo>
                  <a:cubicBezTo>
                    <a:pt x="3253" y="3409"/>
                    <a:pt x="3381" y="3295"/>
                    <a:pt x="3510" y="3180"/>
                  </a:cubicBezTo>
                  <a:cubicBezTo>
                    <a:pt x="3934" y="2806"/>
                    <a:pt x="4380" y="2339"/>
                    <a:pt x="4915" y="2111"/>
                  </a:cubicBezTo>
                  <a:cubicBezTo>
                    <a:pt x="4857" y="2015"/>
                    <a:pt x="4797" y="1922"/>
                    <a:pt x="4732" y="1829"/>
                  </a:cubicBezTo>
                  <a:cubicBezTo>
                    <a:pt x="5129" y="1615"/>
                    <a:pt x="5545" y="1444"/>
                    <a:pt x="5952" y="1373"/>
                  </a:cubicBezTo>
                  <a:cubicBezTo>
                    <a:pt x="6070" y="777"/>
                    <a:pt x="5521" y="0"/>
                    <a:pt x="479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120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智能发展</a:t>
            </a:r>
            <a:endParaRPr dirty="0"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0" name="Google Shape;460;p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学科交叉，生物时代</a:t>
            </a:r>
            <a:endParaRPr dirty="0"/>
          </a:p>
        </p:txBody>
      </p:sp>
      <p:sp>
        <p:nvSpPr>
          <p:cNvPr id="461" name="Google Shape;461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3" name="Google Shape;463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8" name="Google Shape;468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7" name="Google Shape;477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802594" y="643155"/>
            <a:ext cx="41076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认知能力</a:t>
            </a:r>
            <a:endParaRPr dirty="0"/>
          </a:p>
        </p:txBody>
      </p:sp>
      <p:sp>
        <p:nvSpPr>
          <p:cNvPr id="496" name="Google Shape;496;p43"/>
          <p:cNvSpPr txBox="1">
            <a:spLocks noGrp="1"/>
          </p:cNvSpPr>
          <p:nvPr>
            <p:ph type="body" idx="1"/>
          </p:nvPr>
        </p:nvSpPr>
        <p:spPr>
          <a:xfrm>
            <a:off x="896000" y="2179725"/>
            <a:ext cx="3675900" cy="1611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人有两种能力，身体能力和认知能力。机器取代人力进行重精密复劳动，已在前两次工业革命实现。而曾独属于人类的情绪、艺术分析等工作能力，也在第三次科技革命中逐渐被机器所学习与掌握。</a:t>
            </a:r>
            <a:endParaRPr dirty="0"/>
          </a:p>
        </p:txBody>
      </p:sp>
      <p:sp>
        <p:nvSpPr>
          <p:cNvPr id="490" name="Google Shape;490;p43"/>
          <p:cNvSpPr/>
          <p:nvPr/>
        </p:nvSpPr>
        <p:spPr>
          <a:xfrm>
            <a:off x="2728800" y="373100"/>
            <a:ext cx="998400" cy="9984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43"/>
          <p:cNvGrpSpPr/>
          <p:nvPr/>
        </p:nvGrpSpPr>
        <p:grpSpPr>
          <a:xfrm>
            <a:off x="3244263" y="1234912"/>
            <a:ext cx="537556" cy="136576"/>
            <a:chOff x="2641350" y="846250"/>
            <a:chExt cx="413600" cy="105075"/>
          </a:xfrm>
        </p:grpSpPr>
        <p:sp>
          <p:nvSpPr>
            <p:cNvPr id="492" name="Google Shape;492;p4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AF7F8DEA-2264-4C8D-BBEF-EFA1CAD3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5" y="1060755"/>
            <a:ext cx="3946717" cy="384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Give Examples</a:t>
            </a:r>
            <a:endParaRPr dirty="0"/>
          </a:p>
        </p:txBody>
      </p:sp>
      <p:sp>
        <p:nvSpPr>
          <p:cNvPr id="502" name="Google Shape;502;p44"/>
          <p:cNvSpPr txBox="1"/>
          <p:nvPr/>
        </p:nvSpPr>
        <p:spPr>
          <a:xfrm>
            <a:off x="1091608" y="44490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3" name="Google Shape;513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200F5CC-DFAB-4D46-91D2-2ADB5B59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05" y="1392747"/>
            <a:ext cx="4401695" cy="220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11BFEE5-8065-4832-86AD-818DD6DA8A6C}"/>
              </a:ext>
            </a:extLst>
          </p:cNvPr>
          <p:cNvSpPr txBox="1"/>
          <p:nvPr/>
        </p:nvSpPr>
        <p:spPr>
          <a:xfrm>
            <a:off x="1816696" y="3721019"/>
            <a:ext cx="5748847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司机人眼快速识别，人脑做出决策</a:t>
            </a:r>
            <a:r>
              <a:rPr lang="en-US" altLang="zh-CN" dirty="0"/>
              <a:t>-&gt;</a:t>
            </a:r>
            <a:r>
              <a:rPr lang="zh-CN" altLang="en-US" dirty="0"/>
              <a:t>图像识别，信息决策的新算法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阻止</a:t>
            </a:r>
            <a:r>
              <a:rPr lang="en-US" altLang="zh-CN" dirty="0"/>
              <a:t>90%</a:t>
            </a:r>
            <a:r>
              <a:rPr lang="zh-CN" altLang="en-US" dirty="0"/>
              <a:t>酒驾、疲劳驾驶、心不在焉的车祸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拯救</a:t>
            </a:r>
            <a:r>
              <a:rPr lang="en-US" altLang="zh-CN" dirty="0"/>
              <a:t>100</a:t>
            </a:r>
            <a:r>
              <a:rPr lang="zh-CN" altLang="en-US" dirty="0"/>
              <a:t>万的生命（世卫组织</a:t>
            </a:r>
            <a:r>
              <a:rPr lang="en-US" altLang="zh-CN" dirty="0"/>
              <a:t>2012</a:t>
            </a:r>
            <a:r>
              <a:rPr lang="zh-CN" altLang="en-US" dirty="0"/>
              <a:t>调查）</a:t>
            </a:r>
          </a:p>
        </p:txBody>
      </p:sp>
    </p:spTree>
    <p:extLst>
      <p:ext uri="{BB962C8B-B14F-4D97-AF65-F5344CB8AC3E}">
        <p14:creationId xmlns:p14="http://schemas.microsoft.com/office/powerpoint/2010/main" val="281686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Give Examples</a:t>
            </a:r>
            <a:endParaRPr dirty="0"/>
          </a:p>
        </p:txBody>
      </p:sp>
      <p:sp>
        <p:nvSpPr>
          <p:cNvPr id="502" name="Google Shape;502;p44"/>
          <p:cNvSpPr txBox="1"/>
          <p:nvPr/>
        </p:nvSpPr>
        <p:spPr>
          <a:xfrm>
            <a:off x="1091608" y="44490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12" name="Google Shape;512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3" name="Google Shape;513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11BFEE5-8065-4832-86AD-818DD6DA8A6C}"/>
              </a:ext>
            </a:extLst>
          </p:cNvPr>
          <p:cNvSpPr txBox="1"/>
          <p:nvPr/>
        </p:nvSpPr>
        <p:spPr>
          <a:xfrm>
            <a:off x="1666224" y="3463249"/>
            <a:ext cx="613587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由医生人工问诊，容易丢失病例</a:t>
            </a:r>
            <a:r>
              <a:rPr lang="en-US" altLang="zh-CN" dirty="0"/>
              <a:t>-&gt;</a:t>
            </a:r>
            <a:r>
              <a:rPr lang="zh-CN" altLang="en-US" dirty="0"/>
              <a:t>建立个人医疗数据库</a:t>
            </a:r>
            <a:r>
              <a:rPr lang="en-US" altLang="zh-CN" dirty="0"/>
              <a:t>-&gt;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自然语言处理（</a:t>
            </a:r>
            <a:r>
              <a:rPr lang="en-US" altLang="zh-CN" dirty="0"/>
              <a:t>NLP</a:t>
            </a:r>
            <a:r>
              <a:rPr lang="zh-CN" altLang="en-US" dirty="0"/>
              <a:t>）、卷积神经网络影像识别（</a:t>
            </a:r>
            <a:r>
              <a:rPr lang="en-US" altLang="zh-CN" dirty="0"/>
              <a:t>CNN</a:t>
            </a:r>
            <a:r>
              <a:rPr lang="zh-CN" altLang="en-US" dirty="0"/>
              <a:t>）等算法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柳叶刀</a:t>
            </a:r>
            <a:r>
              <a:rPr lang="en-US" altLang="zh-CN" dirty="0"/>
              <a:t>.</a:t>
            </a:r>
            <a:r>
              <a:rPr lang="zh-CN" altLang="en-US" dirty="0"/>
              <a:t>数字医疗</a:t>
            </a:r>
            <a:r>
              <a:rPr lang="en-US" altLang="zh-CN" dirty="0"/>
              <a:t>》</a:t>
            </a:r>
            <a:r>
              <a:rPr lang="zh-CN" altLang="en-US" dirty="0"/>
              <a:t>报告指出：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算法成功检测</a:t>
            </a:r>
            <a:r>
              <a:rPr lang="en-US" altLang="zh-CN" dirty="0"/>
              <a:t>87%</a:t>
            </a:r>
            <a:r>
              <a:rPr lang="zh-CN" altLang="en-US" dirty="0"/>
              <a:t>的有病案例与</a:t>
            </a:r>
            <a:r>
              <a:rPr lang="en-US" altLang="zh-CN" dirty="0"/>
              <a:t>93%</a:t>
            </a:r>
            <a:r>
              <a:rPr lang="zh-CN" altLang="en-US" dirty="0"/>
              <a:t>无病案例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专业医疗人员检测</a:t>
            </a:r>
            <a:r>
              <a:rPr lang="en-US" altLang="zh-CN" dirty="0"/>
              <a:t>86%</a:t>
            </a:r>
            <a:r>
              <a:rPr lang="zh-CN" altLang="en-US" dirty="0"/>
              <a:t>的有病案例和</a:t>
            </a:r>
            <a:r>
              <a:rPr lang="en-US" altLang="zh-CN" dirty="0"/>
              <a:t>91%</a:t>
            </a:r>
            <a:r>
              <a:rPr lang="zh-CN" altLang="en-US" dirty="0"/>
              <a:t>无病案例</a:t>
            </a:r>
            <a:endParaRPr lang="en-US" altLang="zh-CN" dirty="0"/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CACAF7AF-88D9-42B9-8816-A56FDF8A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26" y="1299390"/>
            <a:ext cx="3846860" cy="216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8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Give Examples</a:t>
            </a:r>
            <a:endParaRPr dirty="0"/>
          </a:p>
        </p:txBody>
      </p:sp>
      <p:sp>
        <p:nvSpPr>
          <p:cNvPr id="502" name="Google Shape;502;p44"/>
          <p:cNvSpPr txBox="1"/>
          <p:nvPr/>
        </p:nvSpPr>
        <p:spPr>
          <a:xfrm>
            <a:off x="1091608" y="4449081"/>
            <a:ext cx="697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07" name="Google Shape;507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8" name="Google Shape;508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3" name="Google Shape;513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11BFEE5-8065-4832-86AD-818DD6DA8A6C}"/>
              </a:ext>
            </a:extLst>
          </p:cNvPr>
          <p:cNvSpPr txBox="1"/>
          <p:nvPr/>
        </p:nvSpPr>
        <p:spPr>
          <a:xfrm>
            <a:off x="1816696" y="3464249"/>
            <a:ext cx="5748847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作曲家探索音乐，抒发情感</a:t>
            </a:r>
            <a:r>
              <a:rPr lang="en-US" altLang="zh-CN" dirty="0"/>
              <a:t>-&gt;</a:t>
            </a:r>
            <a:r>
              <a:rPr lang="zh-CN" altLang="en-US" dirty="0"/>
              <a:t>收集大量歌曲对人类情感影响样本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-&gt;</a:t>
            </a:r>
            <a:r>
              <a:rPr lang="zh-CN" altLang="en-US" dirty="0"/>
              <a:t>分析神经电化学变化与韵律变化</a:t>
            </a:r>
            <a:r>
              <a:rPr lang="en-US" altLang="zh-CN" dirty="0"/>
              <a:t>-&gt;</a:t>
            </a:r>
            <a:r>
              <a:rPr lang="zh-CN" altLang="en-US" dirty="0"/>
              <a:t>创作人类的音乐作品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Space150</a:t>
            </a:r>
            <a:r>
              <a:rPr lang="zh-CN" altLang="en-US" dirty="0"/>
              <a:t>模仿说唱歌手</a:t>
            </a:r>
            <a:r>
              <a:rPr lang="en-US" altLang="zh-CN" dirty="0"/>
              <a:t>Travis Scott</a:t>
            </a:r>
            <a:r>
              <a:rPr lang="zh-CN" altLang="en-US" dirty="0"/>
              <a:t>，基于</a:t>
            </a:r>
            <a:r>
              <a:rPr lang="en-US" altLang="zh-CN" dirty="0"/>
              <a:t>AI</a:t>
            </a:r>
            <a:r>
              <a:rPr lang="zh-CN" altLang="en-US" dirty="0"/>
              <a:t>做出机器人</a:t>
            </a:r>
            <a:r>
              <a:rPr lang="en-US" altLang="zh-CN" dirty="0"/>
              <a:t>Travis </a:t>
            </a:r>
            <a:r>
              <a:rPr lang="en-US" altLang="zh-CN" dirty="0" err="1"/>
              <a:t>Bott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其作品</a:t>
            </a:r>
            <a:r>
              <a:rPr lang="en-US" altLang="zh-CN" dirty="0"/>
              <a:t>《Jack Park Canny Dope Man》</a:t>
            </a:r>
            <a:r>
              <a:rPr lang="zh-CN" altLang="en-US" dirty="0"/>
              <a:t>让人真假难辨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1D6D8FD8-AFE9-4957-9F12-235213FF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048" y="1465213"/>
            <a:ext cx="3495210" cy="196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3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rgbClr val="000000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失业危机</a:t>
            </a:r>
            <a:endParaRPr dirty="0"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技术性失业、结构性失业</a:t>
            </a:r>
            <a:r>
              <a:rPr lang="en-US" altLang="zh-CN" dirty="0"/>
              <a:t>……</a:t>
            </a:r>
            <a:endParaRPr dirty="0"/>
          </a:p>
        </p:txBody>
      </p:sp>
      <p:grpSp>
        <p:nvGrpSpPr>
          <p:cNvPr id="605" name="Google Shape;605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6" name="Google Shape;606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0" name="Google Shape;610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6"/>
          <p:cNvSpPr txBox="1">
            <a:spLocks noGrp="1"/>
          </p:cNvSpPr>
          <p:nvPr>
            <p:ph type="title"/>
          </p:nvPr>
        </p:nvSpPr>
        <p:spPr>
          <a:xfrm>
            <a:off x="1688450" y="1222969"/>
            <a:ext cx="5972037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800" b="1" dirty="0"/>
              <a:t>新技术带来新工作？</a:t>
            </a:r>
            <a:endParaRPr sz="4800" b="1" dirty="0"/>
          </a:p>
        </p:txBody>
      </p:sp>
      <p:grpSp>
        <p:nvGrpSpPr>
          <p:cNvPr id="965" name="Google Shape;965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6" name="Google Shape;966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1" name="Google Shape;971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ADDC38C-D598-49E2-A81B-E8071722F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505" y="2674045"/>
            <a:ext cx="3960989" cy="12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459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Notebook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EEEEEE"/>
      </a:lt2>
      <a:accent1>
        <a:srgbClr val="FFF8D3"/>
      </a:accent1>
      <a:accent2>
        <a:srgbClr val="CAFFCA"/>
      </a:accent2>
      <a:accent3>
        <a:srgbClr val="FFBBAA"/>
      </a:accent3>
      <a:accent4>
        <a:srgbClr val="B0D5F7"/>
      </a:accent4>
      <a:accent5>
        <a:srgbClr val="FFFFFF"/>
      </a:accent5>
      <a:accent6>
        <a:srgbClr val="FFE599"/>
      </a:accent6>
      <a:hlink>
        <a:srgbClr val="1C458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788</Words>
  <Application>Microsoft Office PowerPoint</Application>
  <PresentationFormat>全屏显示(16:9)</PresentationFormat>
  <Paragraphs>113</Paragraphs>
  <Slides>20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Bebas Neue</vt:lpstr>
      <vt:lpstr>Itim</vt:lpstr>
      <vt:lpstr>Merriweather</vt:lpstr>
      <vt:lpstr>Muli</vt:lpstr>
      <vt:lpstr>Nunito</vt:lpstr>
      <vt:lpstr>Raleway</vt:lpstr>
      <vt:lpstr>Raleway Medium</vt:lpstr>
      <vt:lpstr>Arial</vt:lpstr>
      <vt:lpstr>Artificial Intelligence (AI) Startup Business Plan by Slidesgo</vt:lpstr>
      <vt:lpstr>Online Notebook by Slidesgo</vt:lpstr>
      <vt:lpstr>就业：</vt:lpstr>
      <vt:lpstr>智能发展</vt:lpstr>
      <vt:lpstr>智能发展</vt:lpstr>
      <vt:lpstr>认知能力</vt:lpstr>
      <vt:lpstr>Give Examples</vt:lpstr>
      <vt:lpstr>Give Examples</vt:lpstr>
      <vt:lpstr>Give Examples</vt:lpstr>
      <vt:lpstr>失业危机</vt:lpstr>
      <vt:lpstr>新技术带来新工作？</vt:lpstr>
      <vt:lpstr>创新</vt:lpstr>
      <vt:lpstr>问题</vt:lpstr>
      <vt:lpstr>后果</vt:lpstr>
      <vt:lpstr>PowerPoint 演示文稿</vt:lpstr>
      <vt:lpstr>政府措施</vt:lpstr>
      <vt:lpstr>全民基本收入 Universal/Unconditional Basic Income</vt:lpstr>
      <vt:lpstr>全民基本收入变化 年限表</vt:lpstr>
      <vt:lpstr>J-PAL 肯尼亚捐助实验</vt:lpstr>
      <vt:lpstr>全民基本服务 Universal/Unconditional Basic Income</vt:lpstr>
      <vt:lpstr>中国政策</vt:lpstr>
      <vt:lpstr>社会主义全民全员共享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就业：</dc:title>
  <cp:lastModifiedBy>lenovo</cp:lastModifiedBy>
  <cp:revision>190</cp:revision>
  <dcterms:modified xsi:type="dcterms:W3CDTF">2022-04-22T11:40:51Z</dcterms:modified>
</cp:coreProperties>
</file>