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3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0" r:id="rId3"/>
    <p:sldId id="258" r:id="rId4"/>
    <p:sldId id="325" r:id="rId5"/>
    <p:sldId id="326" r:id="rId6"/>
    <p:sldId id="272" r:id="rId7"/>
    <p:sldId id="327" r:id="rId8"/>
    <p:sldId id="328" r:id="rId9"/>
    <p:sldId id="276" r:id="rId10"/>
    <p:sldId id="329" r:id="rId11"/>
    <p:sldId id="330" r:id="rId12"/>
    <p:sldId id="331" r:id="rId13"/>
    <p:sldId id="290" r:id="rId14"/>
    <p:sldId id="279" r:id="rId15"/>
    <p:sldId id="332" r:id="rId16"/>
    <p:sldId id="333" r:id="rId17"/>
    <p:sldId id="280" r:id="rId18"/>
    <p:sldId id="334" r:id="rId19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FDE"/>
    <a:srgbClr val="9DC9F9"/>
    <a:srgbClr val="9FD3F7"/>
    <a:srgbClr val="FDE7CF"/>
    <a:srgbClr val="FEE9CE"/>
    <a:srgbClr val="D1EAFB"/>
    <a:srgbClr val="01135F"/>
    <a:srgbClr val="DAE7FE"/>
    <a:srgbClr val="F4FAFE"/>
    <a:srgbClr val="C6D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8" autoAdjust="0"/>
    <p:restoredTop sz="96201" autoAdjust="0"/>
  </p:normalViewPr>
  <p:slideViewPr>
    <p:cSldViewPr snapToGrid="0">
      <p:cViewPr>
        <p:scale>
          <a:sx n="90" d="100"/>
          <a:sy n="90" d="100"/>
        </p:scale>
        <p:origin x="92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77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8D221-2FB9-4365-9B41-922417C4E3FC}" type="datetimeFigureOut">
              <a:rPr lang="zh-CN" altLang="en-US" smtClean="0"/>
              <a:t>2022-04-22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B3C4C-BF26-416C-9477-53A8C2FF5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2022-04-22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5" name="组合 4874"/>
          <p:cNvGrpSpPr/>
          <p:nvPr userDrawn="1"/>
        </p:nvGrpSpPr>
        <p:grpSpPr>
          <a:xfrm>
            <a:off x="-9526" y="-3175"/>
            <a:ext cx="12201525" cy="6861175"/>
            <a:chOff x="-9526" y="-3175"/>
            <a:chExt cx="12201525" cy="6861175"/>
          </a:xfrm>
        </p:grpSpPr>
        <p:sp>
          <p:nvSpPr>
            <p:cNvPr id="4750" name="Rectangle 329"/>
            <p:cNvSpPr>
              <a:spLocks noChangeArrowheads="1"/>
            </p:cNvSpPr>
            <p:nvPr userDrawn="1"/>
          </p:nvSpPr>
          <p:spPr bwMode="auto">
            <a:xfrm>
              <a:off x="-9526" y="-3175"/>
              <a:ext cx="12201525" cy="68611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1" name="Rectangle 330"/>
            <p:cNvSpPr>
              <a:spLocks noChangeArrowheads="1"/>
            </p:cNvSpPr>
            <p:nvPr userDrawn="1"/>
          </p:nvSpPr>
          <p:spPr bwMode="auto">
            <a:xfrm>
              <a:off x="-1588" y="3176"/>
              <a:ext cx="12192000" cy="684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2" name="Freeform 331"/>
            <p:cNvSpPr/>
            <p:nvPr userDrawn="1"/>
          </p:nvSpPr>
          <p:spPr bwMode="auto">
            <a:xfrm>
              <a:off x="8943975" y="3609976"/>
              <a:ext cx="3246438" cy="3241675"/>
            </a:xfrm>
            <a:custGeom>
              <a:avLst/>
              <a:gdLst>
                <a:gd name="T0" fmla="*/ 2045 w 2045"/>
                <a:gd name="T1" fmla="*/ 2042 h 2042"/>
                <a:gd name="T2" fmla="*/ 2045 w 2045"/>
                <a:gd name="T3" fmla="*/ 0 h 2042"/>
                <a:gd name="T4" fmla="*/ 0 w 2045"/>
                <a:gd name="T5" fmla="*/ 2042 h 2042"/>
                <a:gd name="T6" fmla="*/ 2045 w 2045"/>
                <a:gd name="T7" fmla="*/ 2042 h 2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5" h="2042">
                  <a:moveTo>
                    <a:pt x="2045" y="2042"/>
                  </a:moveTo>
                  <a:lnTo>
                    <a:pt x="2045" y="0"/>
                  </a:lnTo>
                  <a:lnTo>
                    <a:pt x="0" y="2042"/>
                  </a:lnTo>
                  <a:lnTo>
                    <a:pt x="2045" y="2042"/>
                  </a:lnTo>
                  <a:close/>
                </a:path>
              </a:pathLst>
            </a:custGeom>
            <a:solidFill>
              <a:schemeClr val="accent2">
                <a:lumMod val="75000"/>
                <a:alpha val="6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3" name="Freeform 332"/>
            <p:cNvSpPr>
              <a:spLocks noEditPoints="1"/>
            </p:cNvSpPr>
            <p:nvPr userDrawn="1"/>
          </p:nvSpPr>
          <p:spPr bwMode="auto">
            <a:xfrm>
              <a:off x="2066925" y="4741863"/>
              <a:ext cx="4683125" cy="2109788"/>
            </a:xfrm>
            <a:custGeom>
              <a:avLst/>
              <a:gdLst>
                <a:gd name="T0" fmla="*/ 2950 w 2950"/>
                <a:gd name="T1" fmla="*/ 645 h 1331"/>
                <a:gd name="T2" fmla="*/ 685 w 2950"/>
                <a:gd name="T3" fmla="*/ 645 h 1331"/>
                <a:gd name="T4" fmla="*/ 0 w 2950"/>
                <a:gd name="T5" fmla="*/ 1331 h 1331"/>
                <a:gd name="T6" fmla="*/ 2333 w 2950"/>
                <a:gd name="T7" fmla="*/ 1331 h 1331"/>
                <a:gd name="T8" fmla="*/ 2788 w 2950"/>
                <a:gd name="T9" fmla="*/ 876 h 1331"/>
                <a:gd name="T10" fmla="*/ 2950 w 2950"/>
                <a:gd name="T11" fmla="*/ 645 h 1331"/>
                <a:gd name="T12" fmla="*/ 986 w 2950"/>
                <a:gd name="T13" fmla="*/ 555 h 1331"/>
                <a:gd name="T14" fmla="*/ 986 w 2950"/>
                <a:gd name="T15" fmla="*/ 569 h 1331"/>
                <a:gd name="T16" fmla="*/ 762 w 2950"/>
                <a:gd name="T17" fmla="*/ 569 h 1331"/>
                <a:gd name="T18" fmla="*/ 758 w 2950"/>
                <a:gd name="T19" fmla="*/ 573 h 1331"/>
                <a:gd name="T20" fmla="*/ 1050 w 2950"/>
                <a:gd name="T21" fmla="*/ 573 h 1331"/>
                <a:gd name="T22" fmla="*/ 986 w 2950"/>
                <a:gd name="T23" fmla="*/ 555 h 1331"/>
                <a:gd name="T24" fmla="*/ 1331 w 2950"/>
                <a:gd name="T25" fmla="*/ 0 h 1331"/>
                <a:gd name="T26" fmla="*/ 986 w 2950"/>
                <a:gd name="T27" fmla="*/ 344 h 1331"/>
                <a:gd name="T28" fmla="*/ 986 w 2950"/>
                <a:gd name="T29" fmla="*/ 425 h 1331"/>
                <a:gd name="T30" fmla="*/ 1331 w 2950"/>
                <a:gd name="T31" fmla="*/ 425 h 1331"/>
                <a:gd name="T32" fmla="*/ 1331 w 2950"/>
                <a:gd name="T33" fmla="*/ 0 h 1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50" h="1331">
                  <a:moveTo>
                    <a:pt x="2950" y="645"/>
                  </a:moveTo>
                  <a:cubicBezTo>
                    <a:pt x="685" y="645"/>
                    <a:pt x="685" y="645"/>
                    <a:pt x="685" y="645"/>
                  </a:cubicBezTo>
                  <a:cubicBezTo>
                    <a:pt x="0" y="1331"/>
                    <a:pt x="0" y="1331"/>
                    <a:pt x="0" y="1331"/>
                  </a:cubicBezTo>
                  <a:cubicBezTo>
                    <a:pt x="2333" y="1331"/>
                    <a:pt x="2333" y="1331"/>
                    <a:pt x="2333" y="1331"/>
                  </a:cubicBezTo>
                  <a:cubicBezTo>
                    <a:pt x="2788" y="876"/>
                    <a:pt x="2788" y="876"/>
                    <a:pt x="2788" y="876"/>
                  </a:cubicBezTo>
                  <a:cubicBezTo>
                    <a:pt x="2857" y="807"/>
                    <a:pt x="2911" y="729"/>
                    <a:pt x="2950" y="645"/>
                  </a:cubicBezTo>
                  <a:moveTo>
                    <a:pt x="986" y="555"/>
                  </a:moveTo>
                  <a:cubicBezTo>
                    <a:pt x="986" y="569"/>
                    <a:pt x="986" y="569"/>
                    <a:pt x="986" y="569"/>
                  </a:cubicBezTo>
                  <a:cubicBezTo>
                    <a:pt x="762" y="569"/>
                    <a:pt x="762" y="569"/>
                    <a:pt x="762" y="569"/>
                  </a:cubicBezTo>
                  <a:cubicBezTo>
                    <a:pt x="758" y="573"/>
                    <a:pt x="758" y="573"/>
                    <a:pt x="758" y="573"/>
                  </a:cubicBezTo>
                  <a:cubicBezTo>
                    <a:pt x="1050" y="573"/>
                    <a:pt x="1050" y="573"/>
                    <a:pt x="1050" y="573"/>
                  </a:cubicBezTo>
                  <a:cubicBezTo>
                    <a:pt x="1029" y="570"/>
                    <a:pt x="1007" y="564"/>
                    <a:pt x="986" y="555"/>
                  </a:cubicBezTo>
                  <a:moveTo>
                    <a:pt x="1331" y="0"/>
                  </a:moveTo>
                  <a:cubicBezTo>
                    <a:pt x="986" y="344"/>
                    <a:pt x="986" y="344"/>
                    <a:pt x="986" y="344"/>
                  </a:cubicBezTo>
                  <a:cubicBezTo>
                    <a:pt x="986" y="425"/>
                    <a:pt x="986" y="425"/>
                    <a:pt x="986" y="425"/>
                  </a:cubicBezTo>
                  <a:cubicBezTo>
                    <a:pt x="1331" y="425"/>
                    <a:pt x="1331" y="425"/>
                    <a:pt x="1331" y="425"/>
                  </a:cubicBezTo>
                  <a:cubicBezTo>
                    <a:pt x="1331" y="0"/>
                    <a:pt x="1331" y="0"/>
                    <a:pt x="1331" y="0"/>
                  </a:cubicBezTo>
                </a:path>
              </a:pathLst>
            </a:custGeom>
            <a:solidFill>
              <a:schemeClr val="accent2">
                <a:lumMod val="75000"/>
                <a:alpha val="6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4" name="Freeform 333"/>
            <p:cNvSpPr/>
            <p:nvPr userDrawn="1"/>
          </p:nvSpPr>
          <p:spPr bwMode="auto">
            <a:xfrm>
              <a:off x="-1588" y="3176"/>
              <a:ext cx="3232150" cy="3227388"/>
            </a:xfrm>
            <a:custGeom>
              <a:avLst/>
              <a:gdLst>
                <a:gd name="T0" fmla="*/ 2036 w 2036"/>
                <a:gd name="T1" fmla="*/ 0 h 2033"/>
                <a:gd name="T2" fmla="*/ 1316 w 2036"/>
                <a:gd name="T3" fmla="*/ 0 h 2033"/>
                <a:gd name="T4" fmla="*/ 0 w 2036"/>
                <a:gd name="T5" fmla="*/ 1314 h 2033"/>
                <a:gd name="T6" fmla="*/ 0 w 2036"/>
                <a:gd name="T7" fmla="*/ 2033 h 2033"/>
                <a:gd name="T8" fmla="*/ 2036 w 2036"/>
                <a:gd name="T9" fmla="*/ 0 h 2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6" h="2033">
                  <a:moveTo>
                    <a:pt x="2036" y="0"/>
                  </a:moveTo>
                  <a:lnTo>
                    <a:pt x="1316" y="0"/>
                  </a:lnTo>
                  <a:lnTo>
                    <a:pt x="0" y="1314"/>
                  </a:lnTo>
                  <a:lnTo>
                    <a:pt x="0" y="2033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6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5" name="Freeform 334"/>
            <p:cNvSpPr/>
            <p:nvPr userDrawn="1"/>
          </p:nvSpPr>
          <p:spPr bwMode="auto">
            <a:xfrm>
              <a:off x="-1588" y="3176"/>
              <a:ext cx="3232150" cy="3227388"/>
            </a:xfrm>
            <a:custGeom>
              <a:avLst/>
              <a:gdLst>
                <a:gd name="T0" fmla="*/ 2036 w 2036"/>
                <a:gd name="T1" fmla="*/ 0 h 2033"/>
                <a:gd name="T2" fmla="*/ 1316 w 2036"/>
                <a:gd name="T3" fmla="*/ 0 h 2033"/>
                <a:gd name="T4" fmla="*/ 0 w 2036"/>
                <a:gd name="T5" fmla="*/ 1314 h 2033"/>
                <a:gd name="T6" fmla="*/ 0 w 2036"/>
                <a:gd name="T7" fmla="*/ 2033 h 2033"/>
                <a:gd name="T8" fmla="*/ 2036 w 2036"/>
                <a:gd name="T9" fmla="*/ 0 h 2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6" h="2033">
                  <a:moveTo>
                    <a:pt x="2036" y="0"/>
                  </a:moveTo>
                  <a:lnTo>
                    <a:pt x="1316" y="0"/>
                  </a:lnTo>
                  <a:lnTo>
                    <a:pt x="0" y="1314"/>
                  </a:lnTo>
                  <a:lnTo>
                    <a:pt x="0" y="2033"/>
                  </a:lnTo>
                  <a:lnTo>
                    <a:pt x="20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6" name="Freeform 335"/>
            <p:cNvSpPr/>
            <p:nvPr userDrawn="1"/>
          </p:nvSpPr>
          <p:spPr bwMode="auto">
            <a:xfrm>
              <a:off x="8456613" y="3176"/>
              <a:ext cx="2305050" cy="1754188"/>
            </a:xfrm>
            <a:custGeom>
              <a:avLst/>
              <a:gdLst>
                <a:gd name="T0" fmla="*/ 1452 w 1452"/>
                <a:gd name="T1" fmla="*/ 0 h 1106"/>
                <a:gd name="T2" fmla="*/ 804 w 1452"/>
                <a:gd name="T3" fmla="*/ 0 h 1106"/>
                <a:gd name="T4" fmla="*/ 89 w 1452"/>
                <a:gd name="T5" fmla="*/ 715 h 1106"/>
                <a:gd name="T6" fmla="*/ 89 w 1452"/>
                <a:gd name="T7" fmla="*/ 1039 h 1106"/>
                <a:gd name="T8" fmla="*/ 89 w 1452"/>
                <a:gd name="T9" fmla="*/ 1039 h 1106"/>
                <a:gd name="T10" fmla="*/ 251 w 1452"/>
                <a:gd name="T11" fmla="*/ 1106 h 1106"/>
                <a:gd name="T12" fmla="*/ 413 w 1452"/>
                <a:gd name="T13" fmla="*/ 1039 h 1106"/>
                <a:gd name="T14" fmla="*/ 1452 w 1452"/>
                <a:gd name="T15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2" h="1106">
                  <a:moveTo>
                    <a:pt x="1452" y="0"/>
                  </a:moveTo>
                  <a:cubicBezTo>
                    <a:pt x="804" y="0"/>
                    <a:pt x="804" y="0"/>
                    <a:pt x="804" y="0"/>
                  </a:cubicBezTo>
                  <a:cubicBezTo>
                    <a:pt x="89" y="715"/>
                    <a:pt x="89" y="715"/>
                    <a:pt x="89" y="715"/>
                  </a:cubicBezTo>
                  <a:cubicBezTo>
                    <a:pt x="0" y="804"/>
                    <a:pt x="0" y="949"/>
                    <a:pt x="89" y="1039"/>
                  </a:cubicBezTo>
                  <a:cubicBezTo>
                    <a:pt x="89" y="1039"/>
                    <a:pt x="89" y="1039"/>
                    <a:pt x="89" y="1039"/>
                  </a:cubicBezTo>
                  <a:cubicBezTo>
                    <a:pt x="134" y="1083"/>
                    <a:pt x="193" y="1106"/>
                    <a:pt x="251" y="1106"/>
                  </a:cubicBezTo>
                  <a:cubicBezTo>
                    <a:pt x="310" y="1106"/>
                    <a:pt x="369" y="1083"/>
                    <a:pt x="413" y="1039"/>
                  </a:cubicBezTo>
                  <a:cubicBezTo>
                    <a:pt x="1452" y="0"/>
                    <a:pt x="1452" y="0"/>
                    <a:pt x="1452" y="0"/>
                  </a:cubicBezTo>
                </a:path>
              </a:pathLst>
            </a:custGeom>
            <a:solidFill>
              <a:schemeClr val="accent2">
                <a:lumMod val="75000"/>
                <a:alpha val="6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7" name="Freeform 336"/>
            <p:cNvSpPr/>
            <p:nvPr userDrawn="1"/>
          </p:nvSpPr>
          <p:spPr bwMode="auto">
            <a:xfrm>
              <a:off x="-1588" y="4457701"/>
              <a:ext cx="1946275" cy="2393950"/>
            </a:xfrm>
            <a:custGeom>
              <a:avLst/>
              <a:gdLst>
                <a:gd name="T0" fmla="*/ 1077 w 1226"/>
                <a:gd name="T1" fmla="*/ 149 h 1510"/>
                <a:gd name="T2" fmla="*/ 537 w 1226"/>
                <a:gd name="T3" fmla="*/ 149 h 1510"/>
                <a:gd name="T4" fmla="*/ 0 w 1226"/>
                <a:gd name="T5" fmla="*/ 686 h 1510"/>
                <a:gd name="T6" fmla="*/ 0 w 1226"/>
                <a:gd name="T7" fmla="*/ 1510 h 1510"/>
                <a:gd name="T8" fmla="*/ 256 w 1226"/>
                <a:gd name="T9" fmla="*/ 1510 h 1510"/>
                <a:gd name="T10" fmla="*/ 1077 w 1226"/>
                <a:gd name="T11" fmla="*/ 689 h 1510"/>
                <a:gd name="T12" fmla="*/ 1077 w 1226"/>
                <a:gd name="T13" fmla="*/ 149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6" h="1510">
                  <a:moveTo>
                    <a:pt x="1077" y="149"/>
                  </a:moveTo>
                  <a:cubicBezTo>
                    <a:pt x="927" y="0"/>
                    <a:pt x="686" y="0"/>
                    <a:pt x="537" y="149"/>
                  </a:cubicBezTo>
                  <a:cubicBezTo>
                    <a:pt x="0" y="686"/>
                    <a:pt x="0" y="686"/>
                    <a:pt x="0" y="686"/>
                  </a:cubicBezTo>
                  <a:cubicBezTo>
                    <a:pt x="0" y="1510"/>
                    <a:pt x="0" y="1510"/>
                    <a:pt x="0" y="1510"/>
                  </a:cubicBezTo>
                  <a:cubicBezTo>
                    <a:pt x="256" y="1510"/>
                    <a:pt x="256" y="1510"/>
                    <a:pt x="256" y="1510"/>
                  </a:cubicBezTo>
                  <a:cubicBezTo>
                    <a:pt x="1077" y="689"/>
                    <a:pt x="1077" y="689"/>
                    <a:pt x="1077" y="689"/>
                  </a:cubicBezTo>
                  <a:cubicBezTo>
                    <a:pt x="1226" y="540"/>
                    <a:pt x="1226" y="299"/>
                    <a:pt x="1077" y="149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4758" name="Freeform 337"/>
            <p:cNvSpPr/>
            <p:nvPr userDrawn="1"/>
          </p:nvSpPr>
          <p:spPr bwMode="auto">
            <a:xfrm>
              <a:off x="3635375" y="3176"/>
              <a:ext cx="3563938" cy="2701925"/>
            </a:xfrm>
            <a:custGeom>
              <a:avLst/>
              <a:gdLst>
                <a:gd name="T0" fmla="*/ 1165 w 2245"/>
                <a:gd name="T1" fmla="*/ 0 h 1704"/>
                <a:gd name="T2" fmla="*/ 150 w 2245"/>
                <a:gd name="T3" fmla="*/ 1015 h 1704"/>
                <a:gd name="T4" fmla="*/ 150 w 2245"/>
                <a:gd name="T5" fmla="*/ 1555 h 1704"/>
                <a:gd name="T6" fmla="*/ 150 w 2245"/>
                <a:gd name="T7" fmla="*/ 1555 h 1704"/>
                <a:gd name="T8" fmla="*/ 690 w 2245"/>
                <a:gd name="T9" fmla="*/ 1555 h 1704"/>
                <a:gd name="T10" fmla="*/ 2245 w 2245"/>
                <a:gd name="T11" fmla="*/ 0 h 1704"/>
                <a:gd name="T12" fmla="*/ 1165 w 2245"/>
                <a:gd name="T13" fmla="*/ 0 h 1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5" h="1704">
                  <a:moveTo>
                    <a:pt x="1165" y="0"/>
                  </a:moveTo>
                  <a:cubicBezTo>
                    <a:pt x="150" y="1015"/>
                    <a:pt x="150" y="1015"/>
                    <a:pt x="150" y="1015"/>
                  </a:cubicBezTo>
                  <a:cubicBezTo>
                    <a:pt x="0" y="1164"/>
                    <a:pt x="0" y="1406"/>
                    <a:pt x="150" y="1555"/>
                  </a:cubicBezTo>
                  <a:cubicBezTo>
                    <a:pt x="150" y="1555"/>
                    <a:pt x="150" y="1555"/>
                    <a:pt x="150" y="1555"/>
                  </a:cubicBezTo>
                  <a:cubicBezTo>
                    <a:pt x="299" y="1704"/>
                    <a:pt x="540" y="1704"/>
                    <a:pt x="690" y="1555"/>
                  </a:cubicBezTo>
                  <a:cubicBezTo>
                    <a:pt x="2245" y="0"/>
                    <a:pt x="2245" y="0"/>
                    <a:pt x="2245" y="0"/>
                  </a:cubicBezTo>
                  <a:lnTo>
                    <a:pt x="1165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9" name="Freeform 338"/>
            <p:cNvSpPr/>
            <p:nvPr userDrawn="1"/>
          </p:nvSpPr>
          <p:spPr bwMode="auto">
            <a:xfrm>
              <a:off x="9558338" y="333376"/>
              <a:ext cx="2632075" cy="3484563"/>
            </a:xfrm>
            <a:custGeom>
              <a:avLst/>
              <a:gdLst>
                <a:gd name="T0" fmla="*/ 1658 w 1658"/>
                <a:gd name="T1" fmla="*/ 0 h 2198"/>
                <a:gd name="T2" fmla="*/ 149 w 1658"/>
                <a:gd name="T3" fmla="*/ 1509 h 2198"/>
                <a:gd name="T4" fmla="*/ 149 w 1658"/>
                <a:gd name="T5" fmla="*/ 2049 h 2198"/>
                <a:gd name="T6" fmla="*/ 149 w 1658"/>
                <a:gd name="T7" fmla="*/ 2049 h 2198"/>
                <a:gd name="T8" fmla="*/ 689 w 1658"/>
                <a:gd name="T9" fmla="*/ 2049 h 2198"/>
                <a:gd name="T10" fmla="*/ 1658 w 1658"/>
                <a:gd name="T11" fmla="*/ 1080 h 2198"/>
                <a:gd name="T12" fmla="*/ 1658 w 1658"/>
                <a:gd name="T13" fmla="*/ 0 h 2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8" h="2198">
                  <a:moveTo>
                    <a:pt x="1658" y="0"/>
                  </a:moveTo>
                  <a:cubicBezTo>
                    <a:pt x="149" y="1509"/>
                    <a:pt x="149" y="1509"/>
                    <a:pt x="149" y="1509"/>
                  </a:cubicBezTo>
                  <a:cubicBezTo>
                    <a:pt x="0" y="1658"/>
                    <a:pt x="0" y="1899"/>
                    <a:pt x="149" y="2049"/>
                  </a:cubicBezTo>
                  <a:cubicBezTo>
                    <a:pt x="149" y="2049"/>
                    <a:pt x="149" y="2049"/>
                    <a:pt x="149" y="2049"/>
                  </a:cubicBezTo>
                  <a:cubicBezTo>
                    <a:pt x="299" y="2198"/>
                    <a:pt x="540" y="2198"/>
                    <a:pt x="689" y="2049"/>
                  </a:cubicBezTo>
                  <a:cubicBezTo>
                    <a:pt x="1658" y="1080"/>
                    <a:pt x="1658" y="1080"/>
                    <a:pt x="1658" y="1080"/>
                  </a:cubicBezTo>
                  <a:lnTo>
                    <a:pt x="165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0" name="Freeform 339"/>
            <p:cNvSpPr>
              <a:spLocks noEditPoints="1"/>
            </p:cNvSpPr>
            <p:nvPr userDrawn="1"/>
          </p:nvSpPr>
          <p:spPr bwMode="auto">
            <a:xfrm>
              <a:off x="8685213" y="4870451"/>
              <a:ext cx="792163" cy="777875"/>
            </a:xfrm>
            <a:custGeom>
              <a:avLst/>
              <a:gdLst>
                <a:gd name="T0" fmla="*/ 374 w 499"/>
                <a:gd name="T1" fmla="*/ 334 h 491"/>
                <a:gd name="T2" fmla="*/ 374 w 499"/>
                <a:gd name="T3" fmla="*/ 118 h 491"/>
                <a:gd name="T4" fmla="*/ 443 w 499"/>
                <a:gd name="T5" fmla="*/ 118 h 491"/>
                <a:gd name="T6" fmla="*/ 463 w 499"/>
                <a:gd name="T7" fmla="*/ 138 h 491"/>
                <a:gd name="T8" fmla="*/ 463 w 499"/>
                <a:gd name="T9" fmla="*/ 313 h 491"/>
                <a:gd name="T10" fmla="*/ 443 w 499"/>
                <a:gd name="T11" fmla="*/ 334 h 491"/>
                <a:gd name="T12" fmla="*/ 374 w 499"/>
                <a:gd name="T13" fmla="*/ 334 h 491"/>
                <a:gd name="T14" fmla="*/ 374 w 499"/>
                <a:gd name="T15" fmla="*/ 0 h 491"/>
                <a:gd name="T16" fmla="*/ 306 w 499"/>
                <a:gd name="T17" fmla="*/ 0 h 491"/>
                <a:gd name="T18" fmla="*/ 306 w 499"/>
                <a:gd name="T19" fmla="*/ 424 h 491"/>
                <a:gd name="T20" fmla="*/ 240 w 499"/>
                <a:gd name="T21" fmla="*/ 491 h 491"/>
                <a:gd name="T22" fmla="*/ 0 w 499"/>
                <a:gd name="T23" fmla="*/ 491 h 491"/>
                <a:gd name="T24" fmla="*/ 0 w 499"/>
                <a:gd name="T25" fmla="*/ 491 h 491"/>
                <a:gd name="T26" fmla="*/ 307 w 499"/>
                <a:gd name="T27" fmla="*/ 491 h 491"/>
                <a:gd name="T28" fmla="*/ 374 w 499"/>
                <a:gd name="T29" fmla="*/ 424 h 491"/>
                <a:gd name="T30" fmla="*/ 374 w 499"/>
                <a:gd name="T31" fmla="*/ 369 h 491"/>
                <a:gd name="T32" fmla="*/ 443 w 499"/>
                <a:gd name="T33" fmla="*/ 369 h 491"/>
                <a:gd name="T34" fmla="*/ 499 w 499"/>
                <a:gd name="T35" fmla="*/ 313 h 491"/>
                <a:gd name="T36" fmla="*/ 499 w 499"/>
                <a:gd name="T37" fmla="*/ 138 h 491"/>
                <a:gd name="T38" fmla="*/ 443 w 499"/>
                <a:gd name="T39" fmla="*/ 82 h 491"/>
                <a:gd name="T40" fmla="*/ 374 w 499"/>
                <a:gd name="T41" fmla="*/ 82 h 491"/>
                <a:gd name="T42" fmla="*/ 374 w 499"/>
                <a:gd name="T43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9" h="491">
                  <a:moveTo>
                    <a:pt x="374" y="334"/>
                  </a:moveTo>
                  <a:cubicBezTo>
                    <a:pt x="374" y="118"/>
                    <a:pt x="374" y="118"/>
                    <a:pt x="374" y="118"/>
                  </a:cubicBezTo>
                  <a:cubicBezTo>
                    <a:pt x="443" y="118"/>
                    <a:pt x="443" y="118"/>
                    <a:pt x="443" y="118"/>
                  </a:cubicBezTo>
                  <a:cubicBezTo>
                    <a:pt x="454" y="118"/>
                    <a:pt x="463" y="127"/>
                    <a:pt x="463" y="138"/>
                  </a:cubicBezTo>
                  <a:cubicBezTo>
                    <a:pt x="463" y="313"/>
                    <a:pt x="463" y="313"/>
                    <a:pt x="463" y="313"/>
                  </a:cubicBezTo>
                  <a:cubicBezTo>
                    <a:pt x="463" y="324"/>
                    <a:pt x="454" y="334"/>
                    <a:pt x="443" y="334"/>
                  </a:cubicBezTo>
                  <a:cubicBezTo>
                    <a:pt x="374" y="334"/>
                    <a:pt x="374" y="334"/>
                    <a:pt x="374" y="334"/>
                  </a:cubicBezTo>
                  <a:moveTo>
                    <a:pt x="374" y="0"/>
                  </a:moveTo>
                  <a:cubicBezTo>
                    <a:pt x="306" y="0"/>
                    <a:pt x="306" y="0"/>
                    <a:pt x="306" y="0"/>
                  </a:cubicBezTo>
                  <a:cubicBezTo>
                    <a:pt x="306" y="424"/>
                    <a:pt x="306" y="424"/>
                    <a:pt x="306" y="424"/>
                  </a:cubicBezTo>
                  <a:cubicBezTo>
                    <a:pt x="306" y="461"/>
                    <a:pt x="277" y="491"/>
                    <a:pt x="240" y="491"/>
                  </a:cubicBezTo>
                  <a:cubicBezTo>
                    <a:pt x="0" y="491"/>
                    <a:pt x="0" y="491"/>
                    <a:pt x="0" y="491"/>
                  </a:cubicBezTo>
                  <a:cubicBezTo>
                    <a:pt x="0" y="491"/>
                    <a:pt x="0" y="491"/>
                    <a:pt x="0" y="491"/>
                  </a:cubicBezTo>
                  <a:cubicBezTo>
                    <a:pt x="307" y="491"/>
                    <a:pt x="307" y="491"/>
                    <a:pt x="307" y="491"/>
                  </a:cubicBezTo>
                  <a:cubicBezTo>
                    <a:pt x="344" y="491"/>
                    <a:pt x="374" y="461"/>
                    <a:pt x="374" y="424"/>
                  </a:cubicBezTo>
                  <a:cubicBezTo>
                    <a:pt x="374" y="369"/>
                    <a:pt x="374" y="369"/>
                    <a:pt x="374" y="369"/>
                  </a:cubicBezTo>
                  <a:cubicBezTo>
                    <a:pt x="443" y="369"/>
                    <a:pt x="443" y="369"/>
                    <a:pt x="443" y="369"/>
                  </a:cubicBezTo>
                  <a:cubicBezTo>
                    <a:pt x="474" y="369"/>
                    <a:pt x="499" y="344"/>
                    <a:pt x="499" y="313"/>
                  </a:cubicBezTo>
                  <a:cubicBezTo>
                    <a:pt x="499" y="138"/>
                    <a:pt x="499" y="138"/>
                    <a:pt x="499" y="138"/>
                  </a:cubicBezTo>
                  <a:cubicBezTo>
                    <a:pt x="499" y="107"/>
                    <a:pt x="474" y="82"/>
                    <a:pt x="443" y="82"/>
                  </a:cubicBezTo>
                  <a:cubicBezTo>
                    <a:pt x="374" y="82"/>
                    <a:pt x="374" y="82"/>
                    <a:pt x="374" y="82"/>
                  </a:cubicBezTo>
                  <a:cubicBezTo>
                    <a:pt x="374" y="0"/>
                    <a:pt x="374" y="0"/>
                    <a:pt x="374" y="0"/>
                  </a:cubicBezTo>
                </a:path>
              </a:pathLst>
            </a:custGeom>
            <a:solidFill>
              <a:srgbClr val="2C4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1" name="Freeform 340"/>
            <p:cNvSpPr/>
            <p:nvPr userDrawn="1"/>
          </p:nvSpPr>
          <p:spPr bwMode="auto">
            <a:xfrm>
              <a:off x="8472488" y="4870451"/>
              <a:ext cx="698500" cy="777875"/>
            </a:xfrm>
            <a:custGeom>
              <a:avLst/>
              <a:gdLst>
                <a:gd name="T0" fmla="*/ 440 w 440"/>
                <a:gd name="T1" fmla="*/ 0 h 491"/>
                <a:gd name="T2" fmla="*/ 440 w 440"/>
                <a:gd name="T3" fmla="*/ 424 h 491"/>
                <a:gd name="T4" fmla="*/ 374 w 440"/>
                <a:gd name="T5" fmla="*/ 491 h 491"/>
                <a:gd name="T6" fmla="*/ 66 w 440"/>
                <a:gd name="T7" fmla="*/ 491 h 491"/>
                <a:gd name="T8" fmla="*/ 0 w 440"/>
                <a:gd name="T9" fmla="*/ 424 h 491"/>
                <a:gd name="T10" fmla="*/ 0 w 440"/>
                <a:gd name="T11" fmla="*/ 0 h 491"/>
                <a:gd name="T12" fmla="*/ 440 w 440"/>
                <a:gd name="T13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0" h="491">
                  <a:moveTo>
                    <a:pt x="440" y="0"/>
                  </a:moveTo>
                  <a:cubicBezTo>
                    <a:pt x="440" y="424"/>
                    <a:pt x="440" y="424"/>
                    <a:pt x="440" y="424"/>
                  </a:cubicBezTo>
                  <a:cubicBezTo>
                    <a:pt x="440" y="461"/>
                    <a:pt x="411" y="491"/>
                    <a:pt x="374" y="491"/>
                  </a:cubicBezTo>
                  <a:cubicBezTo>
                    <a:pt x="66" y="491"/>
                    <a:pt x="66" y="491"/>
                    <a:pt x="66" y="491"/>
                  </a:cubicBezTo>
                  <a:cubicBezTo>
                    <a:pt x="30" y="491"/>
                    <a:pt x="0" y="461"/>
                    <a:pt x="0" y="4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0" y="0"/>
                    <a:pt x="440" y="0"/>
                    <a:pt x="440" y="0"/>
                  </a:cubicBezTo>
                </a:path>
              </a:pathLst>
            </a:custGeom>
            <a:solidFill>
              <a:srgbClr val="FFD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2" name="Freeform 341"/>
            <p:cNvSpPr/>
            <p:nvPr userDrawn="1"/>
          </p:nvSpPr>
          <p:spPr bwMode="auto">
            <a:xfrm>
              <a:off x="9170988" y="5000626"/>
              <a:ext cx="198438" cy="454025"/>
            </a:xfrm>
            <a:custGeom>
              <a:avLst/>
              <a:gdLst>
                <a:gd name="T0" fmla="*/ 69 w 125"/>
                <a:gd name="T1" fmla="*/ 0 h 287"/>
                <a:gd name="T2" fmla="*/ 0 w 125"/>
                <a:gd name="T3" fmla="*/ 0 h 287"/>
                <a:gd name="T4" fmla="*/ 0 w 125"/>
                <a:gd name="T5" fmla="*/ 36 h 287"/>
                <a:gd name="T6" fmla="*/ 69 w 125"/>
                <a:gd name="T7" fmla="*/ 36 h 287"/>
                <a:gd name="T8" fmla="*/ 90 w 125"/>
                <a:gd name="T9" fmla="*/ 56 h 287"/>
                <a:gd name="T10" fmla="*/ 90 w 125"/>
                <a:gd name="T11" fmla="*/ 231 h 287"/>
                <a:gd name="T12" fmla="*/ 69 w 125"/>
                <a:gd name="T13" fmla="*/ 252 h 287"/>
                <a:gd name="T14" fmla="*/ 0 w 125"/>
                <a:gd name="T15" fmla="*/ 252 h 287"/>
                <a:gd name="T16" fmla="*/ 0 w 125"/>
                <a:gd name="T17" fmla="*/ 287 h 287"/>
                <a:gd name="T18" fmla="*/ 69 w 125"/>
                <a:gd name="T19" fmla="*/ 287 h 287"/>
                <a:gd name="T20" fmla="*/ 125 w 125"/>
                <a:gd name="T21" fmla="*/ 231 h 287"/>
                <a:gd name="T22" fmla="*/ 125 w 125"/>
                <a:gd name="T23" fmla="*/ 56 h 287"/>
                <a:gd name="T24" fmla="*/ 69 w 125"/>
                <a:gd name="T2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287">
                  <a:moveTo>
                    <a:pt x="6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80" y="36"/>
                    <a:pt x="90" y="45"/>
                    <a:pt x="90" y="56"/>
                  </a:cubicBezTo>
                  <a:cubicBezTo>
                    <a:pt x="90" y="231"/>
                    <a:pt x="90" y="231"/>
                    <a:pt x="90" y="231"/>
                  </a:cubicBezTo>
                  <a:cubicBezTo>
                    <a:pt x="90" y="242"/>
                    <a:pt x="80" y="252"/>
                    <a:pt x="69" y="252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69" y="287"/>
                    <a:pt x="69" y="287"/>
                    <a:pt x="69" y="287"/>
                  </a:cubicBezTo>
                  <a:cubicBezTo>
                    <a:pt x="100" y="287"/>
                    <a:pt x="125" y="262"/>
                    <a:pt x="125" y="231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5" y="25"/>
                    <a:pt x="100" y="0"/>
                    <a:pt x="69" y="0"/>
                  </a:cubicBezTo>
                  <a:close/>
                </a:path>
              </a:pathLst>
            </a:custGeom>
            <a:solidFill>
              <a:srgbClr val="FAB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3" name="Freeform 342"/>
            <p:cNvSpPr/>
            <p:nvPr userDrawn="1"/>
          </p:nvSpPr>
          <p:spPr bwMode="auto">
            <a:xfrm>
              <a:off x="2722563" y="3095626"/>
              <a:ext cx="1014413" cy="1004888"/>
            </a:xfrm>
            <a:custGeom>
              <a:avLst/>
              <a:gdLst>
                <a:gd name="T0" fmla="*/ 466 w 639"/>
                <a:gd name="T1" fmla="*/ 0 h 634"/>
                <a:gd name="T2" fmla="*/ 371 w 639"/>
                <a:gd name="T3" fmla="*/ 61 h 634"/>
                <a:gd name="T4" fmla="*/ 319 w 639"/>
                <a:gd name="T5" fmla="*/ 2 h 634"/>
                <a:gd name="T6" fmla="*/ 267 w 639"/>
                <a:gd name="T7" fmla="*/ 61 h 634"/>
                <a:gd name="T8" fmla="*/ 173 w 639"/>
                <a:gd name="T9" fmla="*/ 0 h 634"/>
                <a:gd name="T10" fmla="*/ 144 w 639"/>
                <a:gd name="T11" fmla="*/ 76 h 634"/>
                <a:gd name="T12" fmla="*/ 34 w 639"/>
                <a:gd name="T13" fmla="*/ 45 h 634"/>
                <a:gd name="T14" fmla="*/ 7 w 639"/>
                <a:gd name="T15" fmla="*/ 46 h 634"/>
                <a:gd name="T16" fmla="*/ 67 w 639"/>
                <a:gd name="T17" fmla="*/ 221 h 634"/>
                <a:gd name="T18" fmla="*/ 80 w 639"/>
                <a:gd name="T19" fmla="*/ 232 h 634"/>
                <a:gd name="T20" fmla="*/ 18 w 639"/>
                <a:gd name="T21" fmla="*/ 232 h 634"/>
                <a:gd name="T22" fmla="*/ 33 w 639"/>
                <a:gd name="T23" fmla="*/ 340 h 634"/>
                <a:gd name="T24" fmla="*/ 92 w 639"/>
                <a:gd name="T25" fmla="*/ 340 h 634"/>
                <a:gd name="T26" fmla="*/ 92 w 639"/>
                <a:gd name="T27" fmla="*/ 343 h 634"/>
                <a:gd name="T28" fmla="*/ 479 w 639"/>
                <a:gd name="T29" fmla="*/ 343 h 634"/>
                <a:gd name="T30" fmla="*/ 479 w 639"/>
                <a:gd name="T31" fmla="*/ 343 h 634"/>
                <a:gd name="T32" fmla="*/ 448 w 639"/>
                <a:gd name="T33" fmla="*/ 618 h 634"/>
                <a:gd name="T34" fmla="*/ 438 w 639"/>
                <a:gd name="T35" fmla="*/ 634 h 634"/>
                <a:gd name="T36" fmla="*/ 495 w 639"/>
                <a:gd name="T37" fmla="*/ 634 h 634"/>
                <a:gd name="T38" fmla="*/ 515 w 639"/>
                <a:gd name="T39" fmla="*/ 615 h 634"/>
                <a:gd name="T40" fmla="*/ 546 w 639"/>
                <a:gd name="T41" fmla="*/ 340 h 634"/>
                <a:gd name="T42" fmla="*/ 601 w 639"/>
                <a:gd name="T43" fmla="*/ 340 h 634"/>
                <a:gd name="T44" fmla="*/ 616 w 639"/>
                <a:gd name="T45" fmla="*/ 232 h 634"/>
                <a:gd name="T46" fmla="*/ 559 w 639"/>
                <a:gd name="T47" fmla="*/ 232 h 634"/>
                <a:gd name="T48" fmla="*/ 571 w 639"/>
                <a:gd name="T49" fmla="*/ 221 h 634"/>
                <a:gd name="T50" fmla="*/ 631 w 639"/>
                <a:gd name="T51" fmla="*/ 46 h 634"/>
                <a:gd name="T52" fmla="*/ 604 w 639"/>
                <a:gd name="T53" fmla="*/ 45 h 634"/>
                <a:gd name="T54" fmla="*/ 494 w 639"/>
                <a:gd name="T55" fmla="*/ 76 h 634"/>
                <a:gd name="T56" fmla="*/ 466 w 639"/>
                <a:gd name="T57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39" h="634">
                  <a:moveTo>
                    <a:pt x="466" y="0"/>
                  </a:moveTo>
                  <a:cubicBezTo>
                    <a:pt x="429" y="12"/>
                    <a:pt x="397" y="33"/>
                    <a:pt x="371" y="61"/>
                  </a:cubicBezTo>
                  <a:cubicBezTo>
                    <a:pt x="358" y="39"/>
                    <a:pt x="340" y="18"/>
                    <a:pt x="319" y="2"/>
                  </a:cubicBezTo>
                  <a:cubicBezTo>
                    <a:pt x="298" y="18"/>
                    <a:pt x="281" y="39"/>
                    <a:pt x="267" y="61"/>
                  </a:cubicBezTo>
                  <a:cubicBezTo>
                    <a:pt x="242" y="33"/>
                    <a:pt x="209" y="12"/>
                    <a:pt x="173" y="0"/>
                  </a:cubicBezTo>
                  <a:cubicBezTo>
                    <a:pt x="158" y="23"/>
                    <a:pt x="149" y="49"/>
                    <a:pt x="144" y="76"/>
                  </a:cubicBezTo>
                  <a:cubicBezTo>
                    <a:pt x="111" y="55"/>
                    <a:pt x="72" y="45"/>
                    <a:pt x="34" y="45"/>
                  </a:cubicBezTo>
                  <a:cubicBezTo>
                    <a:pt x="25" y="45"/>
                    <a:pt x="16" y="45"/>
                    <a:pt x="7" y="46"/>
                  </a:cubicBezTo>
                  <a:cubicBezTo>
                    <a:pt x="0" y="108"/>
                    <a:pt x="19" y="173"/>
                    <a:pt x="67" y="221"/>
                  </a:cubicBezTo>
                  <a:cubicBezTo>
                    <a:pt x="71" y="225"/>
                    <a:pt x="75" y="229"/>
                    <a:pt x="80" y="232"/>
                  </a:cubicBezTo>
                  <a:cubicBezTo>
                    <a:pt x="18" y="232"/>
                    <a:pt x="18" y="232"/>
                    <a:pt x="18" y="232"/>
                  </a:cubicBezTo>
                  <a:cubicBezTo>
                    <a:pt x="33" y="340"/>
                    <a:pt x="33" y="340"/>
                    <a:pt x="33" y="340"/>
                  </a:cubicBezTo>
                  <a:cubicBezTo>
                    <a:pt x="92" y="340"/>
                    <a:pt x="92" y="340"/>
                    <a:pt x="92" y="340"/>
                  </a:cubicBezTo>
                  <a:cubicBezTo>
                    <a:pt x="92" y="341"/>
                    <a:pt x="92" y="342"/>
                    <a:pt x="92" y="343"/>
                  </a:cubicBezTo>
                  <a:cubicBezTo>
                    <a:pt x="479" y="343"/>
                    <a:pt x="479" y="343"/>
                    <a:pt x="479" y="343"/>
                  </a:cubicBezTo>
                  <a:cubicBezTo>
                    <a:pt x="479" y="343"/>
                    <a:pt x="479" y="343"/>
                    <a:pt x="479" y="343"/>
                  </a:cubicBezTo>
                  <a:cubicBezTo>
                    <a:pt x="469" y="421"/>
                    <a:pt x="458" y="537"/>
                    <a:pt x="448" y="618"/>
                  </a:cubicBezTo>
                  <a:cubicBezTo>
                    <a:pt x="447" y="625"/>
                    <a:pt x="443" y="631"/>
                    <a:pt x="438" y="634"/>
                  </a:cubicBezTo>
                  <a:cubicBezTo>
                    <a:pt x="457" y="634"/>
                    <a:pt x="476" y="634"/>
                    <a:pt x="495" y="634"/>
                  </a:cubicBezTo>
                  <a:cubicBezTo>
                    <a:pt x="505" y="634"/>
                    <a:pt x="513" y="626"/>
                    <a:pt x="515" y="615"/>
                  </a:cubicBezTo>
                  <a:cubicBezTo>
                    <a:pt x="525" y="534"/>
                    <a:pt x="536" y="418"/>
                    <a:pt x="546" y="340"/>
                  </a:cubicBezTo>
                  <a:cubicBezTo>
                    <a:pt x="601" y="340"/>
                    <a:pt x="601" y="340"/>
                    <a:pt x="601" y="340"/>
                  </a:cubicBezTo>
                  <a:cubicBezTo>
                    <a:pt x="616" y="232"/>
                    <a:pt x="616" y="232"/>
                    <a:pt x="616" y="232"/>
                  </a:cubicBezTo>
                  <a:cubicBezTo>
                    <a:pt x="559" y="232"/>
                    <a:pt x="559" y="232"/>
                    <a:pt x="559" y="232"/>
                  </a:cubicBezTo>
                  <a:cubicBezTo>
                    <a:pt x="563" y="229"/>
                    <a:pt x="567" y="225"/>
                    <a:pt x="571" y="221"/>
                  </a:cubicBezTo>
                  <a:cubicBezTo>
                    <a:pt x="619" y="173"/>
                    <a:pt x="639" y="108"/>
                    <a:pt x="631" y="46"/>
                  </a:cubicBezTo>
                  <a:cubicBezTo>
                    <a:pt x="622" y="45"/>
                    <a:pt x="613" y="45"/>
                    <a:pt x="604" y="45"/>
                  </a:cubicBezTo>
                  <a:cubicBezTo>
                    <a:pt x="566" y="45"/>
                    <a:pt x="528" y="55"/>
                    <a:pt x="494" y="76"/>
                  </a:cubicBezTo>
                  <a:cubicBezTo>
                    <a:pt x="489" y="49"/>
                    <a:pt x="480" y="23"/>
                    <a:pt x="466" y="0"/>
                  </a:cubicBezTo>
                </a:path>
              </a:pathLst>
            </a:custGeom>
            <a:solidFill>
              <a:srgbClr val="2C4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4" name="Freeform 343"/>
            <p:cNvSpPr/>
            <p:nvPr userDrawn="1"/>
          </p:nvSpPr>
          <p:spPr bwMode="auto">
            <a:xfrm>
              <a:off x="2614613" y="3162301"/>
              <a:ext cx="396875" cy="395288"/>
            </a:xfrm>
            <a:custGeom>
              <a:avLst/>
              <a:gdLst>
                <a:gd name="T0" fmla="*/ 68 w 250"/>
                <a:gd name="T1" fmla="*/ 182 h 249"/>
                <a:gd name="T2" fmla="*/ 242 w 250"/>
                <a:gd name="T3" fmla="*/ 241 h 249"/>
                <a:gd name="T4" fmla="*/ 183 w 250"/>
                <a:gd name="T5" fmla="*/ 67 h 249"/>
                <a:gd name="T6" fmla="*/ 8 w 250"/>
                <a:gd name="T7" fmla="*/ 7 h 249"/>
                <a:gd name="T8" fmla="*/ 68 w 250"/>
                <a:gd name="T9" fmla="*/ 18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249">
                  <a:moveTo>
                    <a:pt x="68" y="182"/>
                  </a:moveTo>
                  <a:cubicBezTo>
                    <a:pt x="115" y="229"/>
                    <a:pt x="180" y="249"/>
                    <a:pt x="242" y="241"/>
                  </a:cubicBezTo>
                  <a:cubicBezTo>
                    <a:pt x="250" y="179"/>
                    <a:pt x="230" y="114"/>
                    <a:pt x="183" y="67"/>
                  </a:cubicBezTo>
                  <a:cubicBezTo>
                    <a:pt x="135" y="19"/>
                    <a:pt x="70" y="0"/>
                    <a:pt x="8" y="7"/>
                  </a:cubicBezTo>
                  <a:cubicBezTo>
                    <a:pt x="0" y="69"/>
                    <a:pt x="20" y="134"/>
                    <a:pt x="68" y="182"/>
                  </a:cubicBezTo>
                  <a:close/>
                </a:path>
              </a:pathLst>
            </a:custGeom>
            <a:solidFill>
              <a:srgbClr val="C6DB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5" name="Freeform 344"/>
            <p:cNvSpPr/>
            <p:nvPr userDrawn="1"/>
          </p:nvSpPr>
          <p:spPr bwMode="auto">
            <a:xfrm>
              <a:off x="3233738" y="3162301"/>
              <a:ext cx="396875" cy="395288"/>
            </a:xfrm>
            <a:custGeom>
              <a:avLst/>
              <a:gdLst>
                <a:gd name="T0" fmla="*/ 182 w 250"/>
                <a:gd name="T1" fmla="*/ 182 h 249"/>
                <a:gd name="T2" fmla="*/ 8 w 250"/>
                <a:gd name="T3" fmla="*/ 241 h 249"/>
                <a:gd name="T4" fmla="*/ 67 w 250"/>
                <a:gd name="T5" fmla="*/ 67 h 249"/>
                <a:gd name="T6" fmla="*/ 242 w 250"/>
                <a:gd name="T7" fmla="*/ 7 h 249"/>
                <a:gd name="T8" fmla="*/ 182 w 250"/>
                <a:gd name="T9" fmla="*/ 18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249">
                  <a:moveTo>
                    <a:pt x="182" y="182"/>
                  </a:moveTo>
                  <a:cubicBezTo>
                    <a:pt x="135" y="229"/>
                    <a:pt x="70" y="249"/>
                    <a:pt x="8" y="241"/>
                  </a:cubicBezTo>
                  <a:cubicBezTo>
                    <a:pt x="0" y="179"/>
                    <a:pt x="20" y="114"/>
                    <a:pt x="67" y="67"/>
                  </a:cubicBezTo>
                  <a:cubicBezTo>
                    <a:pt x="115" y="19"/>
                    <a:pt x="180" y="0"/>
                    <a:pt x="242" y="7"/>
                  </a:cubicBezTo>
                  <a:cubicBezTo>
                    <a:pt x="250" y="69"/>
                    <a:pt x="230" y="134"/>
                    <a:pt x="182" y="182"/>
                  </a:cubicBezTo>
                  <a:close/>
                </a:path>
              </a:pathLst>
            </a:custGeom>
            <a:solidFill>
              <a:srgbClr val="C6DB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6" name="Freeform 345"/>
            <p:cNvSpPr/>
            <p:nvPr userDrawn="1"/>
          </p:nvSpPr>
          <p:spPr bwMode="auto">
            <a:xfrm>
              <a:off x="2994025" y="3103563"/>
              <a:ext cx="257175" cy="525463"/>
            </a:xfrm>
            <a:custGeom>
              <a:avLst/>
              <a:gdLst>
                <a:gd name="T0" fmla="*/ 162 w 162"/>
                <a:gd name="T1" fmla="*/ 165 h 331"/>
                <a:gd name="T2" fmla="*/ 81 w 162"/>
                <a:gd name="T3" fmla="*/ 331 h 331"/>
                <a:gd name="T4" fmla="*/ 0 w 162"/>
                <a:gd name="T5" fmla="*/ 165 h 331"/>
                <a:gd name="T6" fmla="*/ 81 w 162"/>
                <a:gd name="T7" fmla="*/ 0 h 331"/>
                <a:gd name="T8" fmla="*/ 162 w 162"/>
                <a:gd name="T9" fmla="*/ 16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31">
                  <a:moveTo>
                    <a:pt x="162" y="165"/>
                  </a:moveTo>
                  <a:cubicBezTo>
                    <a:pt x="162" y="233"/>
                    <a:pt x="130" y="293"/>
                    <a:pt x="81" y="331"/>
                  </a:cubicBezTo>
                  <a:cubicBezTo>
                    <a:pt x="32" y="293"/>
                    <a:pt x="0" y="233"/>
                    <a:pt x="0" y="165"/>
                  </a:cubicBezTo>
                  <a:cubicBezTo>
                    <a:pt x="0" y="98"/>
                    <a:pt x="32" y="38"/>
                    <a:pt x="81" y="0"/>
                  </a:cubicBezTo>
                  <a:cubicBezTo>
                    <a:pt x="130" y="38"/>
                    <a:pt x="162" y="98"/>
                    <a:pt x="162" y="165"/>
                  </a:cubicBezTo>
                  <a:close/>
                </a:path>
              </a:pathLst>
            </a:custGeom>
            <a:solidFill>
              <a:srgbClr val="C6DB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7" name="Freeform 346"/>
            <p:cNvSpPr/>
            <p:nvPr userDrawn="1"/>
          </p:nvSpPr>
          <p:spPr bwMode="auto">
            <a:xfrm>
              <a:off x="3105150" y="3100388"/>
              <a:ext cx="315913" cy="492125"/>
            </a:xfrm>
            <a:custGeom>
              <a:avLst/>
              <a:gdLst>
                <a:gd name="T0" fmla="*/ 176 w 199"/>
                <a:gd name="T1" fmla="*/ 184 h 310"/>
                <a:gd name="T2" fmla="*/ 42 w 199"/>
                <a:gd name="T3" fmla="*/ 310 h 310"/>
                <a:gd name="T4" fmla="*/ 24 w 199"/>
                <a:gd name="T5" fmla="*/ 127 h 310"/>
                <a:gd name="T6" fmla="*/ 158 w 199"/>
                <a:gd name="T7" fmla="*/ 0 h 310"/>
                <a:gd name="T8" fmla="*/ 176 w 199"/>
                <a:gd name="T9" fmla="*/ 18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310">
                  <a:moveTo>
                    <a:pt x="176" y="184"/>
                  </a:moveTo>
                  <a:cubicBezTo>
                    <a:pt x="152" y="247"/>
                    <a:pt x="102" y="291"/>
                    <a:pt x="42" y="310"/>
                  </a:cubicBezTo>
                  <a:cubicBezTo>
                    <a:pt x="9" y="257"/>
                    <a:pt x="0" y="190"/>
                    <a:pt x="24" y="127"/>
                  </a:cubicBezTo>
                  <a:cubicBezTo>
                    <a:pt x="47" y="64"/>
                    <a:pt x="98" y="19"/>
                    <a:pt x="158" y="0"/>
                  </a:cubicBezTo>
                  <a:cubicBezTo>
                    <a:pt x="190" y="53"/>
                    <a:pt x="199" y="120"/>
                    <a:pt x="176" y="184"/>
                  </a:cubicBezTo>
                  <a:close/>
                </a:path>
              </a:pathLst>
            </a:custGeom>
            <a:solidFill>
              <a:srgbClr val="A1C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8" name="Freeform 347"/>
            <p:cNvSpPr/>
            <p:nvPr userDrawn="1"/>
          </p:nvSpPr>
          <p:spPr bwMode="auto">
            <a:xfrm>
              <a:off x="2824163" y="3100388"/>
              <a:ext cx="315913" cy="492125"/>
            </a:xfrm>
            <a:custGeom>
              <a:avLst/>
              <a:gdLst>
                <a:gd name="T0" fmla="*/ 23 w 199"/>
                <a:gd name="T1" fmla="*/ 184 h 310"/>
                <a:gd name="T2" fmla="*/ 157 w 199"/>
                <a:gd name="T3" fmla="*/ 310 h 310"/>
                <a:gd name="T4" fmla="*/ 175 w 199"/>
                <a:gd name="T5" fmla="*/ 127 h 310"/>
                <a:gd name="T6" fmla="*/ 41 w 199"/>
                <a:gd name="T7" fmla="*/ 0 h 310"/>
                <a:gd name="T8" fmla="*/ 23 w 199"/>
                <a:gd name="T9" fmla="*/ 18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310">
                  <a:moveTo>
                    <a:pt x="23" y="184"/>
                  </a:moveTo>
                  <a:cubicBezTo>
                    <a:pt x="47" y="247"/>
                    <a:pt x="97" y="291"/>
                    <a:pt x="157" y="310"/>
                  </a:cubicBezTo>
                  <a:cubicBezTo>
                    <a:pt x="190" y="257"/>
                    <a:pt x="199" y="190"/>
                    <a:pt x="175" y="127"/>
                  </a:cubicBezTo>
                  <a:cubicBezTo>
                    <a:pt x="152" y="64"/>
                    <a:pt x="101" y="19"/>
                    <a:pt x="41" y="0"/>
                  </a:cubicBezTo>
                  <a:cubicBezTo>
                    <a:pt x="9" y="53"/>
                    <a:pt x="0" y="120"/>
                    <a:pt x="23" y="184"/>
                  </a:cubicBezTo>
                  <a:close/>
                </a:path>
              </a:pathLst>
            </a:custGeom>
            <a:solidFill>
              <a:srgbClr val="A1C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9" name="Freeform 348"/>
            <p:cNvSpPr/>
            <p:nvPr userDrawn="1"/>
          </p:nvSpPr>
          <p:spPr bwMode="auto">
            <a:xfrm>
              <a:off x="2644775" y="3468688"/>
              <a:ext cx="949325" cy="171450"/>
            </a:xfrm>
            <a:custGeom>
              <a:avLst/>
              <a:gdLst>
                <a:gd name="T0" fmla="*/ 583 w 598"/>
                <a:gd name="T1" fmla="*/ 108 h 108"/>
                <a:gd name="T2" fmla="*/ 15 w 598"/>
                <a:gd name="T3" fmla="*/ 108 h 108"/>
                <a:gd name="T4" fmla="*/ 0 w 598"/>
                <a:gd name="T5" fmla="*/ 0 h 108"/>
                <a:gd name="T6" fmla="*/ 598 w 598"/>
                <a:gd name="T7" fmla="*/ 0 h 108"/>
                <a:gd name="T8" fmla="*/ 583 w 59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108">
                  <a:moveTo>
                    <a:pt x="583" y="108"/>
                  </a:moveTo>
                  <a:lnTo>
                    <a:pt x="15" y="108"/>
                  </a:lnTo>
                  <a:lnTo>
                    <a:pt x="0" y="0"/>
                  </a:lnTo>
                  <a:lnTo>
                    <a:pt x="598" y="0"/>
                  </a:lnTo>
                  <a:lnTo>
                    <a:pt x="583" y="108"/>
                  </a:lnTo>
                  <a:close/>
                </a:path>
              </a:pathLst>
            </a:custGeom>
            <a:solidFill>
              <a:srgbClr val="FAB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0" name="Freeform 349"/>
            <p:cNvSpPr/>
            <p:nvPr userDrawn="1"/>
          </p:nvSpPr>
          <p:spPr bwMode="auto">
            <a:xfrm>
              <a:off x="2762250" y="3640138"/>
              <a:ext cx="720725" cy="465138"/>
            </a:xfrm>
            <a:custGeom>
              <a:avLst/>
              <a:gdLst>
                <a:gd name="T0" fmla="*/ 0 w 454"/>
                <a:gd name="T1" fmla="*/ 0 h 294"/>
                <a:gd name="T2" fmla="*/ 31 w 454"/>
                <a:gd name="T3" fmla="*/ 275 h 294"/>
                <a:gd name="T4" fmla="*/ 51 w 454"/>
                <a:gd name="T5" fmla="*/ 294 h 294"/>
                <a:gd name="T6" fmla="*/ 403 w 454"/>
                <a:gd name="T7" fmla="*/ 294 h 294"/>
                <a:gd name="T8" fmla="*/ 423 w 454"/>
                <a:gd name="T9" fmla="*/ 275 h 294"/>
                <a:gd name="T10" fmla="*/ 454 w 454"/>
                <a:gd name="T11" fmla="*/ 0 h 294"/>
                <a:gd name="T12" fmla="*/ 0 w 454"/>
                <a:gd name="T1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294">
                  <a:moveTo>
                    <a:pt x="0" y="0"/>
                  </a:moveTo>
                  <a:cubicBezTo>
                    <a:pt x="10" y="78"/>
                    <a:pt x="21" y="194"/>
                    <a:pt x="31" y="275"/>
                  </a:cubicBezTo>
                  <a:cubicBezTo>
                    <a:pt x="33" y="286"/>
                    <a:pt x="41" y="294"/>
                    <a:pt x="51" y="294"/>
                  </a:cubicBezTo>
                  <a:cubicBezTo>
                    <a:pt x="168" y="294"/>
                    <a:pt x="286" y="294"/>
                    <a:pt x="403" y="294"/>
                  </a:cubicBezTo>
                  <a:cubicBezTo>
                    <a:pt x="412" y="294"/>
                    <a:pt x="421" y="286"/>
                    <a:pt x="423" y="275"/>
                  </a:cubicBezTo>
                  <a:cubicBezTo>
                    <a:pt x="433" y="194"/>
                    <a:pt x="444" y="78"/>
                    <a:pt x="45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D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1" name="Rectangle 350"/>
            <p:cNvSpPr>
              <a:spLocks noChangeArrowheads="1"/>
            </p:cNvSpPr>
            <p:nvPr userDrawn="1"/>
          </p:nvSpPr>
          <p:spPr bwMode="auto">
            <a:xfrm>
              <a:off x="3333750" y="6013451"/>
              <a:ext cx="134938" cy="8382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2" name="Rectangle 351"/>
            <p:cNvSpPr>
              <a:spLocks noChangeArrowheads="1"/>
            </p:cNvSpPr>
            <p:nvPr userDrawn="1"/>
          </p:nvSpPr>
          <p:spPr bwMode="auto">
            <a:xfrm>
              <a:off x="3468688" y="6013451"/>
              <a:ext cx="188913" cy="838200"/>
            </a:xfrm>
            <a:prstGeom prst="rect">
              <a:avLst/>
            </a:prstGeom>
            <a:solidFill>
              <a:srgbClr val="3D4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3" name="Rectangle 352"/>
            <p:cNvSpPr>
              <a:spLocks noChangeArrowheads="1"/>
            </p:cNvSpPr>
            <p:nvPr userDrawn="1"/>
          </p:nvSpPr>
          <p:spPr bwMode="auto">
            <a:xfrm>
              <a:off x="8793163" y="6013451"/>
              <a:ext cx="134938" cy="8382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4" name="Rectangle 353"/>
            <p:cNvSpPr>
              <a:spLocks noChangeArrowheads="1"/>
            </p:cNvSpPr>
            <p:nvPr userDrawn="1"/>
          </p:nvSpPr>
          <p:spPr bwMode="auto">
            <a:xfrm>
              <a:off x="8602663" y="6013451"/>
              <a:ext cx="190500" cy="838200"/>
            </a:xfrm>
            <a:prstGeom prst="rect">
              <a:avLst/>
            </a:prstGeom>
            <a:solidFill>
              <a:srgbClr val="3D4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5" name="Rectangle 354"/>
            <p:cNvSpPr>
              <a:spLocks noChangeArrowheads="1"/>
            </p:cNvSpPr>
            <p:nvPr userDrawn="1"/>
          </p:nvSpPr>
          <p:spPr bwMode="auto">
            <a:xfrm>
              <a:off x="2376488" y="5649913"/>
              <a:ext cx="743585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6" name="Rectangle 355"/>
            <p:cNvSpPr>
              <a:spLocks noChangeArrowheads="1"/>
            </p:cNvSpPr>
            <p:nvPr userDrawn="1"/>
          </p:nvSpPr>
          <p:spPr bwMode="auto">
            <a:xfrm>
              <a:off x="2376488" y="5649913"/>
              <a:ext cx="743585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7" name="Rectangle 356"/>
            <p:cNvSpPr>
              <a:spLocks noChangeArrowheads="1"/>
            </p:cNvSpPr>
            <p:nvPr userDrawn="1"/>
          </p:nvSpPr>
          <p:spPr bwMode="auto">
            <a:xfrm>
              <a:off x="2376488" y="5764213"/>
              <a:ext cx="7435850" cy="2492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8" name="Rectangle 357"/>
            <p:cNvSpPr>
              <a:spLocks noChangeArrowheads="1"/>
            </p:cNvSpPr>
            <p:nvPr userDrawn="1"/>
          </p:nvSpPr>
          <p:spPr bwMode="auto">
            <a:xfrm>
              <a:off x="2376488" y="5754688"/>
              <a:ext cx="7435850" cy="20638"/>
            </a:xfrm>
            <a:prstGeom prst="rect">
              <a:avLst/>
            </a:prstGeom>
            <a:solidFill>
              <a:srgbClr val="BCB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9" name="Freeform 358"/>
            <p:cNvSpPr/>
            <p:nvPr userDrawn="1"/>
          </p:nvSpPr>
          <p:spPr bwMode="auto">
            <a:xfrm>
              <a:off x="7877175" y="3006726"/>
              <a:ext cx="257175" cy="2408238"/>
            </a:xfrm>
            <a:custGeom>
              <a:avLst/>
              <a:gdLst>
                <a:gd name="T0" fmla="*/ 79 w 162"/>
                <a:gd name="T1" fmla="*/ 0 h 1519"/>
                <a:gd name="T2" fmla="*/ 0 w 162"/>
                <a:gd name="T3" fmla="*/ 0 h 1519"/>
                <a:gd name="T4" fmla="*/ 83 w 162"/>
                <a:gd name="T5" fmla="*/ 83 h 1519"/>
                <a:gd name="T6" fmla="*/ 83 w 162"/>
                <a:gd name="T7" fmla="*/ 1519 h 1519"/>
                <a:gd name="T8" fmla="*/ 162 w 162"/>
                <a:gd name="T9" fmla="*/ 1519 h 1519"/>
                <a:gd name="T10" fmla="*/ 162 w 162"/>
                <a:gd name="T11" fmla="*/ 83 h 1519"/>
                <a:gd name="T12" fmla="*/ 79 w 162"/>
                <a:gd name="T13" fmla="*/ 0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519">
                  <a:moveTo>
                    <a:pt x="7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83" y="37"/>
                    <a:pt x="83" y="83"/>
                  </a:cubicBezTo>
                  <a:cubicBezTo>
                    <a:pt x="83" y="1519"/>
                    <a:pt x="83" y="1519"/>
                    <a:pt x="83" y="1519"/>
                  </a:cubicBezTo>
                  <a:cubicBezTo>
                    <a:pt x="162" y="1519"/>
                    <a:pt x="162" y="1519"/>
                    <a:pt x="162" y="1519"/>
                  </a:cubicBezTo>
                  <a:cubicBezTo>
                    <a:pt x="162" y="83"/>
                    <a:pt x="162" y="83"/>
                    <a:pt x="162" y="83"/>
                  </a:cubicBezTo>
                  <a:cubicBezTo>
                    <a:pt x="162" y="37"/>
                    <a:pt x="125" y="0"/>
                    <a:pt x="79" y="0"/>
                  </a:cubicBezTo>
                </a:path>
              </a:pathLst>
            </a:custGeom>
            <a:solidFill>
              <a:srgbClr val="2C4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0" name="Freeform 359"/>
            <p:cNvSpPr/>
            <p:nvPr userDrawn="1"/>
          </p:nvSpPr>
          <p:spPr bwMode="auto">
            <a:xfrm>
              <a:off x="8642350" y="5414963"/>
              <a:ext cx="133350" cy="149225"/>
            </a:xfrm>
            <a:custGeom>
              <a:avLst/>
              <a:gdLst>
                <a:gd name="T0" fmla="*/ 84 w 84"/>
                <a:gd name="T1" fmla="*/ 0 h 94"/>
                <a:gd name="T2" fmla="*/ 5 w 84"/>
                <a:gd name="T3" fmla="*/ 0 h 94"/>
                <a:gd name="T4" fmla="*/ 5 w 84"/>
                <a:gd name="T5" fmla="*/ 94 h 94"/>
                <a:gd name="T6" fmla="*/ 0 w 84"/>
                <a:gd name="T7" fmla="*/ 94 h 94"/>
                <a:gd name="T8" fmla="*/ 0 w 84"/>
                <a:gd name="T9" fmla="*/ 94 h 94"/>
                <a:gd name="T10" fmla="*/ 84 w 84"/>
                <a:gd name="T11" fmla="*/ 94 h 94"/>
                <a:gd name="T12" fmla="*/ 84 w 84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4">
                  <a:moveTo>
                    <a:pt x="84" y="0"/>
                  </a:moveTo>
                  <a:lnTo>
                    <a:pt x="5" y="0"/>
                  </a:lnTo>
                  <a:lnTo>
                    <a:pt x="5" y="94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84" y="9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D2A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1" name="Freeform 360"/>
            <p:cNvSpPr/>
            <p:nvPr userDrawn="1"/>
          </p:nvSpPr>
          <p:spPr bwMode="auto">
            <a:xfrm>
              <a:off x="8642350" y="5414963"/>
              <a:ext cx="133350" cy="149225"/>
            </a:xfrm>
            <a:custGeom>
              <a:avLst/>
              <a:gdLst>
                <a:gd name="T0" fmla="*/ 84 w 84"/>
                <a:gd name="T1" fmla="*/ 0 h 94"/>
                <a:gd name="T2" fmla="*/ 5 w 84"/>
                <a:gd name="T3" fmla="*/ 0 h 94"/>
                <a:gd name="T4" fmla="*/ 5 w 84"/>
                <a:gd name="T5" fmla="*/ 94 h 94"/>
                <a:gd name="T6" fmla="*/ 0 w 84"/>
                <a:gd name="T7" fmla="*/ 94 h 94"/>
                <a:gd name="T8" fmla="*/ 0 w 84"/>
                <a:gd name="T9" fmla="*/ 94 h 94"/>
                <a:gd name="T10" fmla="*/ 84 w 84"/>
                <a:gd name="T11" fmla="*/ 94 h 94"/>
                <a:gd name="T12" fmla="*/ 84 w 84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4">
                  <a:moveTo>
                    <a:pt x="84" y="0"/>
                  </a:moveTo>
                  <a:lnTo>
                    <a:pt x="5" y="0"/>
                  </a:lnTo>
                  <a:lnTo>
                    <a:pt x="5" y="94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84" y="94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2" name="Freeform 361"/>
            <p:cNvSpPr/>
            <p:nvPr userDrawn="1"/>
          </p:nvSpPr>
          <p:spPr bwMode="auto">
            <a:xfrm>
              <a:off x="4179888" y="3006726"/>
              <a:ext cx="3829050" cy="2555875"/>
            </a:xfrm>
            <a:custGeom>
              <a:avLst/>
              <a:gdLst>
                <a:gd name="T0" fmla="*/ 83 w 2412"/>
                <a:gd name="T1" fmla="*/ 1612 h 1612"/>
                <a:gd name="T2" fmla="*/ 0 w 2412"/>
                <a:gd name="T3" fmla="*/ 1529 h 1612"/>
                <a:gd name="T4" fmla="*/ 0 w 2412"/>
                <a:gd name="T5" fmla="*/ 83 h 1612"/>
                <a:gd name="T6" fmla="*/ 83 w 2412"/>
                <a:gd name="T7" fmla="*/ 0 h 1612"/>
                <a:gd name="T8" fmla="*/ 2329 w 2412"/>
                <a:gd name="T9" fmla="*/ 0 h 1612"/>
                <a:gd name="T10" fmla="*/ 2412 w 2412"/>
                <a:gd name="T11" fmla="*/ 83 h 1612"/>
                <a:gd name="T12" fmla="*/ 2412 w 2412"/>
                <a:gd name="T13" fmla="*/ 1529 h 1612"/>
                <a:gd name="T14" fmla="*/ 2329 w 2412"/>
                <a:gd name="T15" fmla="*/ 1612 h 1612"/>
                <a:gd name="T16" fmla="*/ 83 w 2412"/>
                <a:gd name="T17" fmla="*/ 1612 h 1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2" h="1612">
                  <a:moveTo>
                    <a:pt x="83" y="1612"/>
                  </a:moveTo>
                  <a:cubicBezTo>
                    <a:pt x="37" y="1612"/>
                    <a:pt x="0" y="1575"/>
                    <a:pt x="0" y="1529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37"/>
                    <a:pt x="37" y="0"/>
                    <a:pt x="83" y="0"/>
                  </a:cubicBezTo>
                  <a:cubicBezTo>
                    <a:pt x="2329" y="0"/>
                    <a:pt x="2329" y="0"/>
                    <a:pt x="2329" y="0"/>
                  </a:cubicBezTo>
                  <a:cubicBezTo>
                    <a:pt x="2375" y="0"/>
                    <a:pt x="2412" y="37"/>
                    <a:pt x="2412" y="83"/>
                  </a:cubicBezTo>
                  <a:cubicBezTo>
                    <a:pt x="2412" y="1529"/>
                    <a:pt x="2412" y="1529"/>
                    <a:pt x="2412" y="1529"/>
                  </a:cubicBezTo>
                  <a:cubicBezTo>
                    <a:pt x="2412" y="1575"/>
                    <a:pt x="2375" y="1612"/>
                    <a:pt x="2329" y="1612"/>
                  </a:cubicBezTo>
                  <a:cubicBezTo>
                    <a:pt x="83" y="1612"/>
                    <a:pt x="83" y="1612"/>
                    <a:pt x="83" y="1612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3" name="Rectangle 362"/>
            <p:cNvSpPr>
              <a:spLocks noChangeArrowheads="1"/>
            </p:cNvSpPr>
            <p:nvPr userDrawn="1"/>
          </p:nvSpPr>
          <p:spPr bwMode="auto">
            <a:xfrm>
              <a:off x="4410075" y="3221038"/>
              <a:ext cx="3368675" cy="1982788"/>
            </a:xfrm>
            <a:prstGeom prst="rect">
              <a:avLst/>
            </a:prstGeom>
            <a:solidFill>
              <a:srgbClr val="B2E1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4" name="Rectangle 363"/>
            <p:cNvSpPr>
              <a:spLocks noChangeArrowheads="1"/>
            </p:cNvSpPr>
            <p:nvPr userDrawn="1"/>
          </p:nvSpPr>
          <p:spPr bwMode="auto">
            <a:xfrm>
              <a:off x="4410075" y="3221038"/>
              <a:ext cx="3368675" cy="198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5" name="Rectangle 364"/>
            <p:cNvSpPr>
              <a:spLocks noChangeArrowheads="1"/>
            </p:cNvSpPr>
            <p:nvPr userDrawn="1"/>
          </p:nvSpPr>
          <p:spPr bwMode="auto">
            <a:xfrm>
              <a:off x="3538538" y="5414963"/>
              <a:ext cx="5111750" cy="149225"/>
            </a:xfrm>
            <a:prstGeom prst="rect">
              <a:avLst/>
            </a:pr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6" name="Rectangle 365"/>
            <p:cNvSpPr>
              <a:spLocks noChangeArrowheads="1"/>
            </p:cNvSpPr>
            <p:nvPr userDrawn="1"/>
          </p:nvSpPr>
          <p:spPr bwMode="auto">
            <a:xfrm>
              <a:off x="3538538" y="5414963"/>
              <a:ext cx="5111750" cy="149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7" name="Freeform 366"/>
            <p:cNvSpPr/>
            <p:nvPr userDrawn="1"/>
          </p:nvSpPr>
          <p:spPr bwMode="auto">
            <a:xfrm>
              <a:off x="3546475" y="5564188"/>
              <a:ext cx="5095875" cy="90488"/>
            </a:xfrm>
            <a:custGeom>
              <a:avLst/>
              <a:gdLst>
                <a:gd name="T0" fmla="*/ 0 w 3210"/>
                <a:gd name="T1" fmla="*/ 0 h 57"/>
                <a:gd name="T2" fmla="*/ 156 w 3210"/>
                <a:gd name="T3" fmla="*/ 57 h 57"/>
                <a:gd name="T4" fmla="*/ 3054 w 3210"/>
                <a:gd name="T5" fmla="*/ 57 h 57"/>
                <a:gd name="T6" fmla="*/ 3210 w 3210"/>
                <a:gd name="T7" fmla="*/ 0 h 57"/>
                <a:gd name="T8" fmla="*/ 0 w 321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0" h="57">
                  <a:moveTo>
                    <a:pt x="0" y="0"/>
                  </a:moveTo>
                  <a:cubicBezTo>
                    <a:pt x="38" y="41"/>
                    <a:pt x="108" y="57"/>
                    <a:pt x="156" y="57"/>
                  </a:cubicBezTo>
                  <a:cubicBezTo>
                    <a:pt x="3054" y="57"/>
                    <a:pt x="3054" y="57"/>
                    <a:pt x="3054" y="57"/>
                  </a:cubicBezTo>
                  <a:cubicBezTo>
                    <a:pt x="3102" y="57"/>
                    <a:pt x="3172" y="41"/>
                    <a:pt x="321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2CF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8" name="Freeform 367"/>
            <p:cNvSpPr/>
            <p:nvPr userDrawn="1"/>
          </p:nvSpPr>
          <p:spPr bwMode="auto">
            <a:xfrm>
              <a:off x="5746750" y="5414963"/>
              <a:ext cx="695325" cy="69850"/>
            </a:xfrm>
            <a:custGeom>
              <a:avLst/>
              <a:gdLst>
                <a:gd name="T0" fmla="*/ 0 w 438"/>
                <a:gd name="T1" fmla="*/ 0 h 44"/>
                <a:gd name="T2" fmla="*/ 0 w 438"/>
                <a:gd name="T3" fmla="*/ 10 h 44"/>
                <a:gd name="T4" fmla="*/ 34 w 438"/>
                <a:gd name="T5" fmla="*/ 44 h 44"/>
                <a:gd name="T6" fmla="*/ 404 w 438"/>
                <a:gd name="T7" fmla="*/ 44 h 44"/>
                <a:gd name="T8" fmla="*/ 438 w 438"/>
                <a:gd name="T9" fmla="*/ 10 h 44"/>
                <a:gd name="T10" fmla="*/ 438 w 438"/>
                <a:gd name="T11" fmla="*/ 0 h 44"/>
                <a:gd name="T12" fmla="*/ 0 w 438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8" h="44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9"/>
                    <a:pt x="15" y="44"/>
                    <a:pt x="34" y="44"/>
                  </a:cubicBezTo>
                  <a:cubicBezTo>
                    <a:pt x="404" y="44"/>
                    <a:pt x="404" y="44"/>
                    <a:pt x="404" y="44"/>
                  </a:cubicBezTo>
                  <a:cubicBezTo>
                    <a:pt x="423" y="44"/>
                    <a:pt x="438" y="29"/>
                    <a:pt x="438" y="10"/>
                  </a:cubicBezTo>
                  <a:cubicBezTo>
                    <a:pt x="438" y="0"/>
                    <a:pt x="438" y="0"/>
                    <a:pt x="43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2CF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9" name="Rectangle 368"/>
            <p:cNvSpPr>
              <a:spLocks noChangeArrowheads="1"/>
            </p:cNvSpPr>
            <p:nvPr userDrawn="1"/>
          </p:nvSpPr>
          <p:spPr bwMode="auto">
            <a:xfrm>
              <a:off x="5013325" y="4889501"/>
              <a:ext cx="182563" cy="182563"/>
            </a:xfrm>
            <a:prstGeom prst="rect">
              <a:avLst/>
            </a:prstGeom>
            <a:solidFill>
              <a:srgbClr val="FAB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0" name="Rectangle 369"/>
            <p:cNvSpPr>
              <a:spLocks noChangeArrowheads="1"/>
            </p:cNvSpPr>
            <p:nvPr userDrawn="1"/>
          </p:nvSpPr>
          <p:spPr bwMode="auto">
            <a:xfrm>
              <a:off x="5260975" y="4889501"/>
              <a:ext cx="182563" cy="182563"/>
            </a:xfrm>
            <a:prstGeom prst="rect">
              <a:avLst/>
            </a:prstGeom>
            <a:solidFill>
              <a:srgbClr val="F69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1" name="Rectangle 370"/>
            <p:cNvSpPr>
              <a:spLocks noChangeArrowheads="1"/>
            </p:cNvSpPr>
            <p:nvPr userDrawn="1"/>
          </p:nvSpPr>
          <p:spPr bwMode="auto">
            <a:xfrm>
              <a:off x="5508625" y="4889501"/>
              <a:ext cx="180975" cy="182563"/>
            </a:xfrm>
            <a:prstGeom prst="rect">
              <a:avLst/>
            </a:pr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2" name="Rectangle 371"/>
            <p:cNvSpPr>
              <a:spLocks noChangeArrowheads="1"/>
            </p:cNvSpPr>
            <p:nvPr userDrawn="1"/>
          </p:nvSpPr>
          <p:spPr bwMode="auto">
            <a:xfrm>
              <a:off x="5756275" y="4889501"/>
              <a:ext cx="180975" cy="182563"/>
            </a:xfrm>
            <a:prstGeom prst="rect">
              <a:avLst/>
            </a:prstGeom>
            <a:solidFill>
              <a:srgbClr val="5867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3" name="Rectangle 372"/>
            <p:cNvSpPr>
              <a:spLocks noChangeArrowheads="1"/>
            </p:cNvSpPr>
            <p:nvPr userDrawn="1"/>
          </p:nvSpPr>
          <p:spPr bwMode="auto">
            <a:xfrm>
              <a:off x="6003925" y="4889501"/>
              <a:ext cx="180975" cy="182563"/>
            </a:xfrm>
            <a:prstGeom prst="rect">
              <a:avLst/>
            </a:prstGeom>
            <a:solidFill>
              <a:srgbClr val="F69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4" name="Rectangle 373"/>
            <p:cNvSpPr>
              <a:spLocks noChangeArrowheads="1"/>
            </p:cNvSpPr>
            <p:nvPr userDrawn="1"/>
          </p:nvSpPr>
          <p:spPr bwMode="auto">
            <a:xfrm>
              <a:off x="6251575" y="4889501"/>
              <a:ext cx="180975" cy="182563"/>
            </a:xfrm>
            <a:prstGeom prst="rect">
              <a:avLst/>
            </a:pr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5" name="Rectangle 374"/>
            <p:cNvSpPr>
              <a:spLocks noChangeArrowheads="1"/>
            </p:cNvSpPr>
            <p:nvPr userDrawn="1"/>
          </p:nvSpPr>
          <p:spPr bwMode="auto">
            <a:xfrm>
              <a:off x="6499225" y="4889501"/>
              <a:ext cx="180975" cy="182563"/>
            </a:xfrm>
            <a:prstGeom prst="rect">
              <a:avLst/>
            </a:prstGeom>
            <a:solidFill>
              <a:srgbClr val="FAB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6" name="Rectangle 375"/>
            <p:cNvSpPr>
              <a:spLocks noChangeArrowheads="1"/>
            </p:cNvSpPr>
            <p:nvPr userDrawn="1"/>
          </p:nvSpPr>
          <p:spPr bwMode="auto">
            <a:xfrm>
              <a:off x="6745288" y="4889501"/>
              <a:ext cx="182563" cy="182563"/>
            </a:xfrm>
            <a:prstGeom prst="rect">
              <a:avLst/>
            </a:prstGeom>
            <a:solidFill>
              <a:srgbClr val="5867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7" name="Rectangle 376"/>
            <p:cNvSpPr>
              <a:spLocks noChangeArrowheads="1"/>
            </p:cNvSpPr>
            <p:nvPr userDrawn="1"/>
          </p:nvSpPr>
          <p:spPr bwMode="auto">
            <a:xfrm>
              <a:off x="6992938" y="4889501"/>
              <a:ext cx="182563" cy="182563"/>
            </a:xfrm>
            <a:prstGeom prst="rect">
              <a:avLst/>
            </a:pr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8" name="Oval 377"/>
            <p:cNvSpPr>
              <a:spLocks noChangeArrowheads="1"/>
            </p:cNvSpPr>
            <p:nvPr userDrawn="1"/>
          </p:nvSpPr>
          <p:spPr bwMode="auto">
            <a:xfrm>
              <a:off x="6045200" y="3063876"/>
              <a:ext cx="103188" cy="103188"/>
            </a:xfrm>
            <a:prstGeom prst="ellipse">
              <a:avLst/>
            </a:prstGeom>
            <a:solidFill>
              <a:srgbClr val="A1C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9" name="Freeform 378"/>
            <p:cNvSpPr/>
            <p:nvPr userDrawn="1"/>
          </p:nvSpPr>
          <p:spPr bwMode="auto">
            <a:xfrm>
              <a:off x="3532188" y="4102101"/>
              <a:ext cx="100013" cy="1285875"/>
            </a:xfrm>
            <a:custGeom>
              <a:avLst/>
              <a:gdLst>
                <a:gd name="T0" fmla="*/ 63 w 63"/>
                <a:gd name="T1" fmla="*/ 0 h 810"/>
                <a:gd name="T2" fmla="*/ 0 w 63"/>
                <a:gd name="T3" fmla="*/ 0 h 810"/>
                <a:gd name="T4" fmla="*/ 0 w 63"/>
                <a:gd name="T5" fmla="*/ 810 h 810"/>
                <a:gd name="T6" fmla="*/ 63 w 63"/>
                <a:gd name="T7" fmla="*/ 746 h 810"/>
                <a:gd name="T8" fmla="*/ 63 w 63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810">
                  <a:moveTo>
                    <a:pt x="63" y="0"/>
                  </a:moveTo>
                  <a:lnTo>
                    <a:pt x="0" y="0"/>
                  </a:lnTo>
                  <a:lnTo>
                    <a:pt x="0" y="810"/>
                  </a:lnTo>
                  <a:lnTo>
                    <a:pt x="63" y="746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2C4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0" name="Freeform 379"/>
            <p:cNvSpPr/>
            <p:nvPr userDrawn="1"/>
          </p:nvSpPr>
          <p:spPr bwMode="auto">
            <a:xfrm>
              <a:off x="3532188" y="4102101"/>
              <a:ext cx="100013" cy="1285875"/>
            </a:xfrm>
            <a:custGeom>
              <a:avLst/>
              <a:gdLst>
                <a:gd name="T0" fmla="*/ 63 w 63"/>
                <a:gd name="T1" fmla="*/ 0 h 810"/>
                <a:gd name="T2" fmla="*/ 0 w 63"/>
                <a:gd name="T3" fmla="*/ 0 h 810"/>
                <a:gd name="T4" fmla="*/ 0 w 63"/>
                <a:gd name="T5" fmla="*/ 810 h 810"/>
                <a:gd name="T6" fmla="*/ 63 w 63"/>
                <a:gd name="T7" fmla="*/ 746 h 810"/>
                <a:gd name="T8" fmla="*/ 63 w 63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810">
                  <a:moveTo>
                    <a:pt x="63" y="0"/>
                  </a:moveTo>
                  <a:lnTo>
                    <a:pt x="0" y="0"/>
                  </a:lnTo>
                  <a:lnTo>
                    <a:pt x="0" y="810"/>
                  </a:lnTo>
                  <a:lnTo>
                    <a:pt x="63" y="746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1" name="Freeform 380"/>
            <p:cNvSpPr/>
            <p:nvPr userDrawn="1"/>
          </p:nvSpPr>
          <p:spPr bwMode="auto">
            <a:xfrm>
              <a:off x="3276600" y="5286376"/>
              <a:ext cx="355600" cy="357188"/>
            </a:xfrm>
            <a:custGeom>
              <a:avLst/>
              <a:gdLst>
                <a:gd name="T0" fmla="*/ 224 w 224"/>
                <a:gd name="T1" fmla="*/ 0 h 225"/>
                <a:gd name="T2" fmla="*/ 161 w 224"/>
                <a:gd name="T3" fmla="*/ 64 h 225"/>
                <a:gd name="T4" fmla="*/ 161 w 224"/>
                <a:gd name="T5" fmla="*/ 225 h 225"/>
                <a:gd name="T6" fmla="*/ 0 w 224"/>
                <a:gd name="T7" fmla="*/ 225 h 225"/>
                <a:gd name="T8" fmla="*/ 224 w 224"/>
                <a:gd name="T9" fmla="*/ 225 h 225"/>
                <a:gd name="T10" fmla="*/ 224 w 224"/>
                <a:gd name="T11" fmla="*/ 211 h 225"/>
                <a:gd name="T12" fmla="*/ 170 w 224"/>
                <a:gd name="T13" fmla="*/ 175 h 225"/>
                <a:gd name="T14" fmla="*/ 165 w 224"/>
                <a:gd name="T15" fmla="*/ 175 h 225"/>
                <a:gd name="T16" fmla="*/ 165 w 224"/>
                <a:gd name="T17" fmla="*/ 81 h 225"/>
                <a:gd name="T18" fmla="*/ 224 w 224"/>
                <a:gd name="T19" fmla="*/ 81 h 225"/>
                <a:gd name="T20" fmla="*/ 224 w 224"/>
                <a:gd name="T21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25">
                  <a:moveTo>
                    <a:pt x="224" y="0"/>
                  </a:moveTo>
                  <a:cubicBezTo>
                    <a:pt x="161" y="64"/>
                    <a:pt x="161" y="64"/>
                    <a:pt x="161" y="64"/>
                  </a:cubicBezTo>
                  <a:cubicBezTo>
                    <a:pt x="161" y="225"/>
                    <a:pt x="161" y="225"/>
                    <a:pt x="161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24" y="225"/>
                    <a:pt x="224" y="225"/>
                    <a:pt x="224" y="225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04" y="203"/>
                    <a:pt x="184" y="191"/>
                    <a:pt x="170" y="175"/>
                  </a:cubicBezTo>
                  <a:cubicBezTo>
                    <a:pt x="165" y="175"/>
                    <a:pt x="165" y="175"/>
                    <a:pt x="165" y="175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224" y="81"/>
                    <a:pt x="224" y="81"/>
                    <a:pt x="224" y="81"/>
                  </a:cubicBezTo>
                  <a:cubicBezTo>
                    <a:pt x="224" y="0"/>
                    <a:pt x="224" y="0"/>
                    <a:pt x="224" y="0"/>
                  </a:cubicBezTo>
                </a:path>
              </a:pathLst>
            </a:custGeom>
            <a:solidFill>
              <a:srgbClr val="1B4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2" name="Freeform 381"/>
            <p:cNvSpPr/>
            <p:nvPr userDrawn="1"/>
          </p:nvSpPr>
          <p:spPr bwMode="auto">
            <a:xfrm>
              <a:off x="3538538" y="5414963"/>
              <a:ext cx="93663" cy="149225"/>
            </a:xfrm>
            <a:custGeom>
              <a:avLst/>
              <a:gdLst>
                <a:gd name="T0" fmla="*/ 59 w 59"/>
                <a:gd name="T1" fmla="*/ 0 h 94"/>
                <a:gd name="T2" fmla="*/ 0 w 59"/>
                <a:gd name="T3" fmla="*/ 0 h 94"/>
                <a:gd name="T4" fmla="*/ 0 w 59"/>
                <a:gd name="T5" fmla="*/ 94 h 94"/>
                <a:gd name="T6" fmla="*/ 5 w 59"/>
                <a:gd name="T7" fmla="*/ 94 h 94"/>
                <a:gd name="T8" fmla="*/ 5 w 59"/>
                <a:gd name="T9" fmla="*/ 94 h 94"/>
                <a:gd name="T10" fmla="*/ 59 w 59"/>
                <a:gd name="T11" fmla="*/ 94 h 94"/>
                <a:gd name="T12" fmla="*/ 59 w 59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94">
                  <a:moveTo>
                    <a:pt x="59" y="0"/>
                  </a:moveTo>
                  <a:lnTo>
                    <a:pt x="0" y="0"/>
                  </a:lnTo>
                  <a:lnTo>
                    <a:pt x="0" y="94"/>
                  </a:lnTo>
                  <a:lnTo>
                    <a:pt x="5" y="94"/>
                  </a:lnTo>
                  <a:lnTo>
                    <a:pt x="5" y="94"/>
                  </a:lnTo>
                  <a:lnTo>
                    <a:pt x="59" y="9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BCB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3" name="Freeform 382"/>
            <p:cNvSpPr/>
            <p:nvPr userDrawn="1"/>
          </p:nvSpPr>
          <p:spPr bwMode="auto">
            <a:xfrm>
              <a:off x="3538538" y="5414963"/>
              <a:ext cx="93663" cy="149225"/>
            </a:xfrm>
            <a:custGeom>
              <a:avLst/>
              <a:gdLst>
                <a:gd name="T0" fmla="*/ 59 w 59"/>
                <a:gd name="T1" fmla="*/ 0 h 94"/>
                <a:gd name="T2" fmla="*/ 0 w 59"/>
                <a:gd name="T3" fmla="*/ 0 h 94"/>
                <a:gd name="T4" fmla="*/ 0 w 59"/>
                <a:gd name="T5" fmla="*/ 94 h 94"/>
                <a:gd name="T6" fmla="*/ 5 w 59"/>
                <a:gd name="T7" fmla="*/ 94 h 94"/>
                <a:gd name="T8" fmla="*/ 5 w 59"/>
                <a:gd name="T9" fmla="*/ 94 h 94"/>
                <a:gd name="T10" fmla="*/ 59 w 59"/>
                <a:gd name="T11" fmla="*/ 94 h 94"/>
                <a:gd name="T12" fmla="*/ 59 w 59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94">
                  <a:moveTo>
                    <a:pt x="59" y="0"/>
                  </a:moveTo>
                  <a:lnTo>
                    <a:pt x="0" y="0"/>
                  </a:lnTo>
                  <a:lnTo>
                    <a:pt x="0" y="94"/>
                  </a:lnTo>
                  <a:lnTo>
                    <a:pt x="5" y="94"/>
                  </a:lnTo>
                  <a:lnTo>
                    <a:pt x="5" y="94"/>
                  </a:lnTo>
                  <a:lnTo>
                    <a:pt x="59" y="94"/>
                  </a:lnTo>
                  <a:lnTo>
                    <a:pt x="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4" name="Freeform 383"/>
            <p:cNvSpPr/>
            <p:nvPr userDrawn="1"/>
          </p:nvSpPr>
          <p:spPr bwMode="auto">
            <a:xfrm>
              <a:off x="3546475" y="5564188"/>
              <a:ext cx="85725" cy="57150"/>
            </a:xfrm>
            <a:custGeom>
              <a:avLst/>
              <a:gdLst>
                <a:gd name="T0" fmla="*/ 54 w 54"/>
                <a:gd name="T1" fmla="*/ 0 h 36"/>
                <a:gd name="T2" fmla="*/ 0 w 54"/>
                <a:gd name="T3" fmla="*/ 0 h 36"/>
                <a:gd name="T4" fmla="*/ 0 w 54"/>
                <a:gd name="T5" fmla="*/ 0 h 36"/>
                <a:gd name="T6" fmla="*/ 54 w 54"/>
                <a:gd name="T7" fmla="*/ 36 h 36"/>
                <a:gd name="T8" fmla="*/ 54 w 54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6">
                  <a:moveTo>
                    <a:pt x="5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16"/>
                    <a:pt x="34" y="28"/>
                    <a:pt x="54" y="36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ADA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5" name="Rectangle 384"/>
            <p:cNvSpPr>
              <a:spLocks noChangeArrowheads="1"/>
            </p:cNvSpPr>
            <p:nvPr userDrawn="1"/>
          </p:nvSpPr>
          <p:spPr bwMode="auto">
            <a:xfrm>
              <a:off x="2693988" y="4102101"/>
              <a:ext cx="838200" cy="1541463"/>
            </a:xfrm>
            <a:prstGeom prst="rect">
              <a:avLst/>
            </a:prstGeom>
            <a:solidFill>
              <a:srgbClr val="D2CF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6" name="Rectangle 385"/>
            <p:cNvSpPr>
              <a:spLocks noChangeArrowheads="1"/>
            </p:cNvSpPr>
            <p:nvPr userDrawn="1"/>
          </p:nvSpPr>
          <p:spPr bwMode="auto">
            <a:xfrm>
              <a:off x="2693988" y="4102101"/>
              <a:ext cx="838200" cy="154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7" name="Oval 386"/>
            <p:cNvSpPr>
              <a:spLocks noChangeArrowheads="1"/>
            </p:cNvSpPr>
            <p:nvPr userDrawn="1"/>
          </p:nvSpPr>
          <p:spPr bwMode="auto">
            <a:xfrm>
              <a:off x="2855913" y="4251326"/>
              <a:ext cx="514350" cy="512763"/>
            </a:xfrm>
            <a:prstGeom prst="ellipse">
              <a:avLst/>
            </a:pr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8" name="Oval 387"/>
            <p:cNvSpPr>
              <a:spLocks noChangeArrowheads="1"/>
            </p:cNvSpPr>
            <p:nvPr userDrawn="1"/>
          </p:nvSpPr>
          <p:spPr bwMode="auto">
            <a:xfrm>
              <a:off x="2901950" y="4295776"/>
              <a:ext cx="422275" cy="422275"/>
            </a:xfrm>
            <a:prstGeom prst="ellipse">
              <a:avLst/>
            </a:prstGeom>
            <a:solidFill>
              <a:srgbClr val="5867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9" name="Oval 388"/>
            <p:cNvSpPr>
              <a:spLocks noChangeArrowheads="1"/>
            </p:cNvSpPr>
            <p:nvPr userDrawn="1"/>
          </p:nvSpPr>
          <p:spPr bwMode="auto">
            <a:xfrm>
              <a:off x="3041650" y="4435476"/>
              <a:ext cx="142875" cy="142875"/>
            </a:xfrm>
            <a:prstGeom prst="ellipse">
              <a:avLst/>
            </a:prstGeom>
            <a:solidFill>
              <a:srgbClr val="B2E1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0" name="Freeform 389"/>
            <p:cNvSpPr>
              <a:spLocks noEditPoints="1"/>
            </p:cNvSpPr>
            <p:nvPr userDrawn="1"/>
          </p:nvSpPr>
          <p:spPr bwMode="auto">
            <a:xfrm>
              <a:off x="3111500" y="4295776"/>
              <a:ext cx="0" cy="422275"/>
            </a:xfrm>
            <a:custGeom>
              <a:avLst/>
              <a:gdLst>
                <a:gd name="T0" fmla="*/ 266 h 266"/>
                <a:gd name="T1" fmla="*/ 266 h 266"/>
                <a:gd name="T2" fmla="*/ 266 h 266"/>
                <a:gd name="T3" fmla="*/ 266 h 266"/>
                <a:gd name="T4" fmla="*/ 0 h 266"/>
                <a:gd name="T5" fmla="*/ 0 h 266"/>
                <a:gd name="T6" fmla="*/ 0 h 266"/>
                <a:gd name="T7" fmla="*/ 0 h 26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266">
                  <a:moveTo>
                    <a:pt x="0" y="266"/>
                  </a:move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BCB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1" name="Freeform 390"/>
            <p:cNvSpPr/>
            <p:nvPr userDrawn="1"/>
          </p:nvSpPr>
          <p:spPr bwMode="auto">
            <a:xfrm>
              <a:off x="3111500" y="4295776"/>
              <a:ext cx="211138" cy="422275"/>
            </a:xfrm>
            <a:custGeom>
              <a:avLst/>
              <a:gdLst>
                <a:gd name="T0" fmla="*/ 0 w 133"/>
                <a:gd name="T1" fmla="*/ 0 h 266"/>
                <a:gd name="T2" fmla="*/ 0 w 133"/>
                <a:gd name="T3" fmla="*/ 0 h 266"/>
                <a:gd name="T4" fmla="*/ 0 w 133"/>
                <a:gd name="T5" fmla="*/ 88 h 266"/>
                <a:gd name="T6" fmla="*/ 1 w 133"/>
                <a:gd name="T7" fmla="*/ 88 h 266"/>
                <a:gd name="T8" fmla="*/ 46 w 133"/>
                <a:gd name="T9" fmla="*/ 133 h 266"/>
                <a:gd name="T10" fmla="*/ 1 w 133"/>
                <a:gd name="T11" fmla="*/ 178 h 266"/>
                <a:gd name="T12" fmla="*/ 0 w 133"/>
                <a:gd name="T13" fmla="*/ 178 h 266"/>
                <a:gd name="T14" fmla="*/ 0 w 133"/>
                <a:gd name="T15" fmla="*/ 266 h 266"/>
                <a:gd name="T16" fmla="*/ 0 w 133"/>
                <a:gd name="T17" fmla="*/ 266 h 266"/>
                <a:gd name="T18" fmla="*/ 133 w 133"/>
                <a:gd name="T19" fmla="*/ 133 h 266"/>
                <a:gd name="T20" fmla="*/ 0 w 133"/>
                <a:gd name="T2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26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1" y="88"/>
                    <a:pt x="1" y="88"/>
                  </a:cubicBezTo>
                  <a:cubicBezTo>
                    <a:pt x="26" y="88"/>
                    <a:pt x="46" y="108"/>
                    <a:pt x="46" y="133"/>
                  </a:cubicBezTo>
                  <a:cubicBezTo>
                    <a:pt x="46" y="158"/>
                    <a:pt x="26" y="178"/>
                    <a:pt x="1" y="178"/>
                  </a:cubicBezTo>
                  <a:cubicBezTo>
                    <a:pt x="1" y="178"/>
                    <a:pt x="0" y="178"/>
                    <a:pt x="0" y="178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74" y="266"/>
                    <a:pt x="133" y="206"/>
                    <a:pt x="133" y="133"/>
                  </a:cubicBezTo>
                  <a:cubicBezTo>
                    <a:pt x="133" y="60"/>
                    <a:pt x="74" y="0"/>
                    <a:pt x="0" y="0"/>
                  </a:cubicBezTo>
                </a:path>
              </a:pathLst>
            </a:custGeom>
            <a:solidFill>
              <a:srgbClr val="48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2" name="Freeform 391"/>
            <p:cNvSpPr/>
            <p:nvPr userDrawn="1"/>
          </p:nvSpPr>
          <p:spPr bwMode="auto">
            <a:xfrm>
              <a:off x="3111500" y="4435476"/>
              <a:ext cx="73025" cy="142875"/>
            </a:xfrm>
            <a:custGeom>
              <a:avLst/>
              <a:gdLst>
                <a:gd name="T0" fmla="*/ 1 w 46"/>
                <a:gd name="T1" fmla="*/ 0 h 90"/>
                <a:gd name="T2" fmla="*/ 0 w 46"/>
                <a:gd name="T3" fmla="*/ 0 h 90"/>
                <a:gd name="T4" fmla="*/ 0 w 46"/>
                <a:gd name="T5" fmla="*/ 44 h 90"/>
                <a:gd name="T6" fmla="*/ 1 w 46"/>
                <a:gd name="T7" fmla="*/ 45 h 90"/>
                <a:gd name="T8" fmla="*/ 0 w 46"/>
                <a:gd name="T9" fmla="*/ 46 h 90"/>
                <a:gd name="T10" fmla="*/ 0 w 46"/>
                <a:gd name="T11" fmla="*/ 90 h 90"/>
                <a:gd name="T12" fmla="*/ 1 w 46"/>
                <a:gd name="T13" fmla="*/ 90 h 90"/>
                <a:gd name="T14" fmla="*/ 46 w 46"/>
                <a:gd name="T15" fmla="*/ 45 h 90"/>
                <a:gd name="T16" fmla="*/ 1 w 46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90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1" y="90"/>
                    <a:pt x="1" y="90"/>
                  </a:cubicBezTo>
                  <a:cubicBezTo>
                    <a:pt x="26" y="90"/>
                    <a:pt x="46" y="70"/>
                    <a:pt x="46" y="45"/>
                  </a:cubicBezTo>
                  <a:cubicBezTo>
                    <a:pt x="46" y="20"/>
                    <a:pt x="26" y="0"/>
                    <a:pt x="1" y="0"/>
                  </a:cubicBezTo>
                </a:path>
              </a:pathLst>
            </a:custGeom>
            <a:solidFill>
              <a:srgbClr val="93B7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3" name="Freeform 392"/>
            <p:cNvSpPr/>
            <p:nvPr userDrawn="1"/>
          </p:nvSpPr>
          <p:spPr bwMode="auto">
            <a:xfrm>
              <a:off x="2901950" y="4357688"/>
              <a:ext cx="61913" cy="146050"/>
            </a:xfrm>
            <a:custGeom>
              <a:avLst/>
              <a:gdLst>
                <a:gd name="T0" fmla="*/ 39 w 39"/>
                <a:gd name="T1" fmla="*/ 0 h 92"/>
                <a:gd name="T2" fmla="*/ 0 w 39"/>
                <a:gd name="T3" fmla="*/ 92 h 92"/>
                <a:gd name="T4" fmla="*/ 39 w 39"/>
                <a:gd name="T5" fmla="*/ 0 h 92"/>
                <a:gd name="T6" fmla="*/ 39 w 39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92">
                  <a:moveTo>
                    <a:pt x="39" y="0"/>
                  </a:moveTo>
                  <a:cubicBezTo>
                    <a:pt x="13" y="25"/>
                    <a:pt x="0" y="59"/>
                    <a:pt x="0" y="92"/>
                  </a:cubicBezTo>
                  <a:cubicBezTo>
                    <a:pt x="0" y="56"/>
                    <a:pt x="15" y="24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4" name="Freeform 393"/>
            <p:cNvSpPr/>
            <p:nvPr userDrawn="1"/>
          </p:nvSpPr>
          <p:spPr bwMode="auto">
            <a:xfrm>
              <a:off x="2901950" y="4357688"/>
              <a:ext cx="160338" cy="298450"/>
            </a:xfrm>
            <a:custGeom>
              <a:avLst/>
              <a:gdLst>
                <a:gd name="T0" fmla="*/ 39 w 101"/>
                <a:gd name="T1" fmla="*/ 0 h 188"/>
                <a:gd name="T2" fmla="*/ 0 w 101"/>
                <a:gd name="T3" fmla="*/ 92 h 188"/>
                <a:gd name="T4" fmla="*/ 39 w 101"/>
                <a:gd name="T5" fmla="*/ 188 h 188"/>
                <a:gd name="T6" fmla="*/ 101 w 101"/>
                <a:gd name="T7" fmla="*/ 125 h 188"/>
                <a:gd name="T8" fmla="*/ 88 w 101"/>
                <a:gd name="T9" fmla="*/ 94 h 188"/>
                <a:gd name="T10" fmla="*/ 101 w 101"/>
                <a:gd name="T11" fmla="*/ 62 h 188"/>
                <a:gd name="T12" fmla="*/ 39 w 101"/>
                <a:gd name="T1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188">
                  <a:moveTo>
                    <a:pt x="39" y="0"/>
                  </a:moveTo>
                  <a:cubicBezTo>
                    <a:pt x="15" y="24"/>
                    <a:pt x="0" y="56"/>
                    <a:pt x="0" y="92"/>
                  </a:cubicBezTo>
                  <a:cubicBezTo>
                    <a:pt x="0" y="127"/>
                    <a:pt x="13" y="161"/>
                    <a:pt x="39" y="188"/>
                  </a:cubicBezTo>
                  <a:cubicBezTo>
                    <a:pt x="101" y="125"/>
                    <a:pt x="101" y="125"/>
                    <a:pt x="101" y="125"/>
                  </a:cubicBezTo>
                  <a:cubicBezTo>
                    <a:pt x="93" y="117"/>
                    <a:pt x="88" y="106"/>
                    <a:pt x="88" y="94"/>
                  </a:cubicBezTo>
                  <a:cubicBezTo>
                    <a:pt x="88" y="81"/>
                    <a:pt x="93" y="70"/>
                    <a:pt x="101" y="62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rgbClr val="78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5" name="Freeform 394"/>
            <p:cNvSpPr/>
            <p:nvPr userDrawn="1"/>
          </p:nvSpPr>
          <p:spPr bwMode="auto">
            <a:xfrm>
              <a:off x="3041650" y="4456113"/>
              <a:ext cx="69850" cy="100013"/>
            </a:xfrm>
            <a:custGeom>
              <a:avLst/>
              <a:gdLst>
                <a:gd name="T0" fmla="*/ 13 w 44"/>
                <a:gd name="T1" fmla="*/ 0 h 63"/>
                <a:gd name="T2" fmla="*/ 0 w 44"/>
                <a:gd name="T3" fmla="*/ 32 h 63"/>
                <a:gd name="T4" fmla="*/ 13 w 44"/>
                <a:gd name="T5" fmla="*/ 63 h 63"/>
                <a:gd name="T6" fmla="*/ 44 w 44"/>
                <a:gd name="T7" fmla="*/ 33 h 63"/>
                <a:gd name="T8" fmla="*/ 44 w 44"/>
                <a:gd name="T9" fmla="*/ 31 h 63"/>
                <a:gd name="T10" fmla="*/ 13 w 44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63">
                  <a:moveTo>
                    <a:pt x="13" y="0"/>
                  </a:moveTo>
                  <a:cubicBezTo>
                    <a:pt x="5" y="8"/>
                    <a:pt x="0" y="19"/>
                    <a:pt x="0" y="32"/>
                  </a:cubicBezTo>
                  <a:cubicBezTo>
                    <a:pt x="0" y="44"/>
                    <a:pt x="5" y="55"/>
                    <a:pt x="13" y="6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C0E6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6" name="Freeform 395"/>
            <p:cNvSpPr/>
            <p:nvPr userDrawn="1"/>
          </p:nvSpPr>
          <p:spPr bwMode="auto">
            <a:xfrm>
              <a:off x="3111500" y="4505326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C4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7" name="Freeform 396"/>
            <p:cNvSpPr/>
            <p:nvPr userDrawn="1"/>
          </p:nvSpPr>
          <p:spPr bwMode="auto">
            <a:xfrm>
              <a:off x="3111500" y="4505326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8" name="Oval 397"/>
            <p:cNvSpPr>
              <a:spLocks noChangeArrowheads="1"/>
            </p:cNvSpPr>
            <p:nvPr userDrawn="1"/>
          </p:nvSpPr>
          <p:spPr bwMode="auto">
            <a:xfrm>
              <a:off x="2774950" y="4870451"/>
              <a:ext cx="676275" cy="673100"/>
            </a:xfrm>
            <a:prstGeom prst="ellipse">
              <a:avLst/>
            </a:pr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9" name="Oval 398"/>
            <p:cNvSpPr>
              <a:spLocks noChangeArrowheads="1"/>
            </p:cNvSpPr>
            <p:nvPr userDrawn="1"/>
          </p:nvSpPr>
          <p:spPr bwMode="auto">
            <a:xfrm>
              <a:off x="2835275" y="4929188"/>
              <a:ext cx="555625" cy="554038"/>
            </a:xfrm>
            <a:prstGeom prst="ellipse">
              <a:avLst/>
            </a:prstGeom>
            <a:solidFill>
              <a:srgbClr val="5867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0" name="Oval 399"/>
            <p:cNvSpPr>
              <a:spLocks noChangeArrowheads="1"/>
            </p:cNvSpPr>
            <p:nvPr userDrawn="1"/>
          </p:nvSpPr>
          <p:spPr bwMode="auto">
            <a:xfrm>
              <a:off x="3019425" y="5111751"/>
              <a:ext cx="187325" cy="187325"/>
            </a:xfrm>
            <a:prstGeom prst="ellipse">
              <a:avLst/>
            </a:prstGeom>
            <a:solidFill>
              <a:srgbClr val="B2E1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1" name="Freeform 400"/>
            <p:cNvSpPr>
              <a:spLocks noEditPoints="1"/>
            </p:cNvSpPr>
            <p:nvPr userDrawn="1"/>
          </p:nvSpPr>
          <p:spPr bwMode="auto">
            <a:xfrm>
              <a:off x="3109913" y="4929188"/>
              <a:ext cx="1588" cy="554038"/>
            </a:xfrm>
            <a:custGeom>
              <a:avLst/>
              <a:gdLst>
                <a:gd name="T0" fmla="*/ 0 w 1"/>
                <a:gd name="T1" fmla="*/ 350 h 350"/>
                <a:gd name="T2" fmla="*/ 0 w 1"/>
                <a:gd name="T3" fmla="*/ 350 h 350"/>
                <a:gd name="T4" fmla="*/ 1 w 1"/>
                <a:gd name="T5" fmla="*/ 350 h 350"/>
                <a:gd name="T6" fmla="*/ 0 w 1"/>
                <a:gd name="T7" fmla="*/ 350 h 350"/>
                <a:gd name="T8" fmla="*/ 0 w 1"/>
                <a:gd name="T9" fmla="*/ 0 h 350"/>
                <a:gd name="T10" fmla="*/ 0 w 1"/>
                <a:gd name="T11" fmla="*/ 0 h 350"/>
                <a:gd name="T12" fmla="*/ 1 w 1"/>
                <a:gd name="T13" fmla="*/ 0 h 350"/>
                <a:gd name="T14" fmla="*/ 0 w 1"/>
                <a:gd name="T15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350">
                  <a:moveTo>
                    <a:pt x="0" y="350"/>
                  </a:moveTo>
                  <a:cubicBezTo>
                    <a:pt x="0" y="350"/>
                    <a:pt x="0" y="350"/>
                    <a:pt x="0" y="350"/>
                  </a:cubicBezTo>
                  <a:cubicBezTo>
                    <a:pt x="1" y="350"/>
                    <a:pt x="1" y="350"/>
                    <a:pt x="1" y="350"/>
                  </a:cubicBezTo>
                  <a:cubicBezTo>
                    <a:pt x="1" y="350"/>
                    <a:pt x="1" y="350"/>
                    <a:pt x="0" y="35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CBCB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2" name="Freeform 401"/>
            <p:cNvSpPr/>
            <p:nvPr userDrawn="1"/>
          </p:nvSpPr>
          <p:spPr bwMode="auto">
            <a:xfrm>
              <a:off x="3109913" y="4929188"/>
              <a:ext cx="277813" cy="554038"/>
            </a:xfrm>
            <a:custGeom>
              <a:avLst/>
              <a:gdLst>
                <a:gd name="T0" fmla="*/ 1 w 175"/>
                <a:gd name="T1" fmla="*/ 0 h 350"/>
                <a:gd name="T2" fmla="*/ 0 w 175"/>
                <a:gd name="T3" fmla="*/ 0 h 350"/>
                <a:gd name="T4" fmla="*/ 0 w 175"/>
                <a:gd name="T5" fmla="*/ 115 h 350"/>
                <a:gd name="T6" fmla="*/ 2 w 175"/>
                <a:gd name="T7" fmla="*/ 115 h 350"/>
                <a:gd name="T8" fmla="*/ 61 w 175"/>
                <a:gd name="T9" fmla="*/ 174 h 350"/>
                <a:gd name="T10" fmla="*/ 2 w 175"/>
                <a:gd name="T11" fmla="*/ 234 h 350"/>
                <a:gd name="T12" fmla="*/ 0 w 175"/>
                <a:gd name="T13" fmla="*/ 234 h 350"/>
                <a:gd name="T14" fmla="*/ 0 w 175"/>
                <a:gd name="T15" fmla="*/ 350 h 350"/>
                <a:gd name="T16" fmla="*/ 1 w 175"/>
                <a:gd name="T17" fmla="*/ 350 h 350"/>
                <a:gd name="T18" fmla="*/ 175 w 175"/>
                <a:gd name="T19" fmla="*/ 175 h 350"/>
                <a:gd name="T20" fmla="*/ 1 w 175"/>
                <a:gd name="T21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350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5"/>
                    <a:pt x="1" y="115"/>
                    <a:pt x="2" y="115"/>
                  </a:cubicBezTo>
                  <a:cubicBezTo>
                    <a:pt x="35" y="115"/>
                    <a:pt x="61" y="142"/>
                    <a:pt x="61" y="174"/>
                  </a:cubicBezTo>
                  <a:cubicBezTo>
                    <a:pt x="61" y="207"/>
                    <a:pt x="35" y="234"/>
                    <a:pt x="2" y="234"/>
                  </a:cubicBezTo>
                  <a:cubicBezTo>
                    <a:pt x="1" y="234"/>
                    <a:pt x="1" y="234"/>
                    <a:pt x="0" y="234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1" y="350"/>
                    <a:pt x="1" y="350"/>
                    <a:pt x="1" y="350"/>
                  </a:cubicBezTo>
                  <a:cubicBezTo>
                    <a:pt x="97" y="349"/>
                    <a:pt x="175" y="271"/>
                    <a:pt x="175" y="175"/>
                  </a:cubicBezTo>
                  <a:cubicBezTo>
                    <a:pt x="175" y="79"/>
                    <a:pt x="97" y="0"/>
                    <a:pt x="1" y="0"/>
                  </a:cubicBezTo>
                </a:path>
              </a:pathLst>
            </a:custGeom>
            <a:solidFill>
              <a:srgbClr val="48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3" name="Freeform 402"/>
            <p:cNvSpPr/>
            <p:nvPr userDrawn="1"/>
          </p:nvSpPr>
          <p:spPr bwMode="auto">
            <a:xfrm>
              <a:off x="3109913" y="5111751"/>
              <a:ext cx="96838" cy="187325"/>
            </a:xfrm>
            <a:custGeom>
              <a:avLst/>
              <a:gdLst>
                <a:gd name="T0" fmla="*/ 2 w 61"/>
                <a:gd name="T1" fmla="*/ 0 h 119"/>
                <a:gd name="T2" fmla="*/ 0 w 61"/>
                <a:gd name="T3" fmla="*/ 0 h 119"/>
                <a:gd name="T4" fmla="*/ 0 w 61"/>
                <a:gd name="T5" fmla="*/ 58 h 119"/>
                <a:gd name="T6" fmla="*/ 2 w 61"/>
                <a:gd name="T7" fmla="*/ 60 h 119"/>
                <a:gd name="T8" fmla="*/ 0 w 61"/>
                <a:gd name="T9" fmla="*/ 61 h 119"/>
                <a:gd name="T10" fmla="*/ 0 w 61"/>
                <a:gd name="T11" fmla="*/ 119 h 119"/>
                <a:gd name="T12" fmla="*/ 2 w 61"/>
                <a:gd name="T13" fmla="*/ 119 h 119"/>
                <a:gd name="T14" fmla="*/ 61 w 61"/>
                <a:gd name="T15" fmla="*/ 59 h 119"/>
                <a:gd name="T16" fmla="*/ 2 w 61"/>
                <a:gd name="T1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19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1" y="119"/>
                    <a:pt x="1" y="119"/>
                    <a:pt x="2" y="119"/>
                  </a:cubicBezTo>
                  <a:cubicBezTo>
                    <a:pt x="35" y="119"/>
                    <a:pt x="61" y="92"/>
                    <a:pt x="61" y="59"/>
                  </a:cubicBezTo>
                  <a:cubicBezTo>
                    <a:pt x="61" y="27"/>
                    <a:pt x="35" y="0"/>
                    <a:pt x="2" y="0"/>
                  </a:cubicBezTo>
                </a:path>
              </a:pathLst>
            </a:custGeom>
            <a:solidFill>
              <a:srgbClr val="93B7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4" name="Freeform 403"/>
            <p:cNvSpPr/>
            <p:nvPr userDrawn="1"/>
          </p:nvSpPr>
          <p:spPr bwMode="auto">
            <a:xfrm>
              <a:off x="2835275" y="5010151"/>
              <a:ext cx="80963" cy="192088"/>
            </a:xfrm>
            <a:custGeom>
              <a:avLst/>
              <a:gdLst>
                <a:gd name="T0" fmla="*/ 51 w 51"/>
                <a:gd name="T1" fmla="*/ 0 h 121"/>
                <a:gd name="T2" fmla="*/ 0 w 51"/>
                <a:gd name="T3" fmla="*/ 121 h 121"/>
                <a:gd name="T4" fmla="*/ 51 w 51"/>
                <a:gd name="T5" fmla="*/ 0 h 121"/>
                <a:gd name="T6" fmla="*/ 51 w 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121">
                  <a:moveTo>
                    <a:pt x="51" y="0"/>
                  </a:moveTo>
                  <a:cubicBezTo>
                    <a:pt x="18" y="34"/>
                    <a:pt x="1" y="77"/>
                    <a:pt x="0" y="121"/>
                  </a:cubicBezTo>
                  <a:cubicBezTo>
                    <a:pt x="1" y="74"/>
                    <a:pt x="20" y="31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5" name="Freeform 404"/>
            <p:cNvSpPr/>
            <p:nvPr userDrawn="1"/>
          </p:nvSpPr>
          <p:spPr bwMode="auto">
            <a:xfrm>
              <a:off x="2835275" y="5010151"/>
              <a:ext cx="211138" cy="390525"/>
            </a:xfrm>
            <a:custGeom>
              <a:avLst/>
              <a:gdLst>
                <a:gd name="T0" fmla="*/ 51 w 133"/>
                <a:gd name="T1" fmla="*/ 0 h 247"/>
                <a:gd name="T2" fmla="*/ 0 w 133"/>
                <a:gd name="T3" fmla="*/ 121 h 247"/>
                <a:gd name="T4" fmla="*/ 51 w 133"/>
                <a:gd name="T5" fmla="*/ 247 h 247"/>
                <a:gd name="T6" fmla="*/ 133 w 133"/>
                <a:gd name="T7" fmla="*/ 165 h 247"/>
                <a:gd name="T8" fmla="*/ 116 w 133"/>
                <a:gd name="T9" fmla="*/ 123 h 247"/>
                <a:gd name="T10" fmla="*/ 133 w 133"/>
                <a:gd name="T11" fmla="*/ 82 h 247"/>
                <a:gd name="T12" fmla="*/ 51 w 133"/>
                <a:gd name="T13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47">
                  <a:moveTo>
                    <a:pt x="51" y="0"/>
                  </a:moveTo>
                  <a:cubicBezTo>
                    <a:pt x="20" y="31"/>
                    <a:pt x="1" y="74"/>
                    <a:pt x="0" y="121"/>
                  </a:cubicBezTo>
                  <a:cubicBezTo>
                    <a:pt x="0" y="167"/>
                    <a:pt x="17" y="212"/>
                    <a:pt x="51" y="247"/>
                  </a:cubicBezTo>
                  <a:cubicBezTo>
                    <a:pt x="133" y="165"/>
                    <a:pt x="133" y="165"/>
                    <a:pt x="133" y="165"/>
                  </a:cubicBezTo>
                  <a:cubicBezTo>
                    <a:pt x="122" y="154"/>
                    <a:pt x="116" y="140"/>
                    <a:pt x="116" y="123"/>
                  </a:cubicBezTo>
                  <a:cubicBezTo>
                    <a:pt x="116" y="107"/>
                    <a:pt x="122" y="92"/>
                    <a:pt x="133" y="82"/>
                  </a:cubicBezTo>
                  <a:cubicBezTo>
                    <a:pt x="51" y="0"/>
                    <a:pt x="51" y="0"/>
                    <a:pt x="51" y="0"/>
                  </a:cubicBezTo>
                </a:path>
              </a:pathLst>
            </a:custGeom>
            <a:solidFill>
              <a:srgbClr val="78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6" name="Freeform 405"/>
            <p:cNvSpPr/>
            <p:nvPr userDrawn="1"/>
          </p:nvSpPr>
          <p:spPr bwMode="auto">
            <a:xfrm>
              <a:off x="3019425" y="5140326"/>
              <a:ext cx="90488" cy="130175"/>
            </a:xfrm>
            <a:custGeom>
              <a:avLst/>
              <a:gdLst>
                <a:gd name="T0" fmla="*/ 17 w 57"/>
                <a:gd name="T1" fmla="*/ 0 h 83"/>
                <a:gd name="T2" fmla="*/ 0 w 57"/>
                <a:gd name="T3" fmla="*/ 41 h 83"/>
                <a:gd name="T4" fmla="*/ 17 w 57"/>
                <a:gd name="T5" fmla="*/ 83 h 83"/>
                <a:gd name="T6" fmla="*/ 57 w 57"/>
                <a:gd name="T7" fmla="*/ 43 h 83"/>
                <a:gd name="T8" fmla="*/ 57 w 57"/>
                <a:gd name="T9" fmla="*/ 40 h 83"/>
                <a:gd name="T10" fmla="*/ 17 w 57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83">
                  <a:moveTo>
                    <a:pt x="17" y="0"/>
                  </a:moveTo>
                  <a:cubicBezTo>
                    <a:pt x="6" y="10"/>
                    <a:pt x="0" y="25"/>
                    <a:pt x="0" y="41"/>
                  </a:cubicBezTo>
                  <a:cubicBezTo>
                    <a:pt x="0" y="58"/>
                    <a:pt x="6" y="72"/>
                    <a:pt x="17" y="8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C0E6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7" name="Freeform 406"/>
            <p:cNvSpPr/>
            <p:nvPr userDrawn="1"/>
          </p:nvSpPr>
          <p:spPr bwMode="auto">
            <a:xfrm>
              <a:off x="3109913" y="5203826"/>
              <a:ext cx="3175" cy="476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3 h 3"/>
                <a:gd name="T4" fmla="*/ 2 w 2"/>
                <a:gd name="T5" fmla="*/ 2 h 3"/>
                <a:gd name="T6" fmla="*/ 0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C4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8" name="Freeform 407"/>
            <p:cNvSpPr/>
            <p:nvPr userDrawn="1"/>
          </p:nvSpPr>
          <p:spPr bwMode="auto">
            <a:xfrm>
              <a:off x="3109913" y="5203826"/>
              <a:ext cx="3175" cy="476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3 h 3"/>
                <a:gd name="T4" fmla="*/ 2 w 2"/>
                <a:gd name="T5" fmla="*/ 2 h 3"/>
                <a:gd name="T6" fmla="*/ 0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3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9" name="Rectangle 408"/>
            <p:cNvSpPr>
              <a:spLocks noChangeArrowheads="1"/>
            </p:cNvSpPr>
            <p:nvPr userDrawn="1"/>
          </p:nvSpPr>
          <p:spPr bwMode="auto">
            <a:xfrm>
              <a:off x="8362950" y="3028951"/>
              <a:ext cx="1176338" cy="965200"/>
            </a:xfrm>
            <a:prstGeom prst="rect">
              <a:avLst/>
            </a:prstGeom>
            <a:solidFill>
              <a:srgbClr val="2C4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0" name="Rectangle 409"/>
            <p:cNvSpPr>
              <a:spLocks noChangeArrowheads="1"/>
            </p:cNvSpPr>
            <p:nvPr userDrawn="1"/>
          </p:nvSpPr>
          <p:spPr bwMode="auto">
            <a:xfrm>
              <a:off x="8362950" y="3028951"/>
              <a:ext cx="1176338" cy="965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1" name="Rectangle 410"/>
            <p:cNvSpPr>
              <a:spLocks noChangeArrowheads="1"/>
            </p:cNvSpPr>
            <p:nvPr userDrawn="1"/>
          </p:nvSpPr>
          <p:spPr bwMode="auto">
            <a:xfrm>
              <a:off x="8250238" y="3028951"/>
              <a:ext cx="1174750" cy="965200"/>
            </a:xfrm>
            <a:prstGeom prst="rect">
              <a:avLst/>
            </a:prstGeom>
            <a:solidFill>
              <a:srgbClr val="F69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2" name="Rectangle 411"/>
            <p:cNvSpPr>
              <a:spLocks noChangeArrowheads="1"/>
            </p:cNvSpPr>
            <p:nvPr userDrawn="1"/>
          </p:nvSpPr>
          <p:spPr bwMode="auto">
            <a:xfrm>
              <a:off x="8362950" y="3121026"/>
              <a:ext cx="950913" cy="781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3" name="Rectangle 412"/>
            <p:cNvSpPr>
              <a:spLocks noChangeArrowheads="1"/>
            </p:cNvSpPr>
            <p:nvPr userDrawn="1"/>
          </p:nvSpPr>
          <p:spPr bwMode="auto">
            <a:xfrm>
              <a:off x="8488363" y="3248026"/>
              <a:ext cx="698500" cy="528638"/>
            </a:xfrm>
            <a:prstGeom prst="rect">
              <a:avLst/>
            </a:prstGeom>
            <a:solidFill>
              <a:srgbClr val="B2E1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4" name="Rectangle 413"/>
            <p:cNvSpPr>
              <a:spLocks noChangeArrowheads="1"/>
            </p:cNvSpPr>
            <p:nvPr userDrawn="1"/>
          </p:nvSpPr>
          <p:spPr bwMode="auto">
            <a:xfrm>
              <a:off x="5013325" y="3535363"/>
              <a:ext cx="2162175" cy="12128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5" name="Rectangle 414"/>
            <p:cNvSpPr>
              <a:spLocks noChangeArrowheads="1"/>
            </p:cNvSpPr>
            <p:nvPr userDrawn="1"/>
          </p:nvSpPr>
          <p:spPr bwMode="auto">
            <a:xfrm>
              <a:off x="5013325" y="3535363"/>
              <a:ext cx="2162175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6" name="Rectangle 415"/>
            <p:cNvSpPr>
              <a:spLocks noChangeArrowheads="1"/>
            </p:cNvSpPr>
            <p:nvPr userDrawn="1"/>
          </p:nvSpPr>
          <p:spPr bwMode="auto">
            <a:xfrm>
              <a:off x="5013325" y="3398838"/>
              <a:ext cx="2162175" cy="136525"/>
            </a:xfrm>
            <a:prstGeom prst="rect">
              <a:avLst/>
            </a:prstGeom>
            <a:solidFill>
              <a:srgbClr val="F69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7" name="Rectangle 416"/>
            <p:cNvSpPr>
              <a:spLocks noChangeArrowheads="1"/>
            </p:cNvSpPr>
            <p:nvPr userDrawn="1"/>
          </p:nvSpPr>
          <p:spPr bwMode="auto">
            <a:xfrm>
              <a:off x="5013325" y="3398838"/>
              <a:ext cx="2162175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8" name="Rectangle 417"/>
            <p:cNvSpPr>
              <a:spLocks noChangeArrowheads="1"/>
            </p:cNvSpPr>
            <p:nvPr userDrawn="1"/>
          </p:nvSpPr>
          <p:spPr bwMode="auto">
            <a:xfrm>
              <a:off x="5137150" y="3640138"/>
              <a:ext cx="271463" cy="188913"/>
            </a:xfrm>
            <a:prstGeom prst="rect">
              <a:avLst/>
            </a:prstGeom>
            <a:solidFill>
              <a:srgbClr val="C6DB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9" name="Rectangle 418"/>
            <p:cNvSpPr>
              <a:spLocks noChangeArrowheads="1"/>
            </p:cNvSpPr>
            <p:nvPr userDrawn="1"/>
          </p:nvSpPr>
          <p:spPr bwMode="auto">
            <a:xfrm>
              <a:off x="5548313" y="3640138"/>
              <a:ext cx="271463" cy="188913"/>
            </a:xfrm>
            <a:prstGeom prst="rect">
              <a:avLst/>
            </a:prstGeom>
            <a:solidFill>
              <a:srgbClr val="C6DB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0" name="Rectangle 419"/>
            <p:cNvSpPr>
              <a:spLocks noChangeArrowheads="1"/>
            </p:cNvSpPr>
            <p:nvPr userDrawn="1"/>
          </p:nvSpPr>
          <p:spPr bwMode="auto">
            <a:xfrm>
              <a:off x="5548313" y="3640138"/>
              <a:ext cx="271463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1" name="Rectangle 420"/>
            <p:cNvSpPr>
              <a:spLocks noChangeArrowheads="1"/>
            </p:cNvSpPr>
            <p:nvPr userDrawn="1"/>
          </p:nvSpPr>
          <p:spPr bwMode="auto">
            <a:xfrm>
              <a:off x="5957888" y="3640138"/>
              <a:ext cx="273050" cy="188913"/>
            </a:xfrm>
            <a:prstGeom prst="rect">
              <a:avLst/>
            </a:prstGeom>
            <a:solidFill>
              <a:srgbClr val="C6DB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2" name="Rectangle 421"/>
            <p:cNvSpPr>
              <a:spLocks noChangeArrowheads="1"/>
            </p:cNvSpPr>
            <p:nvPr userDrawn="1"/>
          </p:nvSpPr>
          <p:spPr bwMode="auto">
            <a:xfrm>
              <a:off x="6369050" y="3640138"/>
              <a:ext cx="271463" cy="188913"/>
            </a:xfrm>
            <a:prstGeom prst="rect">
              <a:avLst/>
            </a:prstGeom>
            <a:solidFill>
              <a:srgbClr val="C6DB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3" name="Rectangle 422"/>
            <p:cNvSpPr>
              <a:spLocks noChangeArrowheads="1"/>
            </p:cNvSpPr>
            <p:nvPr userDrawn="1"/>
          </p:nvSpPr>
          <p:spPr bwMode="auto">
            <a:xfrm>
              <a:off x="6780213" y="3640138"/>
              <a:ext cx="271463" cy="188913"/>
            </a:xfrm>
            <a:prstGeom prst="rect">
              <a:avLst/>
            </a:prstGeom>
            <a:solidFill>
              <a:srgbClr val="C6DB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4" name="Rectangle 423"/>
            <p:cNvSpPr>
              <a:spLocks noChangeArrowheads="1"/>
            </p:cNvSpPr>
            <p:nvPr userDrawn="1"/>
          </p:nvSpPr>
          <p:spPr bwMode="auto">
            <a:xfrm>
              <a:off x="5137150" y="3957638"/>
              <a:ext cx="1093788" cy="488950"/>
            </a:xfrm>
            <a:prstGeom prst="rect">
              <a:avLst/>
            </a:prstGeom>
            <a:solidFill>
              <a:srgbClr val="B2E1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5" name="Rectangle 424"/>
            <p:cNvSpPr>
              <a:spLocks noChangeArrowheads="1"/>
            </p:cNvSpPr>
            <p:nvPr userDrawn="1"/>
          </p:nvSpPr>
          <p:spPr bwMode="auto">
            <a:xfrm>
              <a:off x="5137150" y="3957638"/>
              <a:ext cx="1093788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6" name="Rectangle 425"/>
            <p:cNvSpPr>
              <a:spLocks noChangeArrowheads="1"/>
            </p:cNvSpPr>
            <p:nvPr userDrawn="1"/>
          </p:nvSpPr>
          <p:spPr bwMode="auto">
            <a:xfrm>
              <a:off x="6570663" y="3957638"/>
              <a:ext cx="481013" cy="28575"/>
            </a:xfrm>
            <a:prstGeom prst="rect">
              <a:avLst/>
            </a:prstGeom>
            <a:solidFill>
              <a:srgbClr val="D4D2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7" name="Rectangle 426"/>
            <p:cNvSpPr>
              <a:spLocks noChangeArrowheads="1"/>
            </p:cNvSpPr>
            <p:nvPr userDrawn="1"/>
          </p:nvSpPr>
          <p:spPr bwMode="auto">
            <a:xfrm>
              <a:off x="6369050" y="3957638"/>
              <a:ext cx="163513" cy="28575"/>
            </a:xfrm>
            <a:prstGeom prst="rect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8" name="Rectangle 427"/>
            <p:cNvSpPr>
              <a:spLocks noChangeArrowheads="1"/>
            </p:cNvSpPr>
            <p:nvPr userDrawn="1"/>
          </p:nvSpPr>
          <p:spPr bwMode="auto">
            <a:xfrm>
              <a:off x="6369050" y="4043363"/>
              <a:ext cx="682625" cy="28575"/>
            </a:xfrm>
            <a:prstGeom prst="rect">
              <a:avLst/>
            </a:prstGeom>
            <a:solidFill>
              <a:srgbClr val="D4D2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9" name="Rectangle 428"/>
            <p:cNvSpPr>
              <a:spLocks noChangeArrowheads="1"/>
            </p:cNvSpPr>
            <p:nvPr userDrawn="1"/>
          </p:nvSpPr>
          <p:spPr bwMode="auto">
            <a:xfrm>
              <a:off x="6369050" y="4127501"/>
              <a:ext cx="341313" cy="28575"/>
            </a:xfrm>
            <a:prstGeom prst="rect">
              <a:avLst/>
            </a:prstGeom>
            <a:solidFill>
              <a:srgbClr val="D4D2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0" name="Rectangle 429"/>
            <p:cNvSpPr>
              <a:spLocks noChangeArrowheads="1"/>
            </p:cNvSpPr>
            <p:nvPr userDrawn="1"/>
          </p:nvSpPr>
          <p:spPr bwMode="auto">
            <a:xfrm>
              <a:off x="5138738" y="4530726"/>
              <a:ext cx="1912938" cy="28575"/>
            </a:xfrm>
            <a:prstGeom prst="rect">
              <a:avLst/>
            </a:prstGeom>
            <a:solidFill>
              <a:srgbClr val="5867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1" name="Rectangle 430"/>
            <p:cNvSpPr>
              <a:spLocks noChangeArrowheads="1"/>
            </p:cNvSpPr>
            <p:nvPr userDrawn="1"/>
          </p:nvSpPr>
          <p:spPr bwMode="auto">
            <a:xfrm>
              <a:off x="5138738" y="4530726"/>
              <a:ext cx="1912938" cy="2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2" name="Rectangle 431"/>
            <p:cNvSpPr>
              <a:spLocks noChangeArrowheads="1"/>
            </p:cNvSpPr>
            <p:nvPr userDrawn="1"/>
          </p:nvSpPr>
          <p:spPr bwMode="auto">
            <a:xfrm>
              <a:off x="5138738" y="4592638"/>
              <a:ext cx="1912938" cy="26988"/>
            </a:xfrm>
            <a:prstGeom prst="rect">
              <a:avLst/>
            </a:prstGeom>
            <a:solidFill>
              <a:srgbClr val="5867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3" name="Rectangle 432"/>
            <p:cNvSpPr>
              <a:spLocks noChangeArrowheads="1"/>
            </p:cNvSpPr>
            <p:nvPr userDrawn="1"/>
          </p:nvSpPr>
          <p:spPr bwMode="auto">
            <a:xfrm>
              <a:off x="5138738" y="4592638"/>
              <a:ext cx="1912938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4" name="Freeform 433"/>
            <p:cNvSpPr/>
            <p:nvPr userDrawn="1"/>
          </p:nvSpPr>
          <p:spPr bwMode="auto">
            <a:xfrm>
              <a:off x="8577263" y="4075113"/>
              <a:ext cx="138113" cy="744538"/>
            </a:xfrm>
            <a:custGeom>
              <a:avLst/>
              <a:gdLst>
                <a:gd name="T0" fmla="*/ 61 w 87"/>
                <a:gd name="T1" fmla="*/ 0 h 469"/>
                <a:gd name="T2" fmla="*/ 71 w 87"/>
                <a:gd name="T3" fmla="*/ 18 h 469"/>
                <a:gd name="T4" fmla="*/ 79 w 87"/>
                <a:gd name="T5" fmla="*/ 41 h 469"/>
                <a:gd name="T6" fmla="*/ 85 w 87"/>
                <a:gd name="T7" fmla="*/ 73 h 469"/>
                <a:gd name="T8" fmla="*/ 87 w 87"/>
                <a:gd name="T9" fmla="*/ 110 h 469"/>
                <a:gd name="T10" fmla="*/ 83 w 87"/>
                <a:gd name="T11" fmla="*/ 152 h 469"/>
                <a:gd name="T12" fmla="*/ 79 w 87"/>
                <a:gd name="T13" fmla="*/ 174 h 469"/>
                <a:gd name="T14" fmla="*/ 76 w 87"/>
                <a:gd name="T15" fmla="*/ 185 h 469"/>
                <a:gd name="T16" fmla="*/ 73 w 87"/>
                <a:gd name="T17" fmla="*/ 196 h 469"/>
                <a:gd name="T18" fmla="*/ 57 w 87"/>
                <a:gd name="T19" fmla="*/ 240 h 469"/>
                <a:gd name="T20" fmla="*/ 41 w 87"/>
                <a:gd name="T21" fmla="*/ 281 h 469"/>
                <a:gd name="T22" fmla="*/ 30 w 87"/>
                <a:gd name="T23" fmla="*/ 321 h 469"/>
                <a:gd name="T24" fmla="*/ 23 w 87"/>
                <a:gd name="T25" fmla="*/ 360 h 469"/>
                <a:gd name="T26" fmla="*/ 20 w 87"/>
                <a:gd name="T27" fmla="*/ 395 h 469"/>
                <a:gd name="T28" fmla="*/ 24 w 87"/>
                <a:gd name="T29" fmla="*/ 449 h 469"/>
                <a:gd name="T30" fmla="*/ 28 w 87"/>
                <a:gd name="T31" fmla="*/ 469 h 469"/>
                <a:gd name="T32" fmla="*/ 18 w 87"/>
                <a:gd name="T33" fmla="*/ 450 h 469"/>
                <a:gd name="T34" fmla="*/ 4 w 87"/>
                <a:gd name="T35" fmla="*/ 396 h 469"/>
                <a:gd name="T36" fmla="*/ 5 w 87"/>
                <a:gd name="T37" fmla="*/ 316 h 469"/>
                <a:gd name="T38" fmla="*/ 15 w 87"/>
                <a:gd name="T39" fmla="*/ 272 h 469"/>
                <a:gd name="T40" fmla="*/ 31 w 87"/>
                <a:gd name="T41" fmla="*/ 229 h 469"/>
                <a:gd name="T42" fmla="*/ 47 w 87"/>
                <a:gd name="T43" fmla="*/ 188 h 469"/>
                <a:gd name="T44" fmla="*/ 53 w 87"/>
                <a:gd name="T45" fmla="*/ 168 h 469"/>
                <a:gd name="T46" fmla="*/ 59 w 87"/>
                <a:gd name="T47" fmla="*/ 147 h 469"/>
                <a:gd name="T48" fmla="*/ 66 w 87"/>
                <a:gd name="T49" fmla="*/ 109 h 469"/>
                <a:gd name="T50" fmla="*/ 69 w 87"/>
                <a:gd name="T51" fmla="*/ 73 h 469"/>
                <a:gd name="T52" fmla="*/ 68 w 87"/>
                <a:gd name="T53" fmla="*/ 43 h 469"/>
                <a:gd name="T54" fmla="*/ 65 w 87"/>
                <a:gd name="T55" fmla="*/ 20 h 469"/>
                <a:gd name="T56" fmla="*/ 61 w 87"/>
                <a:gd name="T57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469">
                  <a:moveTo>
                    <a:pt x="61" y="0"/>
                  </a:moveTo>
                  <a:cubicBezTo>
                    <a:pt x="61" y="0"/>
                    <a:pt x="66" y="6"/>
                    <a:pt x="71" y="18"/>
                  </a:cubicBezTo>
                  <a:cubicBezTo>
                    <a:pt x="73" y="24"/>
                    <a:pt x="77" y="32"/>
                    <a:pt x="79" y="41"/>
                  </a:cubicBezTo>
                  <a:cubicBezTo>
                    <a:pt x="81" y="50"/>
                    <a:pt x="84" y="61"/>
                    <a:pt x="85" y="73"/>
                  </a:cubicBezTo>
                  <a:cubicBezTo>
                    <a:pt x="87" y="84"/>
                    <a:pt x="87" y="97"/>
                    <a:pt x="87" y="110"/>
                  </a:cubicBezTo>
                  <a:cubicBezTo>
                    <a:pt x="87" y="124"/>
                    <a:pt x="86" y="138"/>
                    <a:pt x="83" y="152"/>
                  </a:cubicBezTo>
                  <a:cubicBezTo>
                    <a:pt x="82" y="160"/>
                    <a:pt x="80" y="167"/>
                    <a:pt x="79" y="174"/>
                  </a:cubicBezTo>
                  <a:cubicBezTo>
                    <a:pt x="78" y="178"/>
                    <a:pt x="77" y="182"/>
                    <a:pt x="76" y="185"/>
                  </a:cubicBezTo>
                  <a:cubicBezTo>
                    <a:pt x="73" y="196"/>
                    <a:pt x="73" y="196"/>
                    <a:pt x="73" y="196"/>
                  </a:cubicBezTo>
                  <a:cubicBezTo>
                    <a:pt x="69" y="211"/>
                    <a:pt x="62" y="226"/>
                    <a:pt x="57" y="240"/>
                  </a:cubicBezTo>
                  <a:cubicBezTo>
                    <a:pt x="51" y="254"/>
                    <a:pt x="46" y="267"/>
                    <a:pt x="41" y="281"/>
                  </a:cubicBezTo>
                  <a:cubicBezTo>
                    <a:pt x="37" y="294"/>
                    <a:pt x="33" y="308"/>
                    <a:pt x="30" y="321"/>
                  </a:cubicBezTo>
                  <a:cubicBezTo>
                    <a:pt x="27" y="334"/>
                    <a:pt x="24" y="347"/>
                    <a:pt x="23" y="360"/>
                  </a:cubicBezTo>
                  <a:cubicBezTo>
                    <a:pt x="21" y="372"/>
                    <a:pt x="20" y="384"/>
                    <a:pt x="20" y="395"/>
                  </a:cubicBezTo>
                  <a:cubicBezTo>
                    <a:pt x="19" y="417"/>
                    <a:pt x="21" y="436"/>
                    <a:pt x="24" y="449"/>
                  </a:cubicBezTo>
                  <a:cubicBezTo>
                    <a:pt x="26" y="462"/>
                    <a:pt x="28" y="469"/>
                    <a:pt x="28" y="469"/>
                  </a:cubicBezTo>
                  <a:cubicBezTo>
                    <a:pt x="28" y="469"/>
                    <a:pt x="24" y="463"/>
                    <a:pt x="18" y="450"/>
                  </a:cubicBezTo>
                  <a:cubicBezTo>
                    <a:pt x="13" y="438"/>
                    <a:pt x="7" y="419"/>
                    <a:pt x="4" y="396"/>
                  </a:cubicBezTo>
                  <a:cubicBezTo>
                    <a:pt x="0" y="373"/>
                    <a:pt x="1" y="345"/>
                    <a:pt x="5" y="316"/>
                  </a:cubicBezTo>
                  <a:cubicBezTo>
                    <a:pt x="7" y="302"/>
                    <a:pt x="11" y="287"/>
                    <a:pt x="15" y="272"/>
                  </a:cubicBezTo>
                  <a:cubicBezTo>
                    <a:pt x="19" y="258"/>
                    <a:pt x="25" y="242"/>
                    <a:pt x="31" y="229"/>
                  </a:cubicBezTo>
                  <a:cubicBezTo>
                    <a:pt x="37" y="215"/>
                    <a:pt x="42" y="202"/>
                    <a:pt x="47" y="188"/>
                  </a:cubicBezTo>
                  <a:cubicBezTo>
                    <a:pt x="49" y="181"/>
                    <a:pt x="51" y="174"/>
                    <a:pt x="53" y="168"/>
                  </a:cubicBezTo>
                  <a:cubicBezTo>
                    <a:pt x="55" y="161"/>
                    <a:pt x="57" y="154"/>
                    <a:pt x="59" y="147"/>
                  </a:cubicBezTo>
                  <a:cubicBezTo>
                    <a:pt x="62" y="134"/>
                    <a:pt x="64" y="121"/>
                    <a:pt x="66" y="109"/>
                  </a:cubicBezTo>
                  <a:cubicBezTo>
                    <a:pt x="67" y="96"/>
                    <a:pt x="68" y="84"/>
                    <a:pt x="69" y="73"/>
                  </a:cubicBezTo>
                  <a:cubicBezTo>
                    <a:pt x="69" y="62"/>
                    <a:pt x="69" y="52"/>
                    <a:pt x="68" y="43"/>
                  </a:cubicBezTo>
                  <a:cubicBezTo>
                    <a:pt x="68" y="34"/>
                    <a:pt x="67" y="26"/>
                    <a:pt x="65" y="20"/>
                  </a:cubicBezTo>
                  <a:cubicBezTo>
                    <a:pt x="63" y="7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5" name="Freeform 434"/>
            <p:cNvSpPr/>
            <p:nvPr userDrawn="1"/>
          </p:nvSpPr>
          <p:spPr bwMode="auto">
            <a:xfrm>
              <a:off x="8774113" y="4075113"/>
              <a:ext cx="138113" cy="744538"/>
            </a:xfrm>
            <a:custGeom>
              <a:avLst/>
              <a:gdLst>
                <a:gd name="T0" fmla="*/ 61 w 87"/>
                <a:gd name="T1" fmla="*/ 0 h 469"/>
                <a:gd name="T2" fmla="*/ 71 w 87"/>
                <a:gd name="T3" fmla="*/ 18 h 469"/>
                <a:gd name="T4" fmla="*/ 79 w 87"/>
                <a:gd name="T5" fmla="*/ 41 h 469"/>
                <a:gd name="T6" fmla="*/ 85 w 87"/>
                <a:gd name="T7" fmla="*/ 73 h 469"/>
                <a:gd name="T8" fmla="*/ 87 w 87"/>
                <a:gd name="T9" fmla="*/ 110 h 469"/>
                <a:gd name="T10" fmla="*/ 83 w 87"/>
                <a:gd name="T11" fmla="*/ 152 h 469"/>
                <a:gd name="T12" fmla="*/ 79 w 87"/>
                <a:gd name="T13" fmla="*/ 174 h 469"/>
                <a:gd name="T14" fmla="*/ 76 w 87"/>
                <a:gd name="T15" fmla="*/ 185 h 469"/>
                <a:gd name="T16" fmla="*/ 73 w 87"/>
                <a:gd name="T17" fmla="*/ 196 h 469"/>
                <a:gd name="T18" fmla="*/ 57 w 87"/>
                <a:gd name="T19" fmla="*/ 240 h 469"/>
                <a:gd name="T20" fmla="*/ 41 w 87"/>
                <a:gd name="T21" fmla="*/ 281 h 469"/>
                <a:gd name="T22" fmla="*/ 29 w 87"/>
                <a:gd name="T23" fmla="*/ 321 h 469"/>
                <a:gd name="T24" fmla="*/ 22 w 87"/>
                <a:gd name="T25" fmla="*/ 360 h 469"/>
                <a:gd name="T26" fmla="*/ 20 w 87"/>
                <a:gd name="T27" fmla="*/ 395 h 469"/>
                <a:gd name="T28" fmla="*/ 23 w 87"/>
                <a:gd name="T29" fmla="*/ 449 h 469"/>
                <a:gd name="T30" fmla="*/ 28 w 87"/>
                <a:gd name="T31" fmla="*/ 469 h 469"/>
                <a:gd name="T32" fmla="*/ 18 w 87"/>
                <a:gd name="T33" fmla="*/ 450 h 469"/>
                <a:gd name="T34" fmla="*/ 4 w 87"/>
                <a:gd name="T35" fmla="*/ 396 h 469"/>
                <a:gd name="T36" fmla="*/ 5 w 87"/>
                <a:gd name="T37" fmla="*/ 316 h 469"/>
                <a:gd name="T38" fmla="*/ 15 w 87"/>
                <a:gd name="T39" fmla="*/ 272 h 469"/>
                <a:gd name="T40" fmla="*/ 31 w 87"/>
                <a:gd name="T41" fmla="*/ 229 h 469"/>
                <a:gd name="T42" fmla="*/ 47 w 87"/>
                <a:gd name="T43" fmla="*/ 188 h 469"/>
                <a:gd name="T44" fmla="*/ 53 w 87"/>
                <a:gd name="T45" fmla="*/ 168 h 469"/>
                <a:gd name="T46" fmla="*/ 58 w 87"/>
                <a:gd name="T47" fmla="*/ 147 h 469"/>
                <a:gd name="T48" fmla="*/ 66 w 87"/>
                <a:gd name="T49" fmla="*/ 109 h 469"/>
                <a:gd name="T50" fmla="*/ 69 w 87"/>
                <a:gd name="T51" fmla="*/ 73 h 469"/>
                <a:gd name="T52" fmla="*/ 68 w 87"/>
                <a:gd name="T53" fmla="*/ 43 h 469"/>
                <a:gd name="T54" fmla="*/ 65 w 87"/>
                <a:gd name="T55" fmla="*/ 20 h 469"/>
                <a:gd name="T56" fmla="*/ 61 w 87"/>
                <a:gd name="T57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469">
                  <a:moveTo>
                    <a:pt x="61" y="0"/>
                  </a:moveTo>
                  <a:cubicBezTo>
                    <a:pt x="61" y="0"/>
                    <a:pt x="65" y="6"/>
                    <a:pt x="71" y="18"/>
                  </a:cubicBezTo>
                  <a:cubicBezTo>
                    <a:pt x="73" y="24"/>
                    <a:pt x="76" y="32"/>
                    <a:pt x="79" y="41"/>
                  </a:cubicBezTo>
                  <a:cubicBezTo>
                    <a:pt x="81" y="50"/>
                    <a:pt x="84" y="61"/>
                    <a:pt x="85" y="73"/>
                  </a:cubicBezTo>
                  <a:cubicBezTo>
                    <a:pt x="86" y="84"/>
                    <a:pt x="87" y="97"/>
                    <a:pt x="87" y="110"/>
                  </a:cubicBezTo>
                  <a:cubicBezTo>
                    <a:pt x="87" y="124"/>
                    <a:pt x="85" y="138"/>
                    <a:pt x="83" y="152"/>
                  </a:cubicBezTo>
                  <a:cubicBezTo>
                    <a:pt x="82" y="160"/>
                    <a:pt x="80" y="167"/>
                    <a:pt x="79" y="174"/>
                  </a:cubicBezTo>
                  <a:cubicBezTo>
                    <a:pt x="78" y="178"/>
                    <a:pt x="77" y="182"/>
                    <a:pt x="76" y="185"/>
                  </a:cubicBezTo>
                  <a:cubicBezTo>
                    <a:pt x="73" y="196"/>
                    <a:pt x="73" y="196"/>
                    <a:pt x="73" y="196"/>
                  </a:cubicBezTo>
                  <a:cubicBezTo>
                    <a:pt x="68" y="211"/>
                    <a:pt x="62" y="226"/>
                    <a:pt x="57" y="240"/>
                  </a:cubicBezTo>
                  <a:cubicBezTo>
                    <a:pt x="51" y="254"/>
                    <a:pt x="46" y="267"/>
                    <a:pt x="41" y="281"/>
                  </a:cubicBezTo>
                  <a:cubicBezTo>
                    <a:pt x="37" y="294"/>
                    <a:pt x="32" y="308"/>
                    <a:pt x="29" y="321"/>
                  </a:cubicBezTo>
                  <a:cubicBezTo>
                    <a:pt x="26" y="334"/>
                    <a:pt x="24" y="347"/>
                    <a:pt x="22" y="360"/>
                  </a:cubicBezTo>
                  <a:cubicBezTo>
                    <a:pt x="21" y="372"/>
                    <a:pt x="20" y="384"/>
                    <a:pt x="20" y="395"/>
                  </a:cubicBezTo>
                  <a:cubicBezTo>
                    <a:pt x="19" y="417"/>
                    <a:pt x="21" y="436"/>
                    <a:pt x="23" y="449"/>
                  </a:cubicBezTo>
                  <a:cubicBezTo>
                    <a:pt x="26" y="462"/>
                    <a:pt x="28" y="469"/>
                    <a:pt x="28" y="469"/>
                  </a:cubicBezTo>
                  <a:cubicBezTo>
                    <a:pt x="28" y="469"/>
                    <a:pt x="23" y="463"/>
                    <a:pt x="18" y="450"/>
                  </a:cubicBezTo>
                  <a:cubicBezTo>
                    <a:pt x="13" y="438"/>
                    <a:pt x="7" y="419"/>
                    <a:pt x="4" y="396"/>
                  </a:cubicBezTo>
                  <a:cubicBezTo>
                    <a:pt x="0" y="373"/>
                    <a:pt x="0" y="345"/>
                    <a:pt x="5" y="316"/>
                  </a:cubicBezTo>
                  <a:cubicBezTo>
                    <a:pt x="7" y="302"/>
                    <a:pt x="10" y="287"/>
                    <a:pt x="15" y="272"/>
                  </a:cubicBezTo>
                  <a:cubicBezTo>
                    <a:pt x="19" y="258"/>
                    <a:pt x="25" y="242"/>
                    <a:pt x="31" y="229"/>
                  </a:cubicBezTo>
                  <a:cubicBezTo>
                    <a:pt x="36" y="215"/>
                    <a:pt x="42" y="202"/>
                    <a:pt x="47" y="188"/>
                  </a:cubicBezTo>
                  <a:cubicBezTo>
                    <a:pt x="49" y="181"/>
                    <a:pt x="51" y="174"/>
                    <a:pt x="53" y="168"/>
                  </a:cubicBezTo>
                  <a:cubicBezTo>
                    <a:pt x="55" y="161"/>
                    <a:pt x="57" y="154"/>
                    <a:pt x="58" y="147"/>
                  </a:cubicBezTo>
                  <a:cubicBezTo>
                    <a:pt x="61" y="134"/>
                    <a:pt x="64" y="121"/>
                    <a:pt x="66" y="109"/>
                  </a:cubicBezTo>
                  <a:cubicBezTo>
                    <a:pt x="67" y="96"/>
                    <a:pt x="68" y="84"/>
                    <a:pt x="69" y="73"/>
                  </a:cubicBezTo>
                  <a:cubicBezTo>
                    <a:pt x="69" y="62"/>
                    <a:pt x="69" y="52"/>
                    <a:pt x="68" y="43"/>
                  </a:cubicBezTo>
                  <a:cubicBezTo>
                    <a:pt x="67" y="34"/>
                    <a:pt x="66" y="26"/>
                    <a:pt x="65" y="20"/>
                  </a:cubicBezTo>
                  <a:cubicBezTo>
                    <a:pt x="63" y="7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6" name="Freeform 435"/>
            <p:cNvSpPr/>
            <p:nvPr userDrawn="1"/>
          </p:nvSpPr>
          <p:spPr bwMode="auto">
            <a:xfrm>
              <a:off x="8970963" y="4075113"/>
              <a:ext cx="138113" cy="744538"/>
            </a:xfrm>
            <a:custGeom>
              <a:avLst/>
              <a:gdLst>
                <a:gd name="T0" fmla="*/ 61 w 87"/>
                <a:gd name="T1" fmla="*/ 0 h 469"/>
                <a:gd name="T2" fmla="*/ 71 w 87"/>
                <a:gd name="T3" fmla="*/ 18 h 469"/>
                <a:gd name="T4" fmla="*/ 79 w 87"/>
                <a:gd name="T5" fmla="*/ 41 h 469"/>
                <a:gd name="T6" fmla="*/ 85 w 87"/>
                <a:gd name="T7" fmla="*/ 73 h 469"/>
                <a:gd name="T8" fmla="*/ 87 w 87"/>
                <a:gd name="T9" fmla="*/ 110 h 469"/>
                <a:gd name="T10" fmla="*/ 83 w 87"/>
                <a:gd name="T11" fmla="*/ 152 h 469"/>
                <a:gd name="T12" fmla="*/ 78 w 87"/>
                <a:gd name="T13" fmla="*/ 174 h 469"/>
                <a:gd name="T14" fmla="*/ 76 w 87"/>
                <a:gd name="T15" fmla="*/ 185 h 469"/>
                <a:gd name="T16" fmla="*/ 72 w 87"/>
                <a:gd name="T17" fmla="*/ 196 h 469"/>
                <a:gd name="T18" fmla="*/ 57 w 87"/>
                <a:gd name="T19" fmla="*/ 240 h 469"/>
                <a:gd name="T20" fmla="*/ 41 w 87"/>
                <a:gd name="T21" fmla="*/ 281 h 469"/>
                <a:gd name="T22" fmla="*/ 29 w 87"/>
                <a:gd name="T23" fmla="*/ 321 h 469"/>
                <a:gd name="T24" fmla="*/ 22 w 87"/>
                <a:gd name="T25" fmla="*/ 360 h 469"/>
                <a:gd name="T26" fmla="*/ 20 w 87"/>
                <a:gd name="T27" fmla="*/ 395 h 469"/>
                <a:gd name="T28" fmla="*/ 23 w 87"/>
                <a:gd name="T29" fmla="*/ 449 h 469"/>
                <a:gd name="T30" fmla="*/ 28 w 87"/>
                <a:gd name="T31" fmla="*/ 469 h 469"/>
                <a:gd name="T32" fmla="*/ 18 w 87"/>
                <a:gd name="T33" fmla="*/ 450 h 469"/>
                <a:gd name="T34" fmla="*/ 3 w 87"/>
                <a:gd name="T35" fmla="*/ 396 h 469"/>
                <a:gd name="T36" fmla="*/ 5 w 87"/>
                <a:gd name="T37" fmla="*/ 316 h 469"/>
                <a:gd name="T38" fmla="*/ 15 w 87"/>
                <a:gd name="T39" fmla="*/ 272 h 469"/>
                <a:gd name="T40" fmla="*/ 31 w 87"/>
                <a:gd name="T41" fmla="*/ 229 h 469"/>
                <a:gd name="T42" fmla="*/ 46 w 87"/>
                <a:gd name="T43" fmla="*/ 188 h 469"/>
                <a:gd name="T44" fmla="*/ 53 w 87"/>
                <a:gd name="T45" fmla="*/ 168 h 469"/>
                <a:gd name="T46" fmla="*/ 58 w 87"/>
                <a:gd name="T47" fmla="*/ 147 h 469"/>
                <a:gd name="T48" fmla="*/ 66 w 87"/>
                <a:gd name="T49" fmla="*/ 109 h 469"/>
                <a:gd name="T50" fmla="*/ 68 w 87"/>
                <a:gd name="T51" fmla="*/ 73 h 469"/>
                <a:gd name="T52" fmla="*/ 68 w 87"/>
                <a:gd name="T53" fmla="*/ 43 h 469"/>
                <a:gd name="T54" fmla="*/ 65 w 87"/>
                <a:gd name="T55" fmla="*/ 20 h 469"/>
                <a:gd name="T56" fmla="*/ 61 w 87"/>
                <a:gd name="T57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469">
                  <a:moveTo>
                    <a:pt x="61" y="0"/>
                  </a:moveTo>
                  <a:cubicBezTo>
                    <a:pt x="61" y="0"/>
                    <a:pt x="65" y="6"/>
                    <a:pt x="71" y="18"/>
                  </a:cubicBezTo>
                  <a:cubicBezTo>
                    <a:pt x="73" y="24"/>
                    <a:pt x="76" y="32"/>
                    <a:pt x="79" y="41"/>
                  </a:cubicBezTo>
                  <a:cubicBezTo>
                    <a:pt x="81" y="50"/>
                    <a:pt x="83" y="61"/>
                    <a:pt x="85" y="73"/>
                  </a:cubicBezTo>
                  <a:cubicBezTo>
                    <a:pt x="86" y="84"/>
                    <a:pt x="87" y="97"/>
                    <a:pt x="87" y="110"/>
                  </a:cubicBezTo>
                  <a:cubicBezTo>
                    <a:pt x="86" y="124"/>
                    <a:pt x="85" y="138"/>
                    <a:pt x="83" y="152"/>
                  </a:cubicBezTo>
                  <a:cubicBezTo>
                    <a:pt x="82" y="160"/>
                    <a:pt x="80" y="167"/>
                    <a:pt x="78" y="174"/>
                  </a:cubicBezTo>
                  <a:cubicBezTo>
                    <a:pt x="78" y="178"/>
                    <a:pt x="77" y="182"/>
                    <a:pt x="76" y="185"/>
                  </a:cubicBezTo>
                  <a:cubicBezTo>
                    <a:pt x="72" y="196"/>
                    <a:pt x="72" y="196"/>
                    <a:pt x="72" y="196"/>
                  </a:cubicBezTo>
                  <a:cubicBezTo>
                    <a:pt x="68" y="211"/>
                    <a:pt x="62" y="226"/>
                    <a:pt x="57" y="240"/>
                  </a:cubicBezTo>
                  <a:cubicBezTo>
                    <a:pt x="51" y="254"/>
                    <a:pt x="46" y="267"/>
                    <a:pt x="41" y="281"/>
                  </a:cubicBezTo>
                  <a:cubicBezTo>
                    <a:pt x="36" y="294"/>
                    <a:pt x="32" y="308"/>
                    <a:pt x="29" y="321"/>
                  </a:cubicBezTo>
                  <a:cubicBezTo>
                    <a:pt x="26" y="334"/>
                    <a:pt x="24" y="347"/>
                    <a:pt x="22" y="360"/>
                  </a:cubicBezTo>
                  <a:cubicBezTo>
                    <a:pt x="21" y="372"/>
                    <a:pt x="20" y="384"/>
                    <a:pt x="20" y="395"/>
                  </a:cubicBezTo>
                  <a:cubicBezTo>
                    <a:pt x="19" y="417"/>
                    <a:pt x="21" y="436"/>
                    <a:pt x="23" y="449"/>
                  </a:cubicBezTo>
                  <a:cubicBezTo>
                    <a:pt x="25" y="462"/>
                    <a:pt x="28" y="469"/>
                    <a:pt x="28" y="469"/>
                  </a:cubicBezTo>
                  <a:cubicBezTo>
                    <a:pt x="28" y="469"/>
                    <a:pt x="23" y="463"/>
                    <a:pt x="18" y="450"/>
                  </a:cubicBezTo>
                  <a:cubicBezTo>
                    <a:pt x="12" y="438"/>
                    <a:pt x="6" y="419"/>
                    <a:pt x="3" y="396"/>
                  </a:cubicBezTo>
                  <a:cubicBezTo>
                    <a:pt x="0" y="373"/>
                    <a:pt x="0" y="345"/>
                    <a:pt x="5" y="316"/>
                  </a:cubicBezTo>
                  <a:cubicBezTo>
                    <a:pt x="7" y="302"/>
                    <a:pt x="10" y="287"/>
                    <a:pt x="15" y="272"/>
                  </a:cubicBezTo>
                  <a:cubicBezTo>
                    <a:pt x="19" y="258"/>
                    <a:pt x="25" y="242"/>
                    <a:pt x="31" y="229"/>
                  </a:cubicBezTo>
                  <a:cubicBezTo>
                    <a:pt x="36" y="215"/>
                    <a:pt x="42" y="202"/>
                    <a:pt x="46" y="188"/>
                  </a:cubicBezTo>
                  <a:cubicBezTo>
                    <a:pt x="49" y="181"/>
                    <a:pt x="51" y="174"/>
                    <a:pt x="53" y="168"/>
                  </a:cubicBezTo>
                  <a:cubicBezTo>
                    <a:pt x="55" y="161"/>
                    <a:pt x="57" y="154"/>
                    <a:pt x="58" y="147"/>
                  </a:cubicBezTo>
                  <a:cubicBezTo>
                    <a:pt x="61" y="134"/>
                    <a:pt x="64" y="121"/>
                    <a:pt x="66" y="109"/>
                  </a:cubicBezTo>
                  <a:cubicBezTo>
                    <a:pt x="67" y="96"/>
                    <a:pt x="68" y="84"/>
                    <a:pt x="68" y="73"/>
                  </a:cubicBezTo>
                  <a:cubicBezTo>
                    <a:pt x="69" y="62"/>
                    <a:pt x="69" y="52"/>
                    <a:pt x="68" y="43"/>
                  </a:cubicBezTo>
                  <a:cubicBezTo>
                    <a:pt x="67" y="34"/>
                    <a:pt x="66" y="26"/>
                    <a:pt x="65" y="20"/>
                  </a:cubicBezTo>
                  <a:cubicBezTo>
                    <a:pt x="63" y="7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7" name="Rectangle 436"/>
            <p:cNvSpPr>
              <a:spLocks noChangeArrowheads="1"/>
            </p:cNvSpPr>
            <p:nvPr userDrawn="1"/>
          </p:nvSpPr>
          <p:spPr bwMode="auto">
            <a:xfrm>
              <a:off x="3754438" y="2847976"/>
              <a:ext cx="1485900" cy="1819275"/>
            </a:xfrm>
            <a:prstGeom prst="rect">
              <a:avLst/>
            </a:prstGeom>
            <a:solidFill>
              <a:srgbClr val="2C4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8" name="Freeform 437"/>
            <p:cNvSpPr>
              <a:spLocks noEditPoints="1"/>
            </p:cNvSpPr>
            <p:nvPr userDrawn="1"/>
          </p:nvSpPr>
          <p:spPr bwMode="auto">
            <a:xfrm>
              <a:off x="4179888" y="3006726"/>
              <a:ext cx="1243013" cy="357188"/>
            </a:xfrm>
            <a:custGeom>
              <a:avLst/>
              <a:gdLst>
                <a:gd name="T0" fmla="*/ 292 w 783"/>
                <a:gd name="T1" fmla="*/ 0 h 225"/>
                <a:gd name="T2" fmla="*/ 83 w 783"/>
                <a:gd name="T3" fmla="*/ 0 h 225"/>
                <a:gd name="T4" fmla="*/ 44 w 783"/>
                <a:gd name="T5" fmla="*/ 10 h 225"/>
                <a:gd name="T6" fmla="*/ 12 w 783"/>
                <a:gd name="T7" fmla="*/ 41 h 225"/>
                <a:gd name="T8" fmla="*/ 0 w 783"/>
                <a:gd name="T9" fmla="*/ 83 h 225"/>
                <a:gd name="T10" fmla="*/ 0 w 783"/>
                <a:gd name="T11" fmla="*/ 225 h 225"/>
                <a:gd name="T12" fmla="*/ 23 w 783"/>
                <a:gd name="T13" fmla="*/ 183 h 225"/>
                <a:gd name="T14" fmla="*/ 292 w 783"/>
                <a:gd name="T15" fmla="*/ 0 h 225"/>
                <a:gd name="T16" fmla="*/ 668 w 783"/>
                <a:gd name="T17" fmla="*/ 0 h 225"/>
                <a:gd name="T18" fmla="*/ 432 w 783"/>
                <a:gd name="T19" fmla="*/ 0 h 225"/>
                <a:gd name="T20" fmla="*/ 667 w 783"/>
                <a:gd name="T21" fmla="*/ 135 h 225"/>
                <a:gd name="T22" fmla="*/ 783 w 783"/>
                <a:gd name="T23" fmla="*/ 135 h 225"/>
                <a:gd name="T24" fmla="*/ 782 w 783"/>
                <a:gd name="T25" fmla="*/ 133 h 225"/>
                <a:gd name="T26" fmla="*/ 668 w 783"/>
                <a:gd name="T2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3" h="225">
                  <a:moveTo>
                    <a:pt x="292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69" y="0"/>
                    <a:pt x="56" y="3"/>
                    <a:pt x="44" y="10"/>
                  </a:cubicBezTo>
                  <a:cubicBezTo>
                    <a:pt x="33" y="19"/>
                    <a:pt x="22" y="30"/>
                    <a:pt x="12" y="41"/>
                  </a:cubicBezTo>
                  <a:cubicBezTo>
                    <a:pt x="4" y="53"/>
                    <a:pt x="0" y="67"/>
                    <a:pt x="0" y="83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7" y="210"/>
                    <a:pt x="15" y="196"/>
                    <a:pt x="23" y="183"/>
                  </a:cubicBezTo>
                  <a:cubicBezTo>
                    <a:pt x="86" y="78"/>
                    <a:pt x="177" y="17"/>
                    <a:pt x="292" y="0"/>
                  </a:cubicBezTo>
                  <a:moveTo>
                    <a:pt x="668" y="0"/>
                  </a:moveTo>
                  <a:cubicBezTo>
                    <a:pt x="432" y="0"/>
                    <a:pt x="432" y="0"/>
                    <a:pt x="432" y="0"/>
                  </a:cubicBezTo>
                  <a:cubicBezTo>
                    <a:pt x="528" y="14"/>
                    <a:pt x="607" y="59"/>
                    <a:pt x="667" y="135"/>
                  </a:cubicBezTo>
                  <a:cubicBezTo>
                    <a:pt x="783" y="135"/>
                    <a:pt x="783" y="135"/>
                    <a:pt x="783" y="135"/>
                  </a:cubicBezTo>
                  <a:cubicBezTo>
                    <a:pt x="783" y="134"/>
                    <a:pt x="783" y="134"/>
                    <a:pt x="782" y="133"/>
                  </a:cubicBezTo>
                  <a:cubicBezTo>
                    <a:pt x="750" y="80"/>
                    <a:pt x="712" y="35"/>
                    <a:pt x="668" y="0"/>
                  </a:cubicBezTo>
                </a:path>
              </a:pathLst>
            </a:custGeom>
            <a:solidFill>
              <a:srgbClr val="2A2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9" name="Freeform 438"/>
            <p:cNvSpPr/>
            <p:nvPr userDrawn="1"/>
          </p:nvSpPr>
          <p:spPr bwMode="auto">
            <a:xfrm>
              <a:off x="5238750" y="3221038"/>
              <a:ext cx="269875" cy="177800"/>
            </a:xfrm>
            <a:custGeom>
              <a:avLst/>
              <a:gdLst>
                <a:gd name="T0" fmla="*/ 116 w 170"/>
                <a:gd name="T1" fmla="*/ 0 h 112"/>
                <a:gd name="T2" fmla="*/ 0 w 170"/>
                <a:gd name="T3" fmla="*/ 0 h 112"/>
                <a:gd name="T4" fmla="*/ 34 w 170"/>
                <a:gd name="T5" fmla="*/ 48 h 112"/>
                <a:gd name="T6" fmla="*/ 67 w 170"/>
                <a:gd name="T7" fmla="*/ 112 h 112"/>
                <a:gd name="T8" fmla="*/ 170 w 170"/>
                <a:gd name="T9" fmla="*/ 112 h 112"/>
                <a:gd name="T10" fmla="*/ 116 w 170"/>
                <a:gd name="T1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112">
                  <a:moveTo>
                    <a:pt x="11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14"/>
                    <a:pt x="23" y="31"/>
                    <a:pt x="34" y="48"/>
                  </a:cubicBezTo>
                  <a:cubicBezTo>
                    <a:pt x="46" y="68"/>
                    <a:pt x="57" y="89"/>
                    <a:pt x="67" y="112"/>
                  </a:cubicBezTo>
                  <a:cubicBezTo>
                    <a:pt x="170" y="112"/>
                    <a:pt x="170" y="112"/>
                    <a:pt x="170" y="112"/>
                  </a:cubicBezTo>
                  <a:cubicBezTo>
                    <a:pt x="155" y="71"/>
                    <a:pt x="137" y="34"/>
                    <a:pt x="116" y="0"/>
                  </a:cubicBezTo>
                </a:path>
              </a:pathLst>
            </a:custGeom>
            <a:solidFill>
              <a:srgbClr val="93B7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0" name="Freeform 439"/>
            <p:cNvSpPr>
              <a:spLocks noEditPoints="1"/>
            </p:cNvSpPr>
            <p:nvPr userDrawn="1"/>
          </p:nvSpPr>
          <p:spPr bwMode="auto">
            <a:xfrm>
              <a:off x="5340350" y="3535363"/>
              <a:ext cx="339725" cy="422275"/>
            </a:xfrm>
            <a:custGeom>
              <a:avLst/>
              <a:gdLst>
                <a:gd name="T0" fmla="*/ 144 w 214"/>
                <a:gd name="T1" fmla="*/ 244 h 266"/>
                <a:gd name="T2" fmla="*/ 144 w 214"/>
                <a:gd name="T3" fmla="*/ 244 h 266"/>
                <a:gd name="T4" fmla="*/ 144 w 214"/>
                <a:gd name="T5" fmla="*/ 244 h 266"/>
                <a:gd name="T6" fmla="*/ 144 w 214"/>
                <a:gd name="T7" fmla="*/ 244 h 266"/>
                <a:gd name="T8" fmla="*/ 144 w 214"/>
                <a:gd name="T9" fmla="*/ 244 h 266"/>
                <a:gd name="T10" fmla="*/ 144 w 214"/>
                <a:gd name="T11" fmla="*/ 244 h 266"/>
                <a:gd name="T12" fmla="*/ 144 w 214"/>
                <a:gd name="T13" fmla="*/ 244 h 266"/>
                <a:gd name="T14" fmla="*/ 144 w 214"/>
                <a:gd name="T15" fmla="*/ 244 h 266"/>
                <a:gd name="T16" fmla="*/ 144 w 214"/>
                <a:gd name="T17" fmla="*/ 244 h 266"/>
                <a:gd name="T18" fmla="*/ 144 w 214"/>
                <a:gd name="T19" fmla="*/ 243 h 266"/>
                <a:gd name="T20" fmla="*/ 144 w 214"/>
                <a:gd name="T21" fmla="*/ 243 h 266"/>
                <a:gd name="T22" fmla="*/ 144 w 214"/>
                <a:gd name="T23" fmla="*/ 243 h 266"/>
                <a:gd name="T24" fmla="*/ 144 w 214"/>
                <a:gd name="T25" fmla="*/ 243 h 266"/>
                <a:gd name="T26" fmla="*/ 144 w 214"/>
                <a:gd name="T27" fmla="*/ 243 h 266"/>
                <a:gd name="T28" fmla="*/ 144 w 214"/>
                <a:gd name="T29" fmla="*/ 243 h 266"/>
                <a:gd name="T30" fmla="*/ 144 w 214"/>
                <a:gd name="T31" fmla="*/ 243 h 266"/>
                <a:gd name="T32" fmla="*/ 144 w 214"/>
                <a:gd name="T33" fmla="*/ 243 h 266"/>
                <a:gd name="T34" fmla="*/ 144 w 214"/>
                <a:gd name="T35" fmla="*/ 243 h 266"/>
                <a:gd name="T36" fmla="*/ 144 w 214"/>
                <a:gd name="T37" fmla="*/ 242 h 266"/>
                <a:gd name="T38" fmla="*/ 144 w 214"/>
                <a:gd name="T39" fmla="*/ 242 h 266"/>
                <a:gd name="T40" fmla="*/ 144 w 214"/>
                <a:gd name="T41" fmla="*/ 242 h 266"/>
                <a:gd name="T42" fmla="*/ 144 w 214"/>
                <a:gd name="T43" fmla="*/ 242 h 266"/>
                <a:gd name="T44" fmla="*/ 144 w 214"/>
                <a:gd name="T45" fmla="*/ 242 h 266"/>
                <a:gd name="T46" fmla="*/ 144 w 214"/>
                <a:gd name="T47" fmla="*/ 242 h 266"/>
                <a:gd name="T48" fmla="*/ 144 w 214"/>
                <a:gd name="T49" fmla="*/ 242 h 266"/>
                <a:gd name="T50" fmla="*/ 144 w 214"/>
                <a:gd name="T51" fmla="*/ 242 h 266"/>
                <a:gd name="T52" fmla="*/ 144 w 214"/>
                <a:gd name="T53" fmla="*/ 242 h 266"/>
                <a:gd name="T54" fmla="*/ 144 w 214"/>
                <a:gd name="T55" fmla="*/ 242 h 266"/>
                <a:gd name="T56" fmla="*/ 144 w 214"/>
                <a:gd name="T57" fmla="*/ 241 h 266"/>
                <a:gd name="T58" fmla="*/ 144 w 214"/>
                <a:gd name="T59" fmla="*/ 242 h 266"/>
                <a:gd name="T60" fmla="*/ 144 w 214"/>
                <a:gd name="T61" fmla="*/ 241 h 266"/>
                <a:gd name="T62" fmla="*/ 144 w 214"/>
                <a:gd name="T63" fmla="*/ 241 h 266"/>
                <a:gd name="T64" fmla="*/ 144 w 214"/>
                <a:gd name="T65" fmla="*/ 241 h 266"/>
                <a:gd name="T66" fmla="*/ 133 w 214"/>
                <a:gd name="T67" fmla="*/ 0 h 266"/>
                <a:gd name="T68" fmla="*/ 34 w 214"/>
                <a:gd name="T69" fmla="*/ 0 h 266"/>
                <a:gd name="T70" fmla="*/ 34 w 214"/>
                <a:gd name="T71" fmla="*/ 2 h 266"/>
                <a:gd name="T72" fmla="*/ 34 w 214"/>
                <a:gd name="T73" fmla="*/ 2 h 266"/>
                <a:gd name="T74" fmla="*/ 76 w 214"/>
                <a:gd name="T75" fmla="*/ 36 h 266"/>
                <a:gd name="T76" fmla="*/ 102 w 214"/>
                <a:gd name="T77" fmla="*/ 198 h 266"/>
                <a:gd name="T78" fmla="*/ 102 w 214"/>
                <a:gd name="T79" fmla="*/ 198 h 266"/>
                <a:gd name="T80" fmla="*/ 98 w 214"/>
                <a:gd name="T81" fmla="*/ 198 h 266"/>
                <a:gd name="T82" fmla="*/ 46 w 214"/>
                <a:gd name="T83" fmla="*/ 198 h 266"/>
                <a:gd name="T84" fmla="*/ 0 w 214"/>
                <a:gd name="T85" fmla="*/ 244 h 266"/>
                <a:gd name="T86" fmla="*/ 0 w 214"/>
                <a:gd name="T87" fmla="*/ 266 h 266"/>
                <a:gd name="T88" fmla="*/ 214 w 214"/>
                <a:gd name="T89" fmla="*/ 266 h 266"/>
                <a:gd name="T90" fmla="*/ 144 w 214"/>
                <a:gd name="T91" fmla="*/ 235 h 266"/>
                <a:gd name="T92" fmla="*/ 144 w 214"/>
                <a:gd name="T93" fmla="*/ 241 h 266"/>
                <a:gd name="T94" fmla="*/ 136 w 214"/>
                <a:gd name="T95" fmla="*/ 218 h 266"/>
                <a:gd name="T96" fmla="*/ 133 w 214"/>
                <a:gd name="T97" fmla="*/ 185 h 266"/>
                <a:gd name="T98" fmla="*/ 131 w 214"/>
                <a:gd name="T99" fmla="*/ 185 h 266"/>
                <a:gd name="T100" fmla="*/ 131 w 214"/>
                <a:gd name="T101" fmla="*/ 161 h 266"/>
                <a:gd name="T102" fmla="*/ 109 w 214"/>
                <a:gd name="T103" fmla="*/ 36 h 266"/>
                <a:gd name="T104" fmla="*/ 133 w 214"/>
                <a:gd name="T105" fmla="*/ 2 h 266"/>
                <a:gd name="T106" fmla="*/ 133 w 214"/>
                <a:gd name="T107" fmla="*/ 2 h 266"/>
                <a:gd name="T108" fmla="*/ 133 w 214"/>
                <a:gd name="T109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4" h="266">
                  <a:moveTo>
                    <a:pt x="144" y="244"/>
                  </a:moveTo>
                  <a:cubicBezTo>
                    <a:pt x="144" y="244"/>
                    <a:pt x="144" y="244"/>
                    <a:pt x="144" y="244"/>
                  </a:cubicBezTo>
                  <a:cubicBezTo>
                    <a:pt x="144" y="244"/>
                    <a:pt x="144" y="244"/>
                    <a:pt x="144" y="244"/>
                  </a:cubicBezTo>
                  <a:moveTo>
                    <a:pt x="144" y="244"/>
                  </a:moveTo>
                  <a:cubicBezTo>
                    <a:pt x="144" y="244"/>
                    <a:pt x="144" y="244"/>
                    <a:pt x="144" y="244"/>
                  </a:cubicBezTo>
                  <a:cubicBezTo>
                    <a:pt x="144" y="244"/>
                    <a:pt x="144" y="244"/>
                    <a:pt x="144" y="244"/>
                  </a:cubicBezTo>
                  <a:moveTo>
                    <a:pt x="144" y="244"/>
                  </a:moveTo>
                  <a:cubicBezTo>
                    <a:pt x="144" y="244"/>
                    <a:pt x="144" y="244"/>
                    <a:pt x="144" y="244"/>
                  </a:cubicBezTo>
                  <a:cubicBezTo>
                    <a:pt x="144" y="244"/>
                    <a:pt x="144" y="244"/>
                    <a:pt x="144" y="244"/>
                  </a:cubicBezTo>
                  <a:moveTo>
                    <a:pt x="144" y="243"/>
                  </a:moveTo>
                  <a:cubicBezTo>
                    <a:pt x="144" y="243"/>
                    <a:pt x="144" y="243"/>
                    <a:pt x="144" y="243"/>
                  </a:cubicBezTo>
                  <a:cubicBezTo>
                    <a:pt x="144" y="243"/>
                    <a:pt x="144" y="243"/>
                    <a:pt x="144" y="243"/>
                  </a:cubicBezTo>
                  <a:moveTo>
                    <a:pt x="144" y="243"/>
                  </a:moveTo>
                  <a:cubicBezTo>
                    <a:pt x="144" y="243"/>
                    <a:pt x="144" y="243"/>
                    <a:pt x="144" y="243"/>
                  </a:cubicBezTo>
                  <a:cubicBezTo>
                    <a:pt x="144" y="243"/>
                    <a:pt x="144" y="243"/>
                    <a:pt x="144" y="243"/>
                  </a:cubicBezTo>
                  <a:moveTo>
                    <a:pt x="144" y="243"/>
                  </a:moveTo>
                  <a:cubicBezTo>
                    <a:pt x="144" y="243"/>
                    <a:pt x="144" y="243"/>
                    <a:pt x="144" y="243"/>
                  </a:cubicBezTo>
                  <a:cubicBezTo>
                    <a:pt x="144" y="243"/>
                    <a:pt x="144" y="243"/>
                    <a:pt x="144" y="243"/>
                  </a:cubicBezTo>
                  <a:moveTo>
                    <a:pt x="144" y="242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4" y="242"/>
                    <a:pt x="144" y="242"/>
                    <a:pt x="144" y="242"/>
                  </a:cubicBezTo>
                  <a:moveTo>
                    <a:pt x="144" y="242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4" y="242"/>
                    <a:pt x="144" y="242"/>
                    <a:pt x="144" y="242"/>
                  </a:cubicBezTo>
                  <a:moveTo>
                    <a:pt x="144" y="242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4" y="242"/>
                    <a:pt x="144" y="242"/>
                    <a:pt x="144" y="242"/>
                  </a:cubicBezTo>
                  <a:moveTo>
                    <a:pt x="144" y="242"/>
                  </a:moveTo>
                  <a:cubicBezTo>
                    <a:pt x="144" y="241"/>
                    <a:pt x="144" y="241"/>
                    <a:pt x="144" y="241"/>
                  </a:cubicBezTo>
                  <a:cubicBezTo>
                    <a:pt x="144" y="241"/>
                    <a:pt x="144" y="241"/>
                    <a:pt x="144" y="242"/>
                  </a:cubicBezTo>
                  <a:moveTo>
                    <a:pt x="144" y="241"/>
                  </a:moveTo>
                  <a:cubicBezTo>
                    <a:pt x="144" y="241"/>
                    <a:pt x="144" y="241"/>
                    <a:pt x="144" y="241"/>
                  </a:cubicBezTo>
                  <a:cubicBezTo>
                    <a:pt x="144" y="241"/>
                    <a:pt x="144" y="241"/>
                    <a:pt x="144" y="241"/>
                  </a:cubicBezTo>
                  <a:moveTo>
                    <a:pt x="133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1"/>
                    <a:pt x="34" y="1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9" y="30"/>
                    <a:pt x="76" y="36"/>
                  </a:cubicBezTo>
                  <a:cubicBezTo>
                    <a:pt x="88" y="87"/>
                    <a:pt x="97" y="141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1" y="198"/>
                    <a:pt x="100" y="198"/>
                    <a:pt x="98" y="198"/>
                  </a:cubicBezTo>
                  <a:cubicBezTo>
                    <a:pt x="46" y="198"/>
                    <a:pt x="46" y="198"/>
                    <a:pt x="46" y="198"/>
                  </a:cubicBezTo>
                  <a:cubicBezTo>
                    <a:pt x="21" y="198"/>
                    <a:pt x="0" y="219"/>
                    <a:pt x="0" y="244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194" y="250"/>
                    <a:pt x="170" y="239"/>
                    <a:pt x="144" y="235"/>
                  </a:cubicBezTo>
                  <a:cubicBezTo>
                    <a:pt x="144" y="237"/>
                    <a:pt x="144" y="239"/>
                    <a:pt x="144" y="241"/>
                  </a:cubicBezTo>
                  <a:cubicBezTo>
                    <a:pt x="144" y="232"/>
                    <a:pt x="141" y="225"/>
                    <a:pt x="136" y="218"/>
                  </a:cubicBezTo>
                  <a:cubicBezTo>
                    <a:pt x="135" y="207"/>
                    <a:pt x="134" y="196"/>
                    <a:pt x="133" y="185"/>
                  </a:cubicBezTo>
                  <a:cubicBezTo>
                    <a:pt x="131" y="185"/>
                    <a:pt x="131" y="185"/>
                    <a:pt x="131" y="185"/>
                  </a:cubicBezTo>
                  <a:cubicBezTo>
                    <a:pt x="131" y="161"/>
                    <a:pt x="131" y="161"/>
                    <a:pt x="131" y="161"/>
                  </a:cubicBezTo>
                  <a:cubicBezTo>
                    <a:pt x="125" y="117"/>
                    <a:pt x="118" y="75"/>
                    <a:pt x="109" y="36"/>
                  </a:cubicBezTo>
                  <a:cubicBezTo>
                    <a:pt x="138" y="28"/>
                    <a:pt x="133" y="2"/>
                    <a:pt x="133" y="2"/>
                  </a:cubicBezTo>
                  <a:cubicBezTo>
                    <a:pt x="133" y="2"/>
                    <a:pt x="133" y="2"/>
                    <a:pt x="133" y="2"/>
                  </a:cubicBezTo>
                  <a:cubicBezTo>
                    <a:pt x="133" y="2"/>
                    <a:pt x="133" y="1"/>
                    <a:pt x="133" y="0"/>
                  </a:cubicBezTo>
                </a:path>
              </a:pathLst>
            </a:custGeom>
            <a:solidFill>
              <a:srgbClr val="D2CF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1" name="Freeform 440"/>
            <p:cNvSpPr/>
            <p:nvPr userDrawn="1"/>
          </p:nvSpPr>
          <p:spPr bwMode="auto">
            <a:xfrm>
              <a:off x="5345113" y="3398838"/>
              <a:ext cx="206375" cy="136525"/>
            </a:xfrm>
            <a:custGeom>
              <a:avLst/>
              <a:gdLst>
                <a:gd name="T0" fmla="*/ 103 w 130"/>
                <a:gd name="T1" fmla="*/ 0 h 86"/>
                <a:gd name="T2" fmla="*/ 0 w 130"/>
                <a:gd name="T3" fmla="*/ 0 h 86"/>
                <a:gd name="T4" fmla="*/ 31 w 130"/>
                <a:gd name="T5" fmla="*/ 86 h 86"/>
                <a:gd name="T6" fmla="*/ 130 w 130"/>
                <a:gd name="T7" fmla="*/ 86 h 86"/>
                <a:gd name="T8" fmla="*/ 103 w 130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86">
                  <a:moveTo>
                    <a:pt x="10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27"/>
                    <a:pt x="22" y="56"/>
                    <a:pt x="31" y="86"/>
                  </a:cubicBezTo>
                  <a:cubicBezTo>
                    <a:pt x="130" y="86"/>
                    <a:pt x="130" y="86"/>
                    <a:pt x="130" y="86"/>
                  </a:cubicBezTo>
                  <a:cubicBezTo>
                    <a:pt x="122" y="56"/>
                    <a:pt x="113" y="28"/>
                    <a:pt x="103" y="0"/>
                  </a:cubicBezTo>
                </a:path>
              </a:pathLst>
            </a:custGeom>
            <a:solidFill>
              <a:srgbClr val="CB7B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2" name="Freeform 441"/>
            <p:cNvSpPr/>
            <p:nvPr userDrawn="1"/>
          </p:nvSpPr>
          <p:spPr bwMode="auto">
            <a:xfrm>
              <a:off x="5548313" y="3790951"/>
              <a:ext cx="3175" cy="38100"/>
            </a:xfrm>
            <a:custGeom>
              <a:avLst/>
              <a:gdLst>
                <a:gd name="T0" fmla="*/ 0 w 2"/>
                <a:gd name="T1" fmla="*/ 0 h 24"/>
                <a:gd name="T2" fmla="*/ 0 w 2"/>
                <a:gd name="T3" fmla="*/ 24 h 24"/>
                <a:gd name="T4" fmla="*/ 2 w 2"/>
                <a:gd name="T5" fmla="*/ 24 h 24"/>
                <a:gd name="T6" fmla="*/ 0 w 2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16"/>
                    <a:pt x="1" y="8"/>
                    <a:pt x="0" y="0"/>
                  </a:cubicBezTo>
                </a:path>
              </a:pathLst>
            </a:custGeom>
            <a:solidFill>
              <a:srgbClr val="A3B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3" name="Freeform 442"/>
            <p:cNvSpPr>
              <a:spLocks noEditPoints="1"/>
            </p:cNvSpPr>
            <p:nvPr userDrawn="1"/>
          </p:nvSpPr>
          <p:spPr bwMode="auto">
            <a:xfrm>
              <a:off x="5340350" y="4446588"/>
              <a:ext cx="411163" cy="146050"/>
            </a:xfrm>
            <a:custGeom>
              <a:avLst/>
              <a:gdLst>
                <a:gd name="T0" fmla="*/ 217 w 259"/>
                <a:gd name="T1" fmla="*/ 71 h 92"/>
                <a:gd name="T2" fmla="*/ 0 w 259"/>
                <a:gd name="T3" fmla="*/ 71 h 92"/>
                <a:gd name="T4" fmla="*/ 0 w 259"/>
                <a:gd name="T5" fmla="*/ 92 h 92"/>
                <a:gd name="T6" fmla="*/ 186 w 259"/>
                <a:gd name="T7" fmla="*/ 92 h 92"/>
                <a:gd name="T8" fmla="*/ 217 w 259"/>
                <a:gd name="T9" fmla="*/ 71 h 92"/>
                <a:gd name="T10" fmla="*/ 259 w 259"/>
                <a:gd name="T11" fmla="*/ 0 h 92"/>
                <a:gd name="T12" fmla="*/ 0 w 259"/>
                <a:gd name="T13" fmla="*/ 0 h 92"/>
                <a:gd name="T14" fmla="*/ 0 w 259"/>
                <a:gd name="T15" fmla="*/ 53 h 92"/>
                <a:gd name="T16" fmla="*/ 233 w 259"/>
                <a:gd name="T17" fmla="*/ 53 h 92"/>
                <a:gd name="T18" fmla="*/ 259 w 259"/>
                <a:gd name="T1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92">
                  <a:moveTo>
                    <a:pt x="217" y="71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86" y="92"/>
                    <a:pt x="186" y="92"/>
                    <a:pt x="186" y="92"/>
                  </a:cubicBezTo>
                  <a:cubicBezTo>
                    <a:pt x="197" y="86"/>
                    <a:pt x="207" y="79"/>
                    <a:pt x="217" y="71"/>
                  </a:cubicBezTo>
                  <a:moveTo>
                    <a:pt x="25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33" y="53"/>
                    <a:pt x="233" y="53"/>
                    <a:pt x="233" y="53"/>
                  </a:cubicBezTo>
                  <a:cubicBezTo>
                    <a:pt x="245" y="38"/>
                    <a:pt x="254" y="20"/>
                    <a:pt x="259" y="0"/>
                  </a:cubicBezTo>
                </a:path>
              </a:pathLst>
            </a:custGeom>
            <a:solidFill>
              <a:srgbClr val="D2CF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4" name="Freeform 443"/>
            <p:cNvSpPr/>
            <p:nvPr userDrawn="1"/>
          </p:nvSpPr>
          <p:spPr bwMode="auto">
            <a:xfrm>
              <a:off x="5340350" y="3957638"/>
              <a:ext cx="417513" cy="488950"/>
            </a:xfrm>
            <a:custGeom>
              <a:avLst/>
              <a:gdLst>
                <a:gd name="T0" fmla="*/ 214 w 263"/>
                <a:gd name="T1" fmla="*/ 0 h 309"/>
                <a:gd name="T2" fmla="*/ 0 w 263"/>
                <a:gd name="T3" fmla="*/ 0 h 309"/>
                <a:gd name="T4" fmla="*/ 0 w 263"/>
                <a:gd name="T5" fmla="*/ 309 h 309"/>
                <a:gd name="T6" fmla="*/ 259 w 263"/>
                <a:gd name="T7" fmla="*/ 309 h 309"/>
                <a:gd name="T8" fmla="*/ 263 w 263"/>
                <a:gd name="T9" fmla="*/ 277 h 309"/>
                <a:gd name="T10" fmla="*/ 263 w 263"/>
                <a:gd name="T11" fmla="*/ 106 h 309"/>
                <a:gd name="T12" fmla="*/ 214 w 263"/>
                <a:gd name="T1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" h="309">
                  <a:moveTo>
                    <a:pt x="2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259" y="309"/>
                    <a:pt x="259" y="309"/>
                    <a:pt x="259" y="309"/>
                  </a:cubicBezTo>
                  <a:cubicBezTo>
                    <a:pt x="262" y="299"/>
                    <a:pt x="263" y="288"/>
                    <a:pt x="263" y="277"/>
                  </a:cubicBezTo>
                  <a:cubicBezTo>
                    <a:pt x="263" y="106"/>
                    <a:pt x="263" y="106"/>
                    <a:pt x="263" y="106"/>
                  </a:cubicBezTo>
                  <a:cubicBezTo>
                    <a:pt x="263" y="63"/>
                    <a:pt x="244" y="25"/>
                    <a:pt x="214" y="0"/>
                  </a:cubicBezTo>
                </a:path>
              </a:pathLst>
            </a:custGeom>
            <a:solidFill>
              <a:srgbClr val="93B7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5" name="Freeform 444"/>
            <p:cNvSpPr/>
            <p:nvPr userDrawn="1"/>
          </p:nvSpPr>
          <p:spPr bwMode="auto">
            <a:xfrm>
              <a:off x="5340350" y="4530726"/>
              <a:ext cx="369888" cy="28575"/>
            </a:xfrm>
            <a:custGeom>
              <a:avLst/>
              <a:gdLst>
                <a:gd name="T0" fmla="*/ 233 w 233"/>
                <a:gd name="T1" fmla="*/ 0 h 18"/>
                <a:gd name="T2" fmla="*/ 0 w 233"/>
                <a:gd name="T3" fmla="*/ 0 h 18"/>
                <a:gd name="T4" fmla="*/ 0 w 233"/>
                <a:gd name="T5" fmla="*/ 18 h 18"/>
                <a:gd name="T6" fmla="*/ 217 w 233"/>
                <a:gd name="T7" fmla="*/ 18 h 18"/>
                <a:gd name="T8" fmla="*/ 233 w 23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8">
                  <a:moveTo>
                    <a:pt x="2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3" y="12"/>
                    <a:pt x="228" y="7"/>
                    <a:pt x="233" y="0"/>
                  </a:cubicBezTo>
                </a:path>
              </a:pathLst>
            </a:custGeom>
            <a:solidFill>
              <a:srgbClr val="48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6" name="Freeform 445"/>
            <p:cNvSpPr/>
            <p:nvPr userDrawn="1"/>
          </p:nvSpPr>
          <p:spPr bwMode="auto">
            <a:xfrm>
              <a:off x="5345113" y="4619626"/>
              <a:ext cx="219075" cy="47625"/>
            </a:xfrm>
            <a:custGeom>
              <a:avLst/>
              <a:gdLst>
                <a:gd name="T0" fmla="*/ 138 w 138"/>
                <a:gd name="T1" fmla="*/ 0 h 30"/>
                <a:gd name="T2" fmla="*/ 0 w 138"/>
                <a:gd name="T3" fmla="*/ 0 h 30"/>
                <a:gd name="T4" fmla="*/ 43 w 138"/>
                <a:gd name="T5" fmla="*/ 30 h 30"/>
                <a:gd name="T6" fmla="*/ 95 w 138"/>
                <a:gd name="T7" fmla="*/ 30 h 30"/>
                <a:gd name="T8" fmla="*/ 138 w 138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30">
                  <a:moveTo>
                    <a:pt x="1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17"/>
                    <a:pt x="23" y="30"/>
                    <a:pt x="43" y="30"/>
                  </a:cubicBezTo>
                  <a:cubicBezTo>
                    <a:pt x="95" y="30"/>
                    <a:pt x="95" y="30"/>
                    <a:pt x="95" y="30"/>
                  </a:cubicBezTo>
                  <a:cubicBezTo>
                    <a:pt x="115" y="30"/>
                    <a:pt x="131" y="17"/>
                    <a:pt x="138" y="0"/>
                  </a:cubicBezTo>
                </a:path>
              </a:pathLst>
            </a:custGeom>
            <a:solidFill>
              <a:srgbClr val="D2CF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7" name="Freeform 446"/>
            <p:cNvSpPr>
              <a:spLocks noEditPoints="1"/>
            </p:cNvSpPr>
            <p:nvPr userDrawn="1"/>
          </p:nvSpPr>
          <p:spPr bwMode="auto">
            <a:xfrm>
              <a:off x="5340350" y="4592638"/>
              <a:ext cx="295275" cy="26988"/>
            </a:xfrm>
            <a:custGeom>
              <a:avLst/>
              <a:gdLst>
                <a:gd name="T0" fmla="*/ 144 w 186"/>
                <a:gd name="T1" fmla="*/ 7 h 17"/>
                <a:gd name="T2" fmla="*/ 145 w 186"/>
                <a:gd name="T3" fmla="*/ 0 h 17"/>
                <a:gd name="T4" fmla="*/ 144 w 186"/>
                <a:gd name="T5" fmla="*/ 7 h 17"/>
                <a:gd name="T6" fmla="*/ 186 w 186"/>
                <a:gd name="T7" fmla="*/ 0 h 17"/>
                <a:gd name="T8" fmla="*/ 0 w 186"/>
                <a:gd name="T9" fmla="*/ 0 h 17"/>
                <a:gd name="T10" fmla="*/ 0 w 186"/>
                <a:gd name="T11" fmla="*/ 0 h 17"/>
                <a:gd name="T12" fmla="*/ 3 w 186"/>
                <a:gd name="T13" fmla="*/ 17 h 17"/>
                <a:gd name="T14" fmla="*/ 141 w 186"/>
                <a:gd name="T15" fmla="*/ 17 h 17"/>
                <a:gd name="T16" fmla="*/ 143 w 186"/>
                <a:gd name="T17" fmla="*/ 12 h 17"/>
                <a:gd name="T18" fmla="*/ 143 w 186"/>
                <a:gd name="T19" fmla="*/ 13 h 17"/>
                <a:gd name="T20" fmla="*/ 186 w 186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" h="17">
                  <a:moveTo>
                    <a:pt x="144" y="7"/>
                  </a:moveTo>
                  <a:cubicBezTo>
                    <a:pt x="144" y="5"/>
                    <a:pt x="145" y="3"/>
                    <a:pt x="145" y="0"/>
                  </a:cubicBezTo>
                  <a:cubicBezTo>
                    <a:pt x="145" y="3"/>
                    <a:pt x="144" y="5"/>
                    <a:pt x="144" y="7"/>
                  </a:cubicBezTo>
                  <a:moveTo>
                    <a:pt x="18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2"/>
                    <a:pt x="3" y="17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2" y="16"/>
                    <a:pt x="142" y="14"/>
                    <a:pt x="143" y="12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58" y="11"/>
                    <a:pt x="172" y="6"/>
                    <a:pt x="186" y="0"/>
                  </a:cubicBezTo>
                </a:path>
              </a:pathLst>
            </a:custGeom>
            <a:solidFill>
              <a:srgbClr val="48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8" name="Freeform 447"/>
            <p:cNvSpPr/>
            <p:nvPr userDrawn="1"/>
          </p:nvSpPr>
          <p:spPr bwMode="auto">
            <a:xfrm>
              <a:off x="3832225" y="3849688"/>
              <a:ext cx="228600" cy="817563"/>
            </a:xfrm>
            <a:custGeom>
              <a:avLst/>
              <a:gdLst>
                <a:gd name="T0" fmla="*/ 144 w 144"/>
                <a:gd name="T1" fmla="*/ 469 h 516"/>
                <a:gd name="T2" fmla="*/ 98 w 144"/>
                <a:gd name="T3" fmla="*/ 516 h 516"/>
                <a:gd name="T4" fmla="*/ 46 w 144"/>
                <a:gd name="T5" fmla="*/ 516 h 516"/>
                <a:gd name="T6" fmla="*/ 0 w 144"/>
                <a:gd name="T7" fmla="*/ 469 h 516"/>
                <a:gd name="T8" fmla="*/ 0 w 144"/>
                <a:gd name="T9" fmla="*/ 46 h 516"/>
                <a:gd name="T10" fmla="*/ 46 w 144"/>
                <a:gd name="T11" fmla="*/ 0 h 516"/>
                <a:gd name="T12" fmla="*/ 98 w 144"/>
                <a:gd name="T13" fmla="*/ 0 h 516"/>
                <a:gd name="T14" fmla="*/ 144 w 144"/>
                <a:gd name="T15" fmla="*/ 46 h 516"/>
                <a:gd name="T16" fmla="*/ 144 w 144"/>
                <a:gd name="T17" fmla="*/ 469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516">
                  <a:moveTo>
                    <a:pt x="144" y="469"/>
                  </a:moveTo>
                  <a:cubicBezTo>
                    <a:pt x="144" y="495"/>
                    <a:pt x="124" y="516"/>
                    <a:pt x="98" y="516"/>
                  </a:cubicBezTo>
                  <a:cubicBezTo>
                    <a:pt x="46" y="516"/>
                    <a:pt x="46" y="516"/>
                    <a:pt x="46" y="516"/>
                  </a:cubicBezTo>
                  <a:cubicBezTo>
                    <a:pt x="20" y="516"/>
                    <a:pt x="0" y="495"/>
                    <a:pt x="0" y="469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1"/>
                    <a:pt x="20" y="0"/>
                    <a:pt x="46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24" y="0"/>
                    <a:pt x="144" y="21"/>
                    <a:pt x="144" y="46"/>
                  </a:cubicBezTo>
                  <a:lnTo>
                    <a:pt x="144" y="469"/>
                  </a:lnTo>
                  <a:close/>
                </a:path>
              </a:pathLst>
            </a:custGeom>
            <a:solidFill>
              <a:srgbClr val="3D4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9" name="Freeform 448"/>
            <p:cNvSpPr/>
            <p:nvPr userDrawn="1"/>
          </p:nvSpPr>
          <p:spPr bwMode="auto">
            <a:xfrm>
              <a:off x="3643313" y="3903663"/>
              <a:ext cx="190500" cy="704850"/>
            </a:xfrm>
            <a:custGeom>
              <a:avLst/>
              <a:gdLst>
                <a:gd name="T0" fmla="*/ 119 w 120"/>
                <a:gd name="T1" fmla="*/ 435 h 445"/>
                <a:gd name="T2" fmla="*/ 119 w 120"/>
                <a:gd name="T3" fmla="*/ 12 h 445"/>
                <a:gd name="T4" fmla="*/ 120 w 120"/>
                <a:gd name="T5" fmla="*/ 0 h 445"/>
                <a:gd name="T6" fmla="*/ 0 w 120"/>
                <a:gd name="T7" fmla="*/ 137 h 445"/>
                <a:gd name="T8" fmla="*/ 0 w 120"/>
                <a:gd name="T9" fmla="*/ 308 h 445"/>
                <a:gd name="T10" fmla="*/ 120 w 120"/>
                <a:gd name="T11" fmla="*/ 445 h 445"/>
                <a:gd name="T12" fmla="*/ 119 w 120"/>
                <a:gd name="T13" fmla="*/ 435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445">
                  <a:moveTo>
                    <a:pt x="119" y="435"/>
                  </a:moveTo>
                  <a:cubicBezTo>
                    <a:pt x="119" y="12"/>
                    <a:pt x="119" y="12"/>
                    <a:pt x="119" y="12"/>
                  </a:cubicBezTo>
                  <a:cubicBezTo>
                    <a:pt x="119" y="8"/>
                    <a:pt x="119" y="4"/>
                    <a:pt x="120" y="0"/>
                  </a:cubicBezTo>
                  <a:cubicBezTo>
                    <a:pt x="53" y="9"/>
                    <a:pt x="0" y="67"/>
                    <a:pt x="0" y="13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78"/>
                    <a:pt x="52" y="435"/>
                    <a:pt x="120" y="445"/>
                  </a:cubicBezTo>
                  <a:cubicBezTo>
                    <a:pt x="119" y="442"/>
                    <a:pt x="119" y="438"/>
                    <a:pt x="119" y="435"/>
                  </a:cubicBezTo>
                  <a:close/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0" name="Freeform 449"/>
            <p:cNvSpPr/>
            <p:nvPr userDrawn="1"/>
          </p:nvSpPr>
          <p:spPr bwMode="auto">
            <a:xfrm>
              <a:off x="5229225" y="3849688"/>
              <a:ext cx="230188" cy="817563"/>
            </a:xfrm>
            <a:custGeom>
              <a:avLst/>
              <a:gdLst>
                <a:gd name="T0" fmla="*/ 0 w 145"/>
                <a:gd name="T1" fmla="*/ 46 h 516"/>
                <a:gd name="T2" fmla="*/ 47 w 145"/>
                <a:gd name="T3" fmla="*/ 0 h 516"/>
                <a:gd name="T4" fmla="*/ 98 w 145"/>
                <a:gd name="T5" fmla="*/ 0 h 516"/>
                <a:gd name="T6" fmla="*/ 145 w 145"/>
                <a:gd name="T7" fmla="*/ 46 h 516"/>
                <a:gd name="T8" fmla="*/ 145 w 145"/>
                <a:gd name="T9" fmla="*/ 469 h 516"/>
                <a:gd name="T10" fmla="*/ 98 w 145"/>
                <a:gd name="T11" fmla="*/ 516 h 516"/>
                <a:gd name="T12" fmla="*/ 47 w 145"/>
                <a:gd name="T13" fmla="*/ 516 h 516"/>
                <a:gd name="T14" fmla="*/ 0 w 145"/>
                <a:gd name="T15" fmla="*/ 469 h 516"/>
                <a:gd name="T16" fmla="*/ 0 w 145"/>
                <a:gd name="T17" fmla="*/ 4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516">
                  <a:moveTo>
                    <a:pt x="0" y="46"/>
                  </a:moveTo>
                  <a:cubicBezTo>
                    <a:pt x="0" y="21"/>
                    <a:pt x="21" y="0"/>
                    <a:pt x="47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24" y="0"/>
                    <a:pt x="145" y="21"/>
                    <a:pt x="145" y="46"/>
                  </a:cubicBezTo>
                  <a:cubicBezTo>
                    <a:pt x="145" y="469"/>
                    <a:pt x="145" y="469"/>
                    <a:pt x="145" y="469"/>
                  </a:cubicBezTo>
                  <a:cubicBezTo>
                    <a:pt x="145" y="495"/>
                    <a:pt x="124" y="516"/>
                    <a:pt x="98" y="516"/>
                  </a:cubicBezTo>
                  <a:cubicBezTo>
                    <a:pt x="47" y="516"/>
                    <a:pt x="47" y="516"/>
                    <a:pt x="47" y="516"/>
                  </a:cubicBezTo>
                  <a:cubicBezTo>
                    <a:pt x="21" y="516"/>
                    <a:pt x="0" y="495"/>
                    <a:pt x="0" y="469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3D4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1" name="Freeform 450"/>
            <p:cNvSpPr/>
            <p:nvPr userDrawn="1"/>
          </p:nvSpPr>
          <p:spPr bwMode="auto">
            <a:xfrm>
              <a:off x="3841750" y="2900363"/>
              <a:ext cx="1604963" cy="985838"/>
            </a:xfrm>
            <a:custGeom>
              <a:avLst/>
              <a:gdLst>
                <a:gd name="T0" fmla="*/ 1011 w 1011"/>
                <a:gd name="T1" fmla="*/ 619 h 622"/>
                <a:gd name="T2" fmla="*/ 899 w 1011"/>
                <a:gd name="T3" fmla="*/ 218 h 622"/>
                <a:gd name="T4" fmla="*/ 505 w 1011"/>
                <a:gd name="T5" fmla="*/ 0 h 622"/>
                <a:gd name="T6" fmla="*/ 112 w 1011"/>
                <a:gd name="T7" fmla="*/ 218 h 622"/>
                <a:gd name="T8" fmla="*/ 0 w 1011"/>
                <a:gd name="T9" fmla="*/ 622 h 622"/>
                <a:gd name="T10" fmla="*/ 34 w 1011"/>
                <a:gd name="T11" fmla="*/ 600 h 622"/>
                <a:gd name="T12" fmla="*/ 140 w 1011"/>
                <a:gd name="T13" fmla="*/ 235 h 622"/>
                <a:gd name="T14" fmla="*/ 505 w 1011"/>
                <a:gd name="T15" fmla="*/ 32 h 622"/>
                <a:gd name="T16" fmla="*/ 871 w 1011"/>
                <a:gd name="T17" fmla="*/ 235 h 622"/>
                <a:gd name="T18" fmla="*/ 977 w 1011"/>
                <a:gd name="T19" fmla="*/ 599 h 622"/>
                <a:gd name="T20" fmla="*/ 1011 w 1011"/>
                <a:gd name="T21" fmla="*/ 619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1" h="622">
                  <a:moveTo>
                    <a:pt x="1011" y="619"/>
                  </a:moveTo>
                  <a:cubicBezTo>
                    <a:pt x="998" y="457"/>
                    <a:pt x="960" y="320"/>
                    <a:pt x="899" y="218"/>
                  </a:cubicBezTo>
                  <a:cubicBezTo>
                    <a:pt x="811" y="73"/>
                    <a:pt x="679" y="0"/>
                    <a:pt x="505" y="0"/>
                  </a:cubicBezTo>
                  <a:cubicBezTo>
                    <a:pt x="332" y="0"/>
                    <a:pt x="200" y="73"/>
                    <a:pt x="112" y="218"/>
                  </a:cubicBezTo>
                  <a:cubicBezTo>
                    <a:pt x="50" y="320"/>
                    <a:pt x="12" y="459"/>
                    <a:pt x="0" y="622"/>
                  </a:cubicBezTo>
                  <a:cubicBezTo>
                    <a:pt x="7" y="610"/>
                    <a:pt x="20" y="601"/>
                    <a:pt x="34" y="600"/>
                  </a:cubicBezTo>
                  <a:cubicBezTo>
                    <a:pt x="48" y="452"/>
                    <a:pt x="83" y="328"/>
                    <a:pt x="140" y="235"/>
                  </a:cubicBezTo>
                  <a:cubicBezTo>
                    <a:pt x="221" y="100"/>
                    <a:pt x="344" y="32"/>
                    <a:pt x="505" y="32"/>
                  </a:cubicBezTo>
                  <a:cubicBezTo>
                    <a:pt x="667" y="32"/>
                    <a:pt x="790" y="100"/>
                    <a:pt x="871" y="235"/>
                  </a:cubicBezTo>
                  <a:cubicBezTo>
                    <a:pt x="928" y="328"/>
                    <a:pt x="963" y="452"/>
                    <a:pt x="977" y="599"/>
                  </a:cubicBezTo>
                  <a:cubicBezTo>
                    <a:pt x="991" y="601"/>
                    <a:pt x="1003" y="608"/>
                    <a:pt x="1011" y="619"/>
                  </a:cubicBezTo>
                  <a:close/>
                </a:path>
              </a:pathLst>
            </a:custGeom>
            <a:solidFill>
              <a:srgbClr val="D2CF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2" name="Freeform 451"/>
            <p:cNvSpPr/>
            <p:nvPr userDrawn="1"/>
          </p:nvSpPr>
          <p:spPr bwMode="auto">
            <a:xfrm>
              <a:off x="5456238" y="3908426"/>
              <a:ext cx="190500" cy="704850"/>
            </a:xfrm>
            <a:custGeom>
              <a:avLst/>
              <a:gdLst>
                <a:gd name="T0" fmla="*/ 1 w 120"/>
                <a:gd name="T1" fmla="*/ 0 h 445"/>
                <a:gd name="T2" fmla="*/ 2 w 120"/>
                <a:gd name="T3" fmla="*/ 9 h 445"/>
                <a:gd name="T4" fmla="*/ 2 w 120"/>
                <a:gd name="T5" fmla="*/ 432 h 445"/>
                <a:gd name="T6" fmla="*/ 0 w 120"/>
                <a:gd name="T7" fmla="*/ 445 h 445"/>
                <a:gd name="T8" fmla="*/ 120 w 120"/>
                <a:gd name="T9" fmla="*/ 308 h 445"/>
                <a:gd name="T10" fmla="*/ 120 w 120"/>
                <a:gd name="T11" fmla="*/ 137 h 445"/>
                <a:gd name="T12" fmla="*/ 1 w 120"/>
                <a:gd name="T13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445">
                  <a:moveTo>
                    <a:pt x="1" y="0"/>
                  </a:moveTo>
                  <a:cubicBezTo>
                    <a:pt x="2" y="3"/>
                    <a:pt x="2" y="6"/>
                    <a:pt x="2" y="9"/>
                  </a:cubicBezTo>
                  <a:cubicBezTo>
                    <a:pt x="2" y="432"/>
                    <a:pt x="2" y="432"/>
                    <a:pt x="2" y="432"/>
                  </a:cubicBezTo>
                  <a:cubicBezTo>
                    <a:pt x="2" y="437"/>
                    <a:pt x="1" y="441"/>
                    <a:pt x="0" y="445"/>
                  </a:cubicBezTo>
                  <a:cubicBezTo>
                    <a:pt x="68" y="436"/>
                    <a:pt x="120" y="378"/>
                    <a:pt x="120" y="308"/>
                  </a:cubicBezTo>
                  <a:cubicBezTo>
                    <a:pt x="120" y="137"/>
                    <a:pt x="120" y="137"/>
                    <a:pt x="120" y="137"/>
                  </a:cubicBezTo>
                  <a:cubicBezTo>
                    <a:pt x="120" y="67"/>
                    <a:pt x="68" y="9"/>
                    <a:pt x="1" y="0"/>
                  </a:cubicBezTo>
                  <a:close/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3" name="Freeform 452"/>
            <p:cNvSpPr/>
            <p:nvPr userDrawn="1"/>
          </p:nvSpPr>
          <p:spPr bwMode="auto">
            <a:xfrm>
              <a:off x="3833813" y="2847976"/>
              <a:ext cx="1619250" cy="747713"/>
            </a:xfrm>
            <a:custGeom>
              <a:avLst/>
              <a:gdLst>
                <a:gd name="T0" fmla="*/ 1013 w 1020"/>
                <a:gd name="T1" fmla="*/ 436 h 472"/>
                <a:gd name="T2" fmla="*/ 931 w 1020"/>
                <a:gd name="T3" fmla="*/ 234 h 472"/>
                <a:gd name="T4" fmla="*/ 510 w 1020"/>
                <a:gd name="T5" fmla="*/ 0 h 472"/>
                <a:gd name="T6" fmla="*/ 90 w 1020"/>
                <a:gd name="T7" fmla="*/ 234 h 472"/>
                <a:gd name="T8" fmla="*/ 8 w 1020"/>
                <a:gd name="T9" fmla="*/ 436 h 472"/>
                <a:gd name="T10" fmla="*/ 50 w 1020"/>
                <a:gd name="T11" fmla="*/ 472 h 472"/>
                <a:gd name="T12" fmla="*/ 107 w 1020"/>
                <a:gd name="T13" fmla="*/ 436 h 472"/>
                <a:gd name="T14" fmla="*/ 171 w 1020"/>
                <a:gd name="T15" fmla="*/ 284 h 472"/>
                <a:gd name="T16" fmla="*/ 510 w 1020"/>
                <a:gd name="T17" fmla="*/ 96 h 472"/>
                <a:gd name="T18" fmla="*/ 849 w 1020"/>
                <a:gd name="T19" fmla="*/ 284 h 472"/>
                <a:gd name="T20" fmla="*/ 914 w 1020"/>
                <a:gd name="T21" fmla="*/ 436 h 472"/>
                <a:gd name="T22" fmla="*/ 913 w 1020"/>
                <a:gd name="T23" fmla="*/ 436 h 472"/>
                <a:gd name="T24" fmla="*/ 970 w 1020"/>
                <a:gd name="T25" fmla="*/ 472 h 472"/>
                <a:gd name="T26" fmla="*/ 1012 w 1020"/>
                <a:gd name="T27" fmla="*/ 436 h 472"/>
                <a:gd name="T28" fmla="*/ 1013 w 1020"/>
                <a:gd name="T29" fmla="*/ 436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20" h="472">
                  <a:moveTo>
                    <a:pt x="1013" y="436"/>
                  </a:moveTo>
                  <a:cubicBezTo>
                    <a:pt x="993" y="360"/>
                    <a:pt x="966" y="292"/>
                    <a:pt x="931" y="234"/>
                  </a:cubicBezTo>
                  <a:cubicBezTo>
                    <a:pt x="837" y="79"/>
                    <a:pt x="695" y="0"/>
                    <a:pt x="510" y="0"/>
                  </a:cubicBezTo>
                  <a:cubicBezTo>
                    <a:pt x="325" y="0"/>
                    <a:pt x="184" y="79"/>
                    <a:pt x="90" y="234"/>
                  </a:cubicBezTo>
                  <a:cubicBezTo>
                    <a:pt x="55" y="292"/>
                    <a:pt x="28" y="360"/>
                    <a:pt x="8" y="436"/>
                  </a:cubicBezTo>
                  <a:cubicBezTo>
                    <a:pt x="8" y="436"/>
                    <a:pt x="0" y="472"/>
                    <a:pt x="50" y="472"/>
                  </a:cubicBezTo>
                  <a:cubicBezTo>
                    <a:pt x="100" y="472"/>
                    <a:pt x="107" y="436"/>
                    <a:pt x="107" y="436"/>
                  </a:cubicBezTo>
                  <a:cubicBezTo>
                    <a:pt x="124" y="378"/>
                    <a:pt x="145" y="327"/>
                    <a:pt x="171" y="284"/>
                  </a:cubicBezTo>
                  <a:cubicBezTo>
                    <a:pt x="247" y="159"/>
                    <a:pt x="361" y="96"/>
                    <a:pt x="510" y="96"/>
                  </a:cubicBezTo>
                  <a:cubicBezTo>
                    <a:pt x="660" y="96"/>
                    <a:pt x="774" y="159"/>
                    <a:pt x="849" y="284"/>
                  </a:cubicBezTo>
                  <a:cubicBezTo>
                    <a:pt x="875" y="327"/>
                    <a:pt x="897" y="378"/>
                    <a:pt x="914" y="436"/>
                  </a:cubicBezTo>
                  <a:cubicBezTo>
                    <a:pt x="913" y="436"/>
                    <a:pt x="913" y="436"/>
                    <a:pt x="913" y="436"/>
                  </a:cubicBezTo>
                  <a:cubicBezTo>
                    <a:pt x="913" y="436"/>
                    <a:pt x="920" y="472"/>
                    <a:pt x="970" y="472"/>
                  </a:cubicBezTo>
                  <a:cubicBezTo>
                    <a:pt x="1020" y="472"/>
                    <a:pt x="1012" y="436"/>
                    <a:pt x="1012" y="436"/>
                  </a:cubicBezTo>
                  <a:lnTo>
                    <a:pt x="1013" y="436"/>
                  </a:lnTo>
                  <a:close/>
                </a:path>
              </a:pathLst>
            </a:custGeom>
            <a:solidFill>
              <a:srgbClr val="FAB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4" name="Freeform 453"/>
            <p:cNvSpPr/>
            <p:nvPr userDrawn="1"/>
          </p:nvSpPr>
          <p:spPr bwMode="auto">
            <a:xfrm>
              <a:off x="5100638" y="6170613"/>
              <a:ext cx="2162175" cy="681038"/>
            </a:xfrm>
            <a:custGeom>
              <a:avLst/>
              <a:gdLst>
                <a:gd name="T0" fmla="*/ 1362 w 1362"/>
                <a:gd name="T1" fmla="*/ 430 h 430"/>
                <a:gd name="T2" fmla="*/ 1362 w 1362"/>
                <a:gd name="T3" fmla="*/ 79 h 430"/>
                <a:gd name="T4" fmla="*/ 1283 w 1362"/>
                <a:gd name="T5" fmla="*/ 0 h 430"/>
                <a:gd name="T6" fmla="*/ 79 w 1362"/>
                <a:gd name="T7" fmla="*/ 0 h 430"/>
                <a:gd name="T8" fmla="*/ 0 w 1362"/>
                <a:gd name="T9" fmla="*/ 79 h 430"/>
                <a:gd name="T10" fmla="*/ 0 w 1362"/>
                <a:gd name="T11" fmla="*/ 430 h 430"/>
                <a:gd name="T12" fmla="*/ 1362 w 1362"/>
                <a:gd name="T13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2" h="430">
                  <a:moveTo>
                    <a:pt x="1362" y="430"/>
                  </a:moveTo>
                  <a:cubicBezTo>
                    <a:pt x="1362" y="79"/>
                    <a:pt x="1362" y="79"/>
                    <a:pt x="1362" y="79"/>
                  </a:cubicBezTo>
                  <a:cubicBezTo>
                    <a:pt x="1362" y="36"/>
                    <a:pt x="1327" y="0"/>
                    <a:pt x="1283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36" y="0"/>
                    <a:pt x="0" y="36"/>
                    <a:pt x="0" y="79"/>
                  </a:cubicBezTo>
                  <a:cubicBezTo>
                    <a:pt x="0" y="430"/>
                    <a:pt x="0" y="430"/>
                    <a:pt x="0" y="430"/>
                  </a:cubicBezTo>
                  <a:lnTo>
                    <a:pt x="1362" y="430"/>
                  </a:lnTo>
                  <a:close/>
                </a:path>
              </a:pathLst>
            </a:custGeom>
            <a:solidFill>
              <a:srgbClr val="FAB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2" name="副标题 2"/>
          <p:cNvSpPr>
            <a:spLocks noGrp="1"/>
          </p:cNvSpPr>
          <p:nvPr userDrawn="1">
            <p:ph type="subTitle" idx="1"/>
          </p:nvPr>
        </p:nvSpPr>
        <p:spPr>
          <a:xfrm>
            <a:off x="1294613" y="2710498"/>
            <a:ext cx="785551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3" name="标题 1"/>
          <p:cNvSpPr>
            <a:spLocks noGrp="1"/>
          </p:cNvSpPr>
          <p:nvPr userDrawn="1">
            <p:ph type="ctrTitle"/>
          </p:nvPr>
        </p:nvSpPr>
        <p:spPr>
          <a:xfrm>
            <a:off x="1294613" y="2011907"/>
            <a:ext cx="7855511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34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294613" y="4473806"/>
            <a:ext cx="785551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35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94613" y="4770077"/>
            <a:ext cx="785551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3616930" y="1155700"/>
            <a:ext cx="4958139" cy="2669604"/>
            <a:chOff x="2376488" y="2847976"/>
            <a:chExt cx="7435850" cy="4003675"/>
          </a:xfrm>
        </p:grpSpPr>
        <p:sp>
          <p:nvSpPr>
            <p:cNvPr id="647" name="Freeform 339"/>
            <p:cNvSpPr>
              <a:spLocks noEditPoints="1"/>
            </p:cNvSpPr>
            <p:nvPr userDrawn="1"/>
          </p:nvSpPr>
          <p:spPr bwMode="auto">
            <a:xfrm>
              <a:off x="8685213" y="4870451"/>
              <a:ext cx="792163" cy="777875"/>
            </a:xfrm>
            <a:custGeom>
              <a:avLst/>
              <a:gdLst>
                <a:gd name="T0" fmla="*/ 374 w 499"/>
                <a:gd name="T1" fmla="*/ 334 h 491"/>
                <a:gd name="T2" fmla="*/ 374 w 499"/>
                <a:gd name="T3" fmla="*/ 118 h 491"/>
                <a:gd name="T4" fmla="*/ 443 w 499"/>
                <a:gd name="T5" fmla="*/ 118 h 491"/>
                <a:gd name="T6" fmla="*/ 463 w 499"/>
                <a:gd name="T7" fmla="*/ 138 h 491"/>
                <a:gd name="T8" fmla="*/ 463 w 499"/>
                <a:gd name="T9" fmla="*/ 313 h 491"/>
                <a:gd name="T10" fmla="*/ 443 w 499"/>
                <a:gd name="T11" fmla="*/ 334 h 491"/>
                <a:gd name="T12" fmla="*/ 374 w 499"/>
                <a:gd name="T13" fmla="*/ 334 h 491"/>
                <a:gd name="T14" fmla="*/ 374 w 499"/>
                <a:gd name="T15" fmla="*/ 0 h 491"/>
                <a:gd name="T16" fmla="*/ 306 w 499"/>
                <a:gd name="T17" fmla="*/ 0 h 491"/>
                <a:gd name="T18" fmla="*/ 306 w 499"/>
                <a:gd name="T19" fmla="*/ 424 h 491"/>
                <a:gd name="T20" fmla="*/ 240 w 499"/>
                <a:gd name="T21" fmla="*/ 491 h 491"/>
                <a:gd name="T22" fmla="*/ 0 w 499"/>
                <a:gd name="T23" fmla="*/ 491 h 491"/>
                <a:gd name="T24" fmla="*/ 0 w 499"/>
                <a:gd name="T25" fmla="*/ 491 h 491"/>
                <a:gd name="T26" fmla="*/ 307 w 499"/>
                <a:gd name="T27" fmla="*/ 491 h 491"/>
                <a:gd name="T28" fmla="*/ 374 w 499"/>
                <a:gd name="T29" fmla="*/ 424 h 491"/>
                <a:gd name="T30" fmla="*/ 374 w 499"/>
                <a:gd name="T31" fmla="*/ 369 h 491"/>
                <a:gd name="T32" fmla="*/ 443 w 499"/>
                <a:gd name="T33" fmla="*/ 369 h 491"/>
                <a:gd name="T34" fmla="*/ 499 w 499"/>
                <a:gd name="T35" fmla="*/ 313 h 491"/>
                <a:gd name="T36" fmla="*/ 499 w 499"/>
                <a:gd name="T37" fmla="*/ 138 h 491"/>
                <a:gd name="T38" fmla="*/ 443 w 499"/>
                <a:gd name="T39" fmla="*/ 82 h 491"/>
                <a:gd name="T40" fmla="*/ 374 w 499"/>
                <a:gd name="T41" fmla="*/ 82 h 491"/>
                <a:gd name="T42" fmla="*/ 374 w 499"/>
                <a:gd name="T43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9" h="491">
                  <a:moveTo>
                    <a:pt x="374" y="334"/>
                  </a:moveTo>
                  <a:cubicBezTo>
                    <a:pt x="374" y="118"/>
                    <a:pt x="374" y="118"/>
                    <a:pt x="374" y="118"/>
                  </a:cubicBezTo>
                  <a:cubicBezTo>
                    <a:pt x="443" y="118"/>
                    <a:pt x="443" y="118"/>
                    <a:pt x="443" y="118"/>
                  </a:cubicBezTo>
                  <a:cubicBezTo>
                    <a:pt x="454" y="118"/>
                    <a:pt x="463" y="127"/>
                    <a:pt x="463" y="138"/>
                  </a:cubicBezTo>
                  <a:cubicBezTo>
                    <a:pt x="463" y="313"/>
                    <a:pt x="463" y="313"/>
                    <a:pt x="463" y="313"/>
                  </a:cubicBezTo>
                  <a:cubicBezTo>
                    <a:pt x="463" y="324"/>
                    <a:pt x="454" y="334"/>
                    <a:pt x="443" y="334"/>
                  </a:cubicBezTo>
                  <a:cubicBezTo>
                    <a:pt x="374" y="334"/>
                    <a:pt x="374" y="334"/>
                    <a:pt x="374" y="334"/>
                  </a:cubicBezTo>
                  <a:moveTo>
                    <a:pt x="374" y="0"/>
                  </a:moveTo>
                  <a:cubicBezTo>
                    <a:pt x="306" y="0"/>
                    <a:pt x="306" y="0"/>
                    <a:pt x="306" y="0"/>
                  </a:cubicBezTo>
                  <a:cubicBezTo>
                    <a:pt x="306" y="424"/>
                    <a:pt x="306" y="424"/>
                    <a:pt x="306" y="424"/>
                  </a:cubicBezTo>
                  <a:cubicBezTo>
                    <a:pt x="306" y="461"/>
                    <a:pt x="277" y="491"/>
                    <a:pt x="240" y="491"/>
                  </a:cubicBezTo>
                  <a:cubicBezTo>
                    <a:pt x="0" y="491"/>
                    <a:pt x="0" y="491"/>
                    <a:pt x="0" y="491"/>
                  </a:cubicBezTo>
                  <a:cubicBezTo>
                    <a:pt x="0" y="491"/>
                    <a:pt x="0" y="491"/>
                    <a:pt x="0" y="491"/>
                  </a:cubicBezTo>
                  <a:cubicBezTo>
                    <a:pt x="307" y="491"/>
                    <a:pt x="307" y="491"/>
                    <a:pt x="307" y="491"/>
                  </a:cubicBezTo>
                  <a:cubicBezTo>
                    <a:pt x="344" y="491"/>
                    <a:pt x="374" y="461"/>
                    <a:pt x="374" y="424"/>
                  </a:cubicBezTo>
                  <a:cubicBezTo>
                    <a:pt x="374" y="369"/>
                    <a:pt x="374" y="369"/>
                    <a:pt x="374" y="369"/>
                  </a:cubicBezTo>
                  <a:cubicBezTo>
                    <a:pt x="443" y="369"/>
                    <a:pt x="443" y="369"/>
                    <a:pt x="443" y="369"/>
                  </a:cubicBezTo>
                  <a:cubicBezTo>
                    <a:pt x="474" y="369"/>
                    <a:pt x="499" y="344"/>
                    <a:pt x="499" y="313"/>
                  </a:cubicBezTo>
                  <a:cubicBezTo>
                    <a:pt x="499" y="138"/>
                    <a:pt x="499" y="138"/>
                    <a:pt x="499" y="138"/>
                  </a:cubicBezTo>
                  <a:cubicBezTo>
                    <a:pt x="499" y="107"/>
                    <a:pt x="474" y="82"/>
                    <a:pt x="443" y="82"/>
                  </a:cubicBezTo>
                  <a:cubicBezTo>
                    <a:pt x="374" y="82"/>
                    <a:pt x="374" y="82"/>
                    <a:pt x="374" y="82"/>
                  </a:cubicBezTo>
                  <a:cubicBezTo>
                    <a:pt x="374" y="0"/>
                    <a:pt x="374" y="0"/>
                    <a:pt x="374" y="0"/>
                  </a:cubicBezTo>
                </a:path>
              </a:pathLst>
            </a:custGeom>
            <a:solidFill>
              <a:srgbClr val="2C4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8" name="Freeform 340"/>
            <p:cNvSpPr/>
            <p:nvPr userDrawn="1"/>
          </p:nvSpPr>
          <p:spPr bwMode="auto">
            <a:xfrm>
              <a:off x="8472488" y="4870451"/>
              <a:ext cx="698500" cy="777875"/>
            </a:xfrm>
            <a:custGeom>
              <a:avLst/>
              <a:gdLst>
                <a:gd name="T0" fmla="*/ 440 w 440"/>
                <a:gd name="T1" fmla="*/ 0 h 491"/>
                <a:gd name="T2" fmla="*/ 440 w 440"/>
                <a:gd name="T3" fmla="*/ 424 h 491"/>
                <a:gd name="T4" fmla="*/ 374 w 440"/>
                <a:gd name="T5" fmla="*/ 491 h 491"/>
                <a:gd name="T6" fmla="*/ 66 w 440"/>
                <a:gd name="T7" fmla="*/ 491 h 491"/>
                <a:gd name="T8" fmla="*/ 0 w 440"/>
                <a:gd name="T9" fmla="*/ 424 h 491"/>
                <a:gd name="T10" fmla="*/ 0 w 440"/>
                <a:gd name="T11" fmla="*/ 0 h 491"/>
                <a:gd name="T12" fmla="*/ 440 w 440"/>
                <a:gd name="T13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0" h="491">
                  <a:moveTo>
                    <a:pt x="440" y="0"/>
                  </a:moveTo>
                  <a:cubicBezTo>
                    <a:pt x="440" y="424"/>
                    <a:pt x="440" y="424"/>
                    <a:pt x="440" y="424"/>
                  </a:cubicBezTo>
                  <a:cubicBezTo>
                    <a:pt x="440" y="461"/>
                    <a:pt x="411" y="491"/>
                    <a:pt x="374" y="491"/>
                  </a:cubicBezTo>
                  <a:cubicBezTo>
                    <a:pt x="66" y="491"/>
                    <a:pt x="66" y="491"/>
                    <a:pt x="66" y="491"/>
                  </a:cubicBezTo>
                  <a:cubicBezTo>
                    <a:pt x="30" y="491"/>
                    <a:pt x="0" y="461"/>
                    <a:pt x="0" y="4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0" y="0"/>
                    <a:pt x="440" y="0"/>
                    <a:pt x="440" y="0"/>
                  </a:cubicBezTo>
                </a:path>
              </a:pathLst>
            </a:custGeom>
            <a:solidFill>
              <a:srgbClr val="FFD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9" name="Freeform 341"/>
            <p:cNvSpPr/>
            <p:nvPr userDrawn="1"/>
          </p:nvSpPr>
          <p:spPr bwMode="auto">
            <a:xfrm>
              <a:off x="9170988" y="5000626"/>
              <a:ext cx="198438" cy="454025"/>
            </a:xfrm>
            <a:custGeom>
              <a:avLst/>
              <a:gdLst>
                <a:gd name="T0" fmla="*/ 69 w 125"/>
                <a:gd name="T1" fmla="*/ 0 h 287"/>
                <a:gd name="T2" fmla="*/ 0 w 125"/>
                <a:gd name="T3" fmla="*/ 0 h 287"/>
                <a:gd name="T4" fmla="*/ 0 w 125"/>
                <a:gd name="T5" fmla="*/ 36 h 287"/>
                <a:gd name="T6" fmla="*/ 69 w 125"/>
                <a:gd name="T7" fmla="*/ 36 h 287"/>
                <a:gd name="T8" fmla="*/ 90 w 125"/>
                <a:gd name="T9" fmla="*/ 56 h 287"/>
                <a:gd name="T10" fmla="*/ 90 w 125"/>
                <a:gd name="T11" fmla="*/ 231 h 287"/>
                <a:gd name="T12" fmla="*/ 69 w 125"/>
                <a:gd name="T13" fmla="*/ 252 h 287"/>
                <a:gd name="T14" fmla="*/ 0 w 125"/>
                <a:gd name="T15" fmla="*/ 252 h 287"/>
                <a:gd name="T16" fmla="*/ 0 w 125"/>
                <a:gd name="T17" fmla="*/ 287 h 287"/>
                <a:gd name="T18" fmla="*/ 69 w 125"/>
                <a:gd name="T19" fmla="*/ 287 h 287"/>
                <a:gd name="T20" fmla="*/ 125 w 125"/>
                <a:gd name="T21" fmla="*/ 231 h 287"/>
                <a:gd name="T22" fmla="*/ 125 w 125"/>
                <a:gd name="T23" fmla="*/ 56 h 287"/>
                <a:gd name="T24" fmla="*/ 69 w 125"/>
                <a:gd name="T2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287">
                  <a:moveTo>
                    <a:pt x="6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80" y="36"/>
                    <a:pt x="90" y="45"/>
                    <a:pt x="90" y="56"/>
                  </a:cubicBezTo>
                  <a:cubicBezTo>
                    <a:pt x="90" y="231"/>
                    <a:pt x="90" y="231"/>
                    <a:pt x="90" y="231"/>
                  </a:cubicBezTo>
                  <a:cubicBezTo>
                    <a:pt x="90" y="242"/>
                    <a:pt x="80" y="252"/>
                    <a:pt x="69" y="252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69" y="287"/>
                    <a:pt x="69" y="287"/>
                    <a:pt x="69" y="287"/>
                  </a:cubicBezTo>
                  <a:cubicBezTo>
                    <a:pt x="100" y="287"/>
                    <a:pt x="125" y="262"/>
                    <a:pt x="125" y="231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5" y="25"/>
                    <a:pt x="100" y="0"/>
                    <a:pt x="69" y="0"/>
                  </a:cubicBezTo>
                  <a:close/>
                </a:path>
              </a:pathLst>
            </a:custGeom>
            <a:solidFill>
              <a:srgbClr val="FAB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0" name="Freeform 342"/>
            <p:cNvSpPr/>
            <p:nvPr userDrawn="1"/>
          </p:nvSpPr>
          <p:spPr bwMode="auto">
            <a:xfrm>
              <a:off x="2722563" y="3095626"/>
              <a:ext cx="1014413" cy="1004888"/>
            </a:xfrm>
            <a:custGeom>
              <a:avLst/>
              <a:gdLst>
                <a:gd name="T0" fmla="*/ 466 w 639"/>
                <a:gd name="T1" fmla="*/ 0 h 634"/>
                <a:gd name="T2" fmla="*/ 371 w 639"/>
                <a:gd name="T3" fmla="*/ 61 h 634"/>
                <a:gd name="T4" fmla="*/ 319 w 639"/>
                <a:gd name="T5" fmla="*/ 2 h 634"/>
                <a:gd name="T6" fmla="*/ 267 w 639"/>
                <a:gd name="T7" fmla="*/ 61 h 634"/>
                <a:gd name="T8" fmla="*/ 173 w 639"/>
                <a:gd name="T9" fmla="*/ 0 h 634"/>
                <a:gd name="T10" fmla="*/ 144 w 639"/>
                <a:gd name="T11" fmla="*/ 76 h 634"/>
                <a:gd name="T12" fmla="*/ 34 w 639"/>
                <a:gd name="T13" fmla="*/ 45 h 634"/>
                <a:gd name="T14" fmla="*/ 7 w 639"/>
                <a:gd name="T15" fmla="*/ 46 h 634"/>
                <a:gd name="T16" fmla="*/ 67 w 639"/>
                <a:gd name="T17" fmla="*/ 221 h 634"/>
                <a:gd name="T18" fmla="*/ 80 w 639"/>
                <a:gd name="T19" fmla="*/ 232 h 634"/>
                <a:gd name="T20" fmla="*/ 18 w 639"/>
                <a:gd name="T21" fmla="*/ 232 h 634"/>
                <a:gd name="T22" fmla="*/ 33 w 639"/>
                <a:gd name="T23" fmla="*/ 340 h 634"/>
                <a:gd name="T24" fmla="*/ 92 w 639"/>
                <a:gd name="T25" fmla="*/ 340 h 634"/>
                <a:gd name="T26" fmla="*/ 92 w 639"/>
                <a:gd name="T27" fmla="*/ 343 h 634"/>
                <a:gd name="T28" fmla="*/ 479 w 639"/>
                <a:gd name="T29" fmla="*/ 343 h 634"/>
                <a:gd name="T30" fmla="*/ 479 w 639"/>
                <a:gd name="T31" fmla="*/ 343 h 634"/>
                <a:gd name="T32" fmla="*/ 448 w 639"/>
                <a:gd name="T33" fmla="*/ 618 h 634"/>
                <a:gd name="T34" fmla="*/ 438 w 639"/>
                <a:gd name="T35" fmla="*/ 634 h 634"/>
                <a:gd name="T36" fmla="*/ 495 w 639"/>
                <a:gd name="T37" fmla="*/ 634 h 634"/>
                <a:gd name="T38" fmla="*/ 515 w 639"/>
                <a:gd name="T39" fmla="*/ 615 h 634"/>
                <a:gd name="T40" fmla="*/ 546 w 639"/>
                <a:gd name="T41" fmla="*/ 340 h 634"/>
                <a:gd name="T42" fmla="*/ 601 w 639"/>
                <a:gd name="T43" fmla="*/ 340 h 634"/>
                <a:gd name="T44" fmla="*/ 616 w 639"/>
                <a:gd name="T45" fmla="*/ 232 h 634"/>
                <a:gd name="T46" fmla="*/ 559 w 639"/>
                <a:gd name="T47" fmla="*/ 232 h 634"/>
                <a:gd name="T48" fmla="*/ 571 w 639"/>
                <a:gd name="T49" fmla="*/ 221 h 634"/>
                <a:gd name="T50" fmla="*/ 631 w 639"/>
                <a:gd name="T51" fmla="*/ 46 h 634"/>
                <a:gd name="T52" fmla="*/ 604 w 639"/>
                <a:gd name="T53" fmla="*/ 45 h 634"/>
                <a:gd name="T54" fmla="*/ 494 w 639"/>
                <a:gd name="T55" fmla="*/ 76 h 634"/>
                <a:gd name="T56" fmla="*/ 466 w 639"/>
                <a:gd name="T57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39" h="634">
                  <a:moveTo>
                    <a:pt x="466" y="0"/>
                  </a:moveTo>
                  <a:cubicBezTo>
                    <a:pt x="429" y="12"/>
                    <a:pt x="397" y="33"/>
                    <a:pt x="371" y="61"/>
                  </a:cubicBezTo>
                  <a:cubicBezTo>
                    <a:pt x="358" y="39"/>
                    <a:pt x="340" y="18"/>
                    <a:pt x="319" y="2"/>
                  </a:cubicBezTo>
                  <a:cubicBezTo>
                    <a:pt x="298" y="18"/>
                    <a:pt x="281" y="39"/>
                    <a:pt x="267" y="61"/>
                  </a:cubicBezTo>
                  <a:cubicBezTo>
                    <a:pt x="242" y="33"/>
                    <a:pt x="209" y="12"/>
                    <a:pt x="173" y="0"/>
                  </a:cubicBezTo>
                  <a:cubicBezTo>
                    <a:pt x="158" y="23"/>
                    <a:pt x="149" y="49"/>
                    <a:pt x="144" y="76"/>
                  </a:cubicBezTo>
                  <a:cubicBezTo>
                    <a:pt x="111" y="55"/>
                    <a:pt x="72" y="45"/>
                    <a:pt x="34" y="45"/>
                  </a:cubicBezTo>
                  <a:cubicBezTo>
                    <a:pt x="25" y="45"/>
                    <a:pt x="16" y="45"/>
                    <a:pt x="7" y="46"/>
                  </a:cubicBezTo>
                  <a:cubicBezTo>
                    <a:pt x="0" y="108"/>
                    <a:pt x="19" y="173"/>
                    <a:pt x="67" y="221"/>
                  </a:cubicBezTo>
                  <a:cubicBezTo>
                    <a:pt x="71" y="225"/>
                    <a:pt x="75" y="229"/>
                    <a:pt x="80" y="232"/>
                  </a:cubicBezTo>
                  <a:cubicBezTo>
                    <a:pt x="18" y="232"/>
                    <a:pt x="18" y="232"/>
                    <a:pt x="18" y="232"/>
                  </a:cubicBezTo>
                  <a:cubicBezTo>
                    <a:pt x="33" y="340"/>
                    <a:pt x="33" y="340"/>
                    <a:pt x="33" y="340"/>
                  </a:cubicBezTo>
                  <a:cubicBezTo>
                    <a:pt x="92" y="340"/>
                    <a:pt x="92" y="340"/>
                    <a:pt x="92" y="340"/>
                  </a:cubicBezTo>
                  <a:cubicBezTo>
                    <a:pt x="92" y="341"/>
                    <a:pt x="92" y="342"/>
                    <a:pt x="92" y="343"/>
                  </a:cubicBezTo>
                  <a:cubicBezTo>
                    <a:pt x="479" y="343"/>
                    <a:pt x="479" y="343"/>
                    <a:pt x="479" y="343"/>
                  </a:cubicBezTo>
                  <a:cubicBezTo>
                    <a:pt x="479" y="343"/>
                    <a:pt x="479" y="343"/>
                    <a:pt x="479" y="343"/>
                  </a:cubicBezTo>
                  <a:cubicBezTo>
                    <a:pt x="469" y="421"/>
                    <a:pt x="458" y="537"/>
                    <a:pt x="448" y="618"/>
                  </a:cubicBezTo>
                  <a:cubicBezTo>
                    <a:pt x="447" y="625"/>
                    <a:pt x="443" y="631"/>
                    <a:pt x="438" y="634"/>
                  </a:cubicBezTo>
                  <a:cubicBezTo>
                    <a:pt x="457" y="634"/>
                    <a:pt x="476" y="634"/>
                    <a:pt x="495" y="634"/>
                  </a:cubicBezTo>
                  <a:cubicBezTo>
                    <a:pt x="505" y="634"/>
                    <a:pt x="513" y="626"/>
                    <a:pt x="515" y="615"/>
                  </a:cubicBezTo>
                  <a:cubicBezTo>
                    <a:pt x="525" y="534"/>
                    <a:pt x="536" y="418"/>
                    <a:pt x="546" y="340"/>
                  </a:cubicBezTo>
                  <a:cubicBezTo>
                    <a:pt x="601" y="340"/>
                    <a:pt x="601" y="340"/>
                    <a:pt x="601" y="340"/>
                  </a:cubicBezTo>
                  <a:cubicBezTo>
                    <a:pt x="616" y="232"/>
                    <a:pt x="616" y="232"/>
                    <a:pt x="616" y="232"/>
                  </a:cubicBezTo>
                  <a:cubicBezTo>
                    <a:pt x="559" y="232"/>
                    <a:pt x="559" y="232"/>
                    <a:pt x="559" y="232"/>
                  </a:cubicBezTo>
                  <a:cubicBezTo>
                    <a:pt x="563" y="229"/>
                    <a:pt x="567" y="225"/>
                    <a:pt x="571" y="221"/>
                  </a:cubicBezTo>
                  <a:cubicBezTo>
                    <a:pt x="619" y="173"/>
                    <a:pt x="639" y="108"/>
                    <a:pt x="631" y="46"/>
                  </a:cubicBezTo>
                  <a:cubicBezTo>
                    <a:pt x="622" y="45"/>
                    <a:pt x="613" y="45"/>
                    <a:pt x="604" y="45"/>
                  </a:cubicBezTo>
                  <a:cubicBezTo>
                    <a:pt x="566" y="45"/>
                    <a:pt x="528" y="55"/>
                    <a:pt x="494" y="76"/>
                  </a:cubicBezTo>
                  <a:cubicBezTo>
                    <a:pt x="489" y="49"/>
                    <a:pt x="480" y="23"/>
                    <a:pt x="466" y="0"/>
                  </a:cubicBezTo>
                </a:path>
              </a:pathLst>
            </a:custGeom>
            <a:solidFill>
              <a:srgbClr val="2C4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1" name="Freeform 343"/>
            <p:cNvSpPr/>
            <p:nvPr userDrawn="1"/>
          </p:nvSpPr>
          <p:spPr bwMode="auto">
            <a:xfrm>
              <a:off x="2614613" y="3162301"/>
              <a:ext cx="396875" cy="395288"/>
            </a:xfrm>
            <a:custGeom>
              <a:avLst/>
              <a:gdLst>
                <a:gd name="T0" fmla="*/ 68 w 250"/>
                <a:gd name="T1" fmla="*/ 182 h 249"/>
                <a:gd name="T2" fmla="*/ 242 w 250"/>
                <a:gd name="T3" fmla="*/ 241 h 249"/>
                <a:gd name="T4" fmla="*/ 183 w 250"/>
                <a:gd name="T5" fmla="*/ 67 h 249"/>
                <a:gd name="T6" fmla="*/ 8 w 250"/>
                <a:gd name="T7" fmla="*/ 7 h 249"/>
                <a:gd name="T8" fmla="*/ 68 w 250"/>
                <a:gd name="T9" fmla="*/ 18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249">
                  <a:moveTo>
                    <a:pt x="68" y="182"/>
                  </a:moveTo>
                  <a:cubicBezTo>
                    <a:pt x="115" y="229"/>
                    <a:pt x="180" y="249"/>
                    <a:pt x="242" y="241"/>
                  </a:cubicBezTo>
                  <a:cubicBezTo>
                    <a:pt x="250" y="179"/>
                    <a:pt x="230" y="114"/>
                    <a:pt x="183" y="67"/>
                  </a:cubicBezTo>
                  <a:cubicBezTo>
                    <a:pt x="135" y="19"/>
                    <a:pt x="70" y="0"/>
                    <a:pt x="8" y="7"/>
                  </a:cubicBezTo>
                  <a:cubicBezTo>
                    <a:pt x="0" y="69"/>
                    <a:pt x="20" y="134"/>
                    <a:pt x="68" y="182"/>
                  </a:cubicBezTo>
                  <a:close/>
                </a:path>
              </a:pathLst>
            </a:custGeom>
            <a:solidFill>
              <a:srgbClr val="C6DB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2" name="Freeform 344"/>
            <p:cNvSpPr/>
            <p:nvPr userDrawn="1"/>
          </p:nvSpPr>
          <p:spPr bwMode="auto">
            <a:xfrm>
              <a:off x="3233738" y="3162301"/>
              <a:ext cx="396875" cy="395288"/>
            </a:xfrm>
            <a:custGeom>
              <a:avLst/>
              <a:gdLst>
                <a:gd name="T0" fmla="*/ 182 w 250"/>
                <a:gd name="T1" fmla="*/ 182 h 249"/>
                <a:gd name="T2" fmla="*/ 8 w 250"/>
                <a:gd name="T3" fmla="*/ 241 h 249"/>
                <a:gd name="T4" fmla="*/ 67 w 250"/>
                <a:gd name="T5" fmla="*/ 67 h 249"/>
                <a:gd name="T6" fmla="*/ 242 w 250"/>
                <a:gd name="T7" fmla="*/ 7 h 249"/>
                <a:gd name="T8" fmla="*/ 182 w 250"/>
                <a:gd name="T9" fmla="*/ 18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249">
                  <a:moveTo>
                    <a:pt x="182" y="182"/>
                  </a:moveTo>
                  <a:cubicBezTo>
                    <a:pt x="135" y="229"/>
                    <a:pt x="70" y="249"/>
                    <a:pt x="8" y="241"/>
                  </a:cubicBezTo>
                  <a:cubicBezTo>
                    <a:pt x="0" y="179"/>
                    <a:pt x="20" y="114"/>
                    <a:pt x="67" y="67"/>
                  </a:cubicBezTo>
                  <a:cubicBezTo>
                    <a:pt x="115" y="19"/>
                    <a:pt x="180" y="0"/>
                    <a:pt x="242" y="7"/>
                  </a:cubicBezTo>
                  <a:cubicBezTo>
                    <a:pt x="250" y="69"/>
                    <a:pt x="230" y="134"/>
                    <a:pt x="182" y="182"/>
                  </a:cubicBezTo>
                  <a:close/>
                </a:path>
              </a:pathLst>
            </a:custGeom>
            <a:solidFill>
              <a:srgbClr val="C6DB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3" name="Freeform 345"/>
            <p:cNvSpPr/>
            <p:nvPr userDrawn="1"/>
          </p:nvSpPr>
          <p:spPr bwMode="auto">
            <a:xfrm>
              <a:off x="2994025" y="3103563"/>
              <a:ext cx="257175" cy="525463"/>
            </a:xfrm>
            <a:custGeom>
              <a:avLst/>
              <a:gdLst>
                <a:gd name="T0" fmla="*/ 162 w 162"/>
                <a:gd name="T1" fmla="*/ 165 h 331"/>
                <a:gd name="T2" fmla="*/ 81 w 162"/>
                <a:gd name="T3" fmla="*/ 331 h 331"/>
                <a:gd name="T4" fmla="*/ 0 w 162"/>
                <a:gd name="T5" fmla="*/ 165 h 331"/>
                <a:gd name="T6" fmla="*/ 81 w 162"/>
                <a:gd name="T7" fmla="*/ 0 h 331"/>
                <a:gd name="T8" fmla="*/ 162 w 162"/>
                <a:gd name="T9" fmla="*/ 16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31">
                  <a:moveTo>
                    <a:pt x="162" y="165"/>
                  </a:moveTo>
                  <a:cubicBezTo>
                    <a:pt x="162" y="233"/>
                    <a:pt x="130" y="293"/>
                    <a:pt x="81" y="331"/>
                  </a:cubicBezTo>
                  <a:cubicBezTo>
                    <a:pt x="32" y="293"/>
                    <a:pt x="0" y="233"/>
                    <a:pt x="0" y="165"/>
                  </a:cubicBezTo>
                  <a:cubicBezTo>
                    <a:pt x="0" y="98"/>
                    <a:pt x="32" y="38"/>
                    <a:pt x="81" y="0"/>
                  </a:cubicBezTo>
                  <a:cubicBezTo>
                    <a:pt x="130" y="38"/>
                    <a:pt x="162" y="98"/>
                    <a:pt x="162" y="165"/>
                  </a:cubicBezTo>
                  <a:close/>
                </a:path>
              </a:pathLst>
            </a:custGeom>
            <a:solidFill>
              <a:srgbClr val="C6DB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4" name="Freeform 346"/>
            <p:cNvSpPr/>
            <p:nvPr userDrawn="1"/>
          </p:nvSpPr>
          <p:spPr bwMode="auto">
            <a:xfrm>
              <a:off x="3105150" y="3100388"/>
              <a:ext cx="315913" cy="492125"/>
            </a:xfrm>
            <a:custGeom>
              <a:avLst/>
              <a:gdLst>
                <a:gd name="T0" fmla="*/ 176 w 199"/>
                <a:gd name="T1" fmla="*/ 184 h 310"/>
                <a:gd name="T2" fmla="*/ 42 w 199"/>
                <a:gd name="T3" fmla="*/ 310 h 310"/>
                <a:gd name="T4" fmla="*/ 24 w 199"/>
                <a:gd name="T5" fmla="*/ 127 h 310"/>
                <a:gd name="T6" fmla="*/ 158 w 199"/>
                <a:gd name="T7" fmla="*/ 0 h 310"/>
                <a:gd name="T8" fmla="*/ 176 w 199"/>
                <a:gd name="T9" fmla="*/ 18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310">
                  <a:moveTo>
                    <a:pt x="176" y="184"/>
                  </a:moveTo>
                  <a:cubicBezTo>
                    <a:pt x="152" y="247"/>
                    <a:pt x="102" y="291"/>
                    <a:pt x="42" y="310"/>
                  </a:cubicBezTo>
                  <a:cubicBezTo>
                    <a:pt x="9" y="257"/>
                    <a:pt x="0" y="190"/>
                    <a:pt x="24" y="127"/>
                  </a:cubicBezTo>
                  <a:cubicBezTo>
                    <a:pt x="47" y="64"/>
                    <a:pt x="98" y="19"/>
                    <a:pt x="158" y="0"/>
                  </a:cubicBezTo>
                  <a:cubicBezTo>
                    <a:pt x="190" y="53"/>
                    <a:pt x="199" y="120"/>
                    <a:pt x="176" y="184"/>
                  </a:cubicBezTo>
                  <a:close/>
                </a:path>
              </a:pathLst>
            </a:custGeom>
            <a:solidFill>
              <a:srgbClr val="A1C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5" name="Freeform 347"/>
            <p:cNvSpPr/>
            <p:nvPr userDrawn="1"/>
          </p:nvSpPr>
          <p:spPr bwMode="auto">
            <a:xfrm>
              <a:off x="2824163" y="3100388"/>
              <a:ext cx="315913" cy="492125"/>
            </a:xfrm>
            <a:custGeom>
              <a:avLst/>
              <a:gdLst>
                <a:gd name="T0" fmla="*/ 23 w 199"/>
                <a:gd name="T1" fmla="*/ 184 h 310"/>
                <a:gd name="T2" fmla="*/ 157 w 199"/>
                <a:gd name="T3" fmla="*/ 310 h 310"/>
                <a:gd name="T4" fmla="*/ 175 w 199"/>
                <a:gd name="T5" fmla="*/ 127 h 310"/>
                <a:gd name="T6" fmla="*/ 41 w 199"/>
                <a:gd name="T7" fmla="*/ 0 h 310"/>
                <a:gd name="T8" fmla="*/ 23 w 199"/>
                <a:gd name="T9" fmla="*/ 18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310">
                  <a:moveTo>
                    <a:pt x="23" y="184"/>
                  </a:moveTo>
                  <a:cubicBezTo>
                    <a:pt x="47" y="247"/>
                    <a:pt x="97" y="291"/>
                    <a:pt x="157" y="310"/>
                  </a:cubicBezTo>
                  <a:cubicBezTo>
                    <a:pt x="190" y="257"/>
                    <a:pt x="199" y="190"/>
                    <a:pt x="175" y="127"/>
                  </a:cubicBezTo>
                  <a:cubicBezTo>
                    <a:pt x="152" y="64"/>
                    <a:pt x="101" y="19"/>
                    <a:pt x="41" y="0"/>
                  </a:cubicBezTo>
                  <a:cubicBezTo>
                    <a:pt x="9" y="53"/>
                    <a:pt x="0" y="120"/>
                    <a:pt x="23" y="184"/>
                  </a:cubicBezTo>
                  <a:close/>
                </a:path>
              </a:pathLst>
            </a:custGeom>
            <a:solidFill>
              <a:srgbClr val="A1C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6" name="Freeform 348"/>
            <p:cNvSpPr/>
            <p:nvPr userDrawn="1"/>
          </p:nvSpPr>
          <p:spPr bwMode="auto">
            <a:xfrm>
              <a:off x="2644775" y="3468688"/>
              <a:ext cx="949325" cy="171450"/>
            </a:xfrm>
            <a:custGeom>
              <a:avLst/>
              <a:gdLst>
                <a:gd name="T0" fmla="*/ 583 w 598"/>
                <a:gd name="T1" fmla="*/ 108 h 108"/>
                <a:gd name="T2" fmla="*/ 15 w 598"/>
                <a:gd name="T3" fmla="*/ 108 h 108"/>
                <a:gd name="T4" fmla="*/ 0 w 598"/>
                <a:gd name="T5" fmla="*/ 0 h 108"/>
                <a:gd name="T6" fmla="*/ 598 w 598"/>
                <a:gd name="T7" fmla="*/ 0 h 108"/>
                <a:gd name="T8" fmla="*/ 583 w 59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108">
                  <a:moveTo>
                    <a:pt x="583" y="108"/>
                  </a:moveTo>
                  <a:lnTo>
                    <a:pt x="15" y="108"/>
                  </a:lnTo>
                  <a:lnTo>
                    <a:pt x="0" y="0"/>
                  </a:lnTo>
                  <a:lnTo>
                    <a:pt x="598" y="0"/>
                  </a:lnTo>
                  <a:lnTo>
                    <a:pt x="583" y="108"/>
                  </a:lnTo>
                  <a:close/>
                </a:path>
              </a:pathLst>
            </a:custGeom>
            <a:solidFill>
              <a:srgbClr val="FAB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7" name="Freeform 349"/>
            <p:cNvSpPr/>
            <p:nvPr userDrawn="1"/>
          </p:nvSpPr>
          <p:spPr bwMode="auto">
            <a:xfrm>
              <a:off x="2762250" y="3640138"/>
              <a:ext cx="720725" cy="465138"/>
            </a:xfrm>
            <a:custGeom>
              <a:avLst/>
              <a:gdLst>
                <a:gd name="T0" fmla="*/ 0 w 454"/>
                <a:gd name="T1" fmla="*/ 0 h 294"/>
                <a:gd name="T2" fmla="*/ 31 w 454"/>
                <a:gd name="T3" fmla="*/ 275 h 294"/>
                <a:gd name="T4" fmla="*/ 51 w 454"/>
                <a:gd name="T5" fmla="*/ 294 h 294"/>
                <a:gd name="T6" fmla="*/ 403 w 454"/>
                <a:gd name="T7" fmla="*/ 294 h 294"/>
                <a:gd name="T8" fmla="*/ 423 w 454"/>
                <a:gd name="T9" fmla="*/ 275 h 294"/>
                <a:gd name="T10" fmla="*/ 454 w 454"/>
                <a:gd name="T11" fmla="*/ 0 h 294"/>
                <a:gd name="T12" fmla="*/ 0 w 454"/>
                <a:gd name="T1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294">
                  <a:moveTo>
                    <a:pt x="0" y="0"/>
                  </a:moveTo>
                  <a:cubicBezTo>
                    <a:pt x="10" y="78"/>
                    <a:pt x="21" y="194"/>
                    <a:pt x="31" y="275"/>
                  </a:cubicBezTo>
                  <a:cubicBezTo>
                    <a:pt x="33" y="286"/>
                    <a:pt x="41" y="294"/>
                    <a:pt x="51" y="294"/>
                  </a:cubicBezTo>
                  <a:cubicBezTo>
                    <a:pt x="168" y="294"/>
                    <a:pt x="286" y="294"/>
                    <a:pt x="403" y="294"/>
                  </a:cubicBezTo>
                  <a:cubicBezTo>
                    <a:pt x="412" y="294"/>
                    <a:pt x="421" y="286"/>
                    <a:pt x="423" y="275"/>
                  </a:cubicBezTo>
                  <a:cubicBezTo>
                    <a:pt x="433" y="194"/>
                    <a:pt x="444" y="78"/>
                    <a:pt x="45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D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8" name="Rectangle 350"/>
            <p:cNvSpPr>
              <a:spLocks noChangeArrowheads="1"/>
            </p:cNvSpPr>
            <p:nvPr userDrawn="1"/>
          </p:nvSpPr>
          <p:spPr bwMode="auto">
            <a:xfrm>
              <a:off x="3333750" y="6013451"/>
              <a:ext cx="134938" cy="8382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9" name="Rectangle 351"/>
            <p:cNvSpPr>
              <a:spLocks noChangeArrowheads="1"/>
            </p:cNvSpPr>
            <p:nvPr userDrawn="1"/>
          </p:nvSpPr>
          <p:spPr bwMode="auto">
            <a:xfrm>
              <a:off x="3468688" y="6013451"/>
              <a:ext cx="188913" cy="838200"/>
            </a:xfrm>
            <a:prstGeom prst="rect">
              <a:avLst/>
            </a:prstGeom>
            <a:solidFill>
              <a:srgbClr val="3D4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0" name="Rectangle 352"/>
            <p:cNvSpPr>
              <a:spLocks noChangeArrowheads="1"/>
            </p:cNvSpPr>
            <p:nvPr userDrawn="1"/>
          </p:nvSpPr>
          <p:spPr bwMode="auto">
            <a:xfrm>
              <a:off x="8793163" y="6013451"/>
              <a:ext cx="134938" cy="8382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1" name="Rectangle 353"/>
            <p:cNvSpPr>
              <a:spLocks noChangeArrowheads="1"/>
            </p:cNvSpPr>
            <p:nvPr userDrawn="1"/>
          </p:nvSpPr>
          <p:spPr bwMode="auto">
            <a:xfrm>
              <a:off x="8602663" y="6013451"/>
              <a:ext cx="190500" cy="838200"/>
            </a:xfrm>
            <a:prstGeom prst="rect">
              <a:avLst/>
            </a:prstGeom>
            <a:solidFill>
              <a:srgbClr val="3D4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2" name="Rectangle 354"/>
            <p:cNvSpPr>
              <a:spLocks noChangeArrowheads="1"/>
            </p:cNvSpPr>
            <p:nvPr userDrawn="1"/>
          </p:nvSpPr>
          <p:spPr bwMode="auto">
            <a:xfrm>
              <a:off x="2376488" y="5649913"/>
              <a:ext cx="743585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3" name="Rectangle 355"/>
            <p:cNvSpPr>
              <a:spLocks noChangeArrowheads="1"/>
            </p:cNvSpPr>
            <p:nvPr userDrawn="1"/>
          </p:nvSpPr>
          <p:spPr bwMode="auto">
            <a:xfrm>
              <a:off x="2376488" y="5649913"/>
              <a:ext cx="743585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4" name="Rectangle 356"/>
            <p:cNvSpPr>
              <a:spLocks noChangeArrowheads="1"/>
            </p:cNvSpPr>
            <p:nvPr userDrawn="1"/>
          </p:nvSpPr>
          <p:spPr bwMode="auto">
            <a:xfrm>
              <a:off x="2376488" y="5764213"/>
              <a:ext cx="7435850" cy="2492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5" name="Rectangle 357"/>
            <p:cNvSpPr>
              <a:spLocks noChangeArrowheads="1"/>
            </p:cNvSpPr>
            <p:nvPr userDrawn="1"/>
          </p:nvSpPr>
          <p:spPr bwMode="auto">
            <a:xfrm>
              <a:off x="2376488" y="5754688"/>
              <a:ext cx="7435850" cy="20638"/>
            </a:xfrm>
            <a:prstGeom prst="rect">
              <a:avLst/>
            </a:prstGeom>
            <a:solidFill>
              <a:srgbClr val="BCB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6" name="Freeform 358"/>
            <p:cNvSpPr/>
            <p:nvPr userDrawn="1"/>
          </p:nvSpPr>
          <p:spPr bwMode="auto">
            <a:xfrm>
              <a:off x="7877175" y="3006726"/>
              <a:ext cx="257175" cy="2408238"/>
            </a:xfrm>
            <a:custGeom>
              <a:avLst/>
              <a:gdLst>
                <a:gd name="T0" fmla="*/ 79 w 162"/>
                <a:gd name="T1" fmla="*/ 0 h 1519"/>
                <a:gd name="T2" fmla="*/ 0 w 162"/>
                <a:gd name="T3" fmla="*/ 0 h 1519"/>
                <a:gd name="T4" fmla="*/ 83 w 162"/>
                <a:gd name="T5" fmla="*/ 83 h 1519"/>
                <a:gd name="T6" fmla="*/ 83 w 162"/>
                <a:gd name="T7" fmla="*/ 1519 h 1519"/>
                <a:gd name="T8" fmla="*/ 162 w 162"/>
                <a:gd name="T9" fmla="*/ 1519 h 1519"/>
                <a:gd name="T10" fmla="*/ 162 w 162"/>
                <a:gd name="T11" fmla="*/ 83 h 1519"/>
                <a:gd name="T12" fmla="*/ 79 w 162"/>
                <a:gd name="T13" fmla="*/ 0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519">
                  <a:moveTo>
                    <a:pt x="7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83" y="37"/>
                    <a:pt x="83" y="83"/>
                  </a:cubicBezTo>
                  <a:cubicBezTo>
                    <a:pt x="83" y="1519"/>
                    <a:pt x="83" y="1519"/>
                    <a:pt x="83" y="1519"/>
                  </a:cubicBezTo>
                  <a:cubicBezTo>
                    <a:pt x="162" y="1519"/>
                    <a:pt x="162" y="1519"/>
                    <a:pt x="162" y="1519"/>
                  </a:cubicBezTo>
                  <a:cubicBezTo>
                    <a:pt x="162" y="83"/>
                    <a:pt x="162" y="83"/>
                    <a:pt x="162" y="83"/>
                  </a:cubicBezTo>
                  <a:cubicBezTo>
                    <a:pt x="162" y="37"/>
                    <a:pt x="125" y="0"/>
                    <a:pt x="79" y="0"/>
                  </a:cubicBezTo>
                </a:path>
              </a:pathLst>
            </a:custGeom>
            <a:solidFill>
              <a:srgbClr val="2C4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7" name="Freeform 359"/>
            <p:cNvSpPr/>
            <p:nvPr userDrawn="1"/>
          </p:nvSpPr>
          <p:spPr bwMode="auto">
            <a:xfrm>
              <a:off x="8642350" y="5414963"/>
              <a:ext cx="133350" cy="149225"/>
            </a:xfrm>
            <a:custGeom>
              <a:avLst/>
              <a:gdLst>
                <a:gd name="T0" fmla="*/ 84 w 84"/>
                <a:gd name="T1" fmla="*/ 0 h 94"/>
                <a:gd name="T2" fmla="*/ 5 w 84"/>
                <a:gd name="T3" fmla="*/ 0 h 94"/>
                <a:gd name="T4" fmla="*/ 5 w 84"/>
                <a:gd name="T5" fmla="*/ 94 h 94"/>
                <a:gd name="T6" fmla="*/ 0 w 84"/>
                <a:gd name="T7" fmla="*/ 94 h 94"/>
                <a:gd name="T8" fmla="*/ 0 w 84"/>
                <a:gd name="T9" fmla="*/ 94 h 94"/>
                <a:gd name="T10" fmla="*/ 84 w 84"/>
                <a:gd name="T11" fmla="*/ 94 h 94"/>
                <a:gd name="T12" fmla="*/ 84 w 84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4">
                  <a:moveTo>
                    <a:pt x="84" y="0"/>
                  </a:moveTo>
                  <a:lnTo>
                    <a:pt x="5" y="0"/>
                  </a:lnTo>
                  <a:lnTo>
                    <a:pt x="5" y="94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84" y="9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D2A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8" name="Freeform 360"/>
            <p:cNvSpPr/>
            <p:nvPr userDrawn="1"/>
          </p:nvSpPr>
          <p:spPr bwMode="auto">
            <a:xfrm>
              <a:off x="8642350" y="5414963"/>
              <a:ext cx="133350" cy="149225"/>
            </a:xfrm>
            <a:custGeom>
              <a:avLst/>
              <a:gdLst>
                <a:gd name="T0" fmla="*/ 84 w 84"/>
                <a:gd name="T1" fmla="*/ 0 h 94"/>
                <a:gd name="T2" fmla="*/ 5 w 84"/>
                <a:gd name="T3" fmla="*/ 0 h 94"/>
                <a:gd name="T4" fmla="*/ 5 w 84"/>
                <a:gd name="T5" fmla="*/ 94 h 94"/>
                <a:gd name="T6" fmla="*/ 0 w 84"/>
                <a:gd name="T7" fmla="*/ 94 h 94"/>
                <a:gd name="T8" fmla="*/ 0 w 84"/>
                <a:gd name="T9" fmla="*/ 94 h 94"/>
                <a:gd name="T10" fmla="*/ 84 w 84"/>
                <a:gd name="T11" fmla="*/ 94 h 94"/>
                <a:gd name="T12" fmla="*/ 84 w 84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4">
                  <a:moveTo>
                    <a:pt x="84" y="0"/>
                  </a:moveTo>
                  <a:lnTo>
                    <a:pt x="5" y="0"/>
                  </a:lnTo>
                  <a:lnTo>
                    <a:pt x="5" y="94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84" y="94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9" name="Freeform 361"/>
            <p:cNvSpPr/>
            <p:nvPr userDrawn="1"/>
          </p:nvSpPr>
          <p:spPr bwMode="auto">
            <a:xfrm>
              <a:off x="4179888" y="3006726"/>
              <a:ext cx="3829050" cy="2555875"/>
            </a:xfrm>
            <a:custGeom>
              <a:avLst/>
              <a:gdLst>
                <a:gd name="T0" fmla="*/ 83 w 2412"/>
                <a:gd name="T1" fmla="*/ 1612 h 1612"/>
                <a:gd name="T2" fmla="*/ 0 w 2412"/>
                <a:gd name="T3" fmla="*/ 1529 h 1612"/>
                <a:gd name="T4" fmla="*/ 0 w 2412"/>
                <a:gd name="T5" fmla="*/ 83 h 1612"/>
                <a:gd name="T6" fmla="*/ 83 w 2412"/>
                <a:gd name="T7" fmla="*/ 0 h 1612"/>
                <a:gd name="T8" fmla="*/ 2329 w 2412"/>
                <a:gd name="T9" fmla="*/ 0 h 1612"/>
                <a:gd name="T10" fmla="*/ 2412 w 2412"/>
                <a:gd name="T11" fmla="*/ 83 h 1612"/>
                <a:gd name="T12" fmla="*/ 2412 w 2412"/>
                <a:gd name="T13" fmla="*/ 1529 h 1612"/>
                <a:gd name="T14" fmla="*/ 2329 w 2412"/>
                <a:gd name="T15" fmla="*/ 1612 h 1612"/>
                <a:gd name="T16" fmla="*/ 83 w 2412"/>
                <a:gd name="T17" fmla="*/ 1612 h 1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2" h="1612">
                  <a:moveTo>
                    <a:pt x="83" y="1612"/>
                  </a:moveTo>
                  <a:cubicBezTo>
                    <a:pt x="37" y="1612"/>
                    <a:pt x="0" y="1575"/>
                    <a:pt x="0" y="1529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37"/>
                    <a:pt x="37" y="0"/>
                    <a:pt x="83" y="0"/>
                  </a:cubicBezTo>
                  <a:cubicBezTo>
                    <a:pt x="2329" y="0"/>
                    <a:pt x="2329" y="0"/>
                    <a:pt x="2329" y="0"/>
                  </a:cubicBezTo>
                  <a:cubicBezTo>
                    <a:pt x="2375" y="0"/>
                    <a:pt x="2412" y="37"/>
                    <a:pt x="2412" y="83"/>
                  </a:cubicBezTo>
                  <a:cubicBezTo>
                    <a:pt x="2412" y="1529"/>
                    <a:pt x="2412" y="1529"/>
                    <a:pt x="2412" y="1529"/>
                  </a:cubicBezTo>
                  <a:cubicBezTo>
                    <a:pt x="2412" y="1575"/>
                    <a:pt x="2375" y="1612"/>
                    <a:pt x="2329" y="1612"/>
                  </a:cubicBezTo>
                  <a:cubicBezTo>
                    <a:pt x="83" y="1612"/>
                    <a:pt x="83" y="1612"/>
                    <a:pt x="83" y="1612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0" name="Rectangle 362"/>
            <p:cNvSpPr>
              <a:spLocks noChangeArrowheads="1"/>
            </p:cNvSpPr>
            <p:nvPr userDrawn="1"/>
          </p:nvSpPr>
          <p:spPr bwMode="auto">
            <a:xfrm>
              <a:off x="4410075" y="3221038"/>
              <a:ext cx="3368675" cy="1982788"/>
            </a:xfrm>
            <a:prstGeom prst="rect">
              <a:avLst/>
            </a:prstGeom>
            <a:solidFill>
              <a:srgbClr val="B2E1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1" name="Rectangle 363"/>
            <p:cNvSpPr>
              <a:spLocks noChangeArrowheads="1"/>
            </p:cNvSpPr>
            <p:nvPr userDrawn="1"/>
          </p:nvSpPr>
          <p:spPr bwMode="auto">
            <a:xfrm>
              <a:off x="4410075" y="3221038"/>
              <a:ext cx="3368675" cy="198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2" name="Rectangle 364"/>
            <p:cNvSpPr>
              <a:spLocks noChangeArrowheads="1"/>
            </p:cNvSpPr>
            <p:nvPr userDrawn="1"/>
          </p:nvSpPr>
          <p:spPr bwMode="auto">
            <a:xfrm>
              <a:off x="3538538" y="5414963"/>
              <a:ext cx="5111750" cy="149225"/>
            </a:xfrm>
            <a:prstGeom prst="rect">
              <a:avLst/>
            </a:pr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3" name="Rectangle 365"/>
            <p:cNvSpPr>
              <a:spLocks noChangeArrowheads="1"/>
            </p:cNvSpPr>
            <p:nvPr userDrawn="1"/>
          </p:nvSpPr>
          <p:spPr bwMode="auto">
            <a:xfrm>
              <a:off x="3538538" y="5414963"/>
              <a:ext cx="5111750" cy="149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4" name="Freeform 366"/>
            <p:cNvSpPr/>
            <p:nvPr userDrawn="1"/>
          </p:nvSpPr>
          <p:spPr bwMode="auto">
            <a:xfrm>
              <a:off x="3546475" y="5564188"/>
              <a:ext cx="5095875" cy="90488"/>
            </a:xfrm>
            <a:custGeom>
              <a:avLst/>
              <a:gdLst>
                <a:gd name="T0" fmla="*/ 0 w 3210"/>
                <a:gd name="T1" fmla="*/ 0 h 57"/>
                <a:gd name="T2" fmla="*/ 156 w 3210"/>
                <a:gd name="T3" fmla="*/ 57 h 57"/>
                <a:gd name="T4" fmla="*/ 3054 w 3210"/>
                <a:gd name="T5" fmla="*/ 57 h 57"/>
                <a:gd name="T6" fmla="*/ 3210 w 3210"/>
                <a:gd name="T7" fmla="*/ 0 h 57"/>
                <a:gd name="T8" fmla="*/ 0 w 321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0" h="57">
                  <a:moveTo>
                    <a:pt x="0" y="0"/>
                  </a:moveTo>
                  <a:cubicBezTo>
                    <a:pt x="38" y="41"/>
                    <a:pt x="108" y="57"/>
                    <a:pt x="156" y="57"/>
                  </a:cubicBezTo>
                  <a:cubicBezTo>
                    <a:pt x="3054" y="57"/>
                    <a:pt x="3054" y="57"/>
                    <a:pt x="3054" y="57"/>
                  </a:cubicBezTo>
                  <a:cubicBezTo>
                    <a:pt x="3102" y="57"/>
                    <a:pt x="3172" y="41"/>
                    <a:pt x="321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2CF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5" name="Freeform 367"/>
            <p:cNvSpPr/>
            <p:nvPr userDrawn="1"/>
          </p:nvSpPr>
          <p:spPr bwMode="auto">
            <a:xfrm>
              <a:off x="5746750" y="5414963"/>
              <a:ext cx="695325" cy="69850"/>
            </a:xfrm>
            <a:custGeom>
              <a:avLst/>
              <a:gdLst>
                <a:gd name="T0" fmla="*/ 0 w 438"/>
                <a:gd name="T1" fmla="*/ 0 h 44"/>
                <a:gd name="T2" fmla="*/ 0 w 438"/>
                <a:gd name="T3" fmla="*/ 10 h 44"/>
                <a:gd name="T4" fmla="*/ 34 w 438"/>
                <a:gd name="T5" fmla="*/ 44 h 44"/>
                <a:gd name="T6" fmla="*/ 404 w 438"/>
                <a:gd name="T7" fmla="*/ 44 h 44"/>
                <a:gd name="T8" fmla="*/ 438 w 438"/>
                <a:gd name="T9" fmla="*/ 10 h 44"/>
                <a:gd name="T10" fmla="*/ 438 w 438"/>
                <a:gd name="T11" fmla="*/ 0 h 44"/>
                <a:gd name="T12" fmla="*/ 0 w 438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8" h="44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9"/>
                    <a:pt x="15" y="44"/>
                    <a:pt x="34" y="44"/>
                  </a:cubicBezTo>
                  <a:cubicBezTo>
                    <a:pt x="404" y="44"/>
                    <a:pt x="404" y="44"/>
                    <a:pt x="404" y="44"/>
                  </a:cubicBezTo>
                  <a:cubicBezTo>
                    <a:pt x="423" y="44"/>
                    <a:pt x="438" y="29"/>
                    <a:pt x="438" y="10"/>
                  </a:cubicBezTo>
                  <a:cubicBezTo>
                    <a:pt x="438" y="0"/>
                    <a:pt x="438" y="0"/>
                    <a:pt x="43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2CF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6" name="Rectangle 368"/>
            <p:cNvSpPr>
              <a:spLocks noChangeArrowheads="1"/>
            </p:cNvSpPr>
            <p:nvPr userDrawn="1"/>
          </p:nvSpPr>
          <p:spPr bwMode="auto">
            <a:xfrm>
              <a:off x="5013325" y="4889501"/>
              <a:ext cx="182563" cy="182563"/>
            </a:xfrm>
            <a:prstGeom prst="rect">
              <a:avLst/>
            </a:prstGeom>
            <a:solidFill>
              <a:srgbClr val="FAB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7" name="Rectangle 369"/>
            <p:cNvSpPr>
              <a:spLocks noChangeArrowheads="1"/>
            </p:cNvSpPr>
            <p:nvPr userDrawn="1"/>
          </p:nvSpPr>
          <p:spPr bwMode="auto">
            <a:xfrm>
              <a:off x="5260975" y="4889501"/>
              <a:ext cx="182563" cy="182563"/>
            </a:xfrm>
            <a:prstGeom prst="rect">
              <a:avLst/>
            </a:prstGeom>
            <a:solidFill>
              <a:srgbClr val="F69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8" name="Rectangle 370"/>
            <p:cNvSpPr>
              <a:spLocks noChangeArrowheads="1"/>
            </p:cNvSpPr>
            <p:nvPr userDrawn="1"/>
          </p:nvSpPr>
          <p:spPr bwMode="auto">
            <a:xfrm>
              <a:off x="5508625" y="4889501"/>
              <a:ext cx="180975" cy="182563"/>
            </a:xfrm>
            <a:prstGeom prst="rect">
              <a:avLst/>
            </a:pr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9" name="Rectangle 371"/>
            <p:cNvSpPr>
              <a:spLocks noChangeArrowheads="1"/>
            </p:cNvSpPr>
            <p:nvPr userDrawn="1"/>
          </p:nvSpPr>
          <p:spPr bwMode="auto">
            <a:xfrm>
              <a:off x="5756275" y="4889501"/>
              <a:ext cx="180975" cy="182563"/>
            </a:xfrm>
            <a:prstGeom prst="rect">
              <a:avLst/>
            </a:prstGeom>
            <a:solidFill>
              <a:srgbClr val="5867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0" name="Rectangle 372"/>
            <p:cNvSpPr>
              <a:spLocks noChangeArrowheads="1"/>
            </p:cNvSpPr>
            <p:nvPr userDrawn="1"/>
          </p:nvSpPr>
          <p:spPr bwMode="auto">
            <a:xfrm>
              <a:off x="6003925" y="4889501"/>
              <a:ext cx="180975" cy="182563"/>
            </a:xfrm>
            <a:prstGeom prst="rect">
              <a:avLst/>
            </a:prstGeom>
            <a:solidFill>
              <a:srgbClr val="F69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1" name="Rectangle 373"/>
            <p:cNvSpPr>
              <a:spLocks noChangeArrowheads="1"/>
            </p:cNvSpPr>
            <p:nvPr userDrawn="1"/>
          </p:nvSpPr>
          <p:spPr bwMode="auto">
            <a:xfrm>
              <a:off x="6251575" y="4889501"/>
              <a:ext cx="180975" cy="182563"/>
            </a:xfrm>
            <a:prstGeom prst="rect">
              <a:avLst/>
            </a:pr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2" name="Rectangle 374"/>
            <p:cNvSpPr>
              <a:spLocks noChangeArrowheads="1"/>
            </p:cNvSpPr>
            <p:nvPr userDrawn="1"/>
          </p:nvSpPr>
          <p:spPr bwMode="auto">
            <a:xfrm>
              <a:off x="6499225" y="4889501"/>
              <a:ext cx="180975" cy="182563"/>
            </a:xfrm>
            <a:prstGeom prst="rect">
              <a:avLst/>
            </a:prstGeom>
            <a:solidFill>
              <a:srgbClr val="FAB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3" name="Rectangle 375"/>
            <p:cNvSpPr>
              <a:spLocks noChangeArrowheads="1"/>
            </p:cNvSpPr>
            <p:nvPr userDrawn="1"/>
          </p:nvSpPr>
          <p:spPr bwMode="auto">
            <a:xfrm>
              <a:off x="6745288" y="4889501"/>
              <a:ext cx="182563" cy="182563"/>
            </a:xfrm>
            <a:prstGeom prst="rect">
              <a:avLst/>
            </a:prstGeom>
            <a:solidFill>
              <a:srgbClr val="5867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4" name="Rectangle 376"/>
            <p:cNvSpPr>
              <a:spLocks noChangeArrowheads="1"/>
            </p:cNvSpPr>
            <p:nvPr userDrawn="1"/>
          </p:nvSpPr>
          <p:spPr bwMode="auto">
            <a:xfrm>
              <a:off x="6992938" y="4889501"/>
              <a:ext cx="182563" cy="182563"/>
            </a:xfrm>
            <a:prstGeom prst="rect">
              <a:avLst/>
            </a:pr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5" name="Oval 377"/>
            <p:cNvSpPr>
              <a:spLocks noChangeArrowheads="1"/>
            </p:cNvSpPr>
            <p:nvPr userDrawn="1"/>
          </p:nvSpPr>
          <p:spPr bwMode="auto">
            <a:xfrm>
              <a:off x="6045200" y="3063876"/>
              <a:ext cx="103188" cy="103188"/>
            </a:xfrm>
            <a:prstGeom prst="ellipse">
              <a:avLst/>
            </a:prstGeom>
            <a:solidFill>
              <a:srgbClr val="A1C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6" name="Freeform 378"/>
            <p:cNvSpPr/>
            <p:nvPr userDrawn="1"/>
          </p:nvSpPr>
          <p:spPr bwMode="auto">
            <a:xfrm>
              <a:off x="3532188" y="4102101"/>
              <a:ext cx="100013" cy="1285875"/>
            </a:xfrm>
            <a:custGeom>
              <a:avLst/>
              <a:gdLst>
                <a:gd name="T0" fmla="*/ 63 w 63"/>
                <a:gd name="T1" fmla="*/ 0 h 810"/>
                <a:gd name="T2" fmla="*/ 0 w 63"/>
                <a:gd name="T3" fmla="*/ 0 h 810"/>
                <a:gd name="T4" fmla="*/ 0 w 63"/>
                <a:gd name="T5" fmla="*/ 810 h 810"/>
                <a:gd name="T6" fmla="*/ 63 w 63"/>
                <a:gd name="T7" fmla="*/ 746 h 810"/>
                <a:gd name="T8" fmla="*/ 63 w 63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810">
                  <a:moveTo>
                    <a:pt x="63" y="0"/>
                  </a:moveTo>
                  <a:lnTo>
                    <a:pt x="0" y="0"/>
                  </a:lnTo>
                  <a:lnTo>
                    <a:pt x="0" y="810"/>
                  </a:lnTo>
                  <a:lnTo>
                    <a:pt x="63" y="746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2C4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7" name="Freeform 379"/>
            <p:cNvSpPr/>
            <p:nvPr userDrawn="1"/>
          </p:nvSpPr>
          <p:spPr bwMode="auto">
            <a:xfrm>
              <a:off x="3532188" y="4102101"/>
              <a:ext cx="100013" cy="1285875"/>
            </a:xfrm>
            <a:custGeom>
              <a:avLst/>
              <a:gdLst>
                <a:gd name="T0" fmla="*/ 63 w 63"/>
                <a:gd name="T1" fmla="*/ 0 h 810"/>
                <a:gd name="T2" fmla="*/ 0 w 63"/>
                <a:gd name="T3" fmla="*/ 0 h 810"/>
                <a:gd name="T4" fmla="*/ 0 w 63"/>
                <a:gd name="T5" fmla="*/ 810 h 810"/>
                <a:gd name="T6" fmla="*/ 63 w 63"/>
                <a:gd name="T7" fmla="*/ 746 h 810"/>
                <a:gd name="T8" fmla="*/ 63 w 63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810">
                  <a:moveTo>
                    <a:pt x="63" y="0"/>
                  </a:moveTo>
                  <a:lnTo>
                    <a:pt x="0" y="0"/>
                  </a:lnTo>
                  <a:lnTo>
                    <a:pt x="0" y="810"/>
                  </a:lnTo>
                  <a:lnTo>
                    <a:pt x="63" y="746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8" name="Freeform 380"/>
            <p:cNvSpPr/>
            <p:nvPr userDrawn="1"/>
          </p:nvSpPr>
          <p:spPr bwMode="auto">
            <a:xfrm>
              <a:off x="3276600" y="5286376"/>
              <a:ext cx="355600" cy="357188"/>
            </a:xfrm>
            <a:custGeom>
              <a:avLst/>
              <a:gdLst>
                <a:gd name="T0" fmla="*/ 224 w 224"/>
                <a:gd name="T1" fmla="*/ 0 h 225"/>
                <a:gd name="T2" fmla="*/ 161 w 224"/>
                <a:gd name="T3" fmla="*/ 64 h 225"/>
                <a:gd name="T4" fmla="*/ 161 w 224"/>
                <a:gd name="T5" fmla="*/ 225 h 225"/>
                <a:gd name="T6" fmla="*/ 0 w 224"/>
                <a:gd name="T7" fmla="*/ 225 h 225"/>
                <a:gd name="T8" fmla="*/ 224 w 224"/>
                <a:gd name="T9" fmla="*/ 225 h 225"/>
                <a:gd name="T10" fmla="*/ 224 w 224"/>
                <a:gd name="T11" fmla="*/ 211 h 225"/>
                <a:gd name="T12" fmla="*/ 170 w 224"/>
                <a:gd name="T13" fmla="*/ 175 h 225"/>
                <a:gd name="T14" fmla="*/ 165 w 224"/>
                <a:gd name="T15" fmla="*/ 175 h 225"/>
                <a:gd name="T16" fmla="*/ 165 w 224"/>
                <a:gd name="T17" fmla="*/ 81 h 225"/>
                <a:gd name="T18" fmla="*/ 224 w 224"/>
                <a:gd name="T19" fmla="*/ 81 h 225"/>
                <a:gd name="T20" fmla="*/ 224 w 224"/>
                <a:gd name="T21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25">
                  <a:moveTo>
                    <a:pt x="224" y="0"/>
                  </a:moveTo>
                  <a:cubicBezTo>
                    <a:pt x="161" y="64"/>
                    <a:pt x="161" y="64"/>
                    <a:pt x="161" y="64"/>
                  </a:cubicBezTo>
                  <a:cubicBezTo>
                    <a:pt x="161" y="225"/>
                    <a:pt x="161" y="225"/>
                    <a:pt x="161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24" y="225"/>
                    <a:pt x="224" y="225"/>
                    <a:pt x="224" y="225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04" y="203"/>
                    <a:pt x="184" y="191"/>
                    <a:pt x="170" y="175"/>
                  </a:cubicBezTo>
                  <a:cubicBezTo>
                    <a:pt x="165" y="175"/>
                    <a:pt x="165" y="175"/>
                    <a:pt x="165" y="175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224" y="81"/>
                    <a:pt x="224" y="81"/>
                    <a:pt x="224" y="81"/>
                  </a:cubicBezTo>
                  <a:cubicBezTo>
                    <a:pt x="224" y="0"/>
                    <a:pt x="224" y="0"/>
                    <a:pt x="224" y="0"/>
                  </a:cubicBezTo>
                </a:path>
              </a:pathLst>
            </a:custGeom>
            <a:solidFill>
              <a:srgbClr val="1B4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9" name="Freeform 381"/>
            <p:cNvSpPr/>
            <p:nvPr userDrawn="1"/>
          </p:nvSpPr>
          <p:spPr bwMode="auto">
            <a:xfrm>
              <a:off x="3538538" y="5414963"/>
              <a:ext cx="93663" cy="149225"/>
            </a:xfrm>
            <a:custGeom>
              <a:avLst/>
              <a:gdLst>
                <a:gd name="T0" fmla="*/ 59 w 59"/>
                <a:gd name="T1" fmla="*/ 0 h 94"/>
                <a:gd name="T2" fmla="*/ 0 w 59"/>
                <a:gd name="T3" fmla="*/ 0 h 94"/>
                <a:gd name="T4" fmla="*/ 0 w 59"/>
                <a:gd name="T5" fmla="*/ 94 h 94"/>
                <a:gd name="T6" fmla="*/ 5 w 59"/>
                <a:gd name="T7" fmla="*/ 94 h 94"/>
                <a:gd name="T8" fmla="*/ 5 w 59"/>
                <a:gd name="T9" fmla="*/ 94 h 94"/>
                <a:gd name="T10" fmla="*/ 59 w 59"/>
                <a:gd name="T11" fmla="*/ 94 h 94"/>
                <a:gd name="T12" fmla="*/ 59 w 59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94">
                  <a:moveTo>
                    <a:pt x="59" y="0"/>
                  </a:moveTo>
                  <a:lnTo>
                    <a:pt x="0" y="0"/>
                  </a:lnTo>
                  <a:lnTo>
                    <a:pt x="0" y="94"/>
                  </a:lnTo>
                  <a:lnTo>
                    <a:pt x="5" y="94"/>
                  </a:lnTo>
                  <a:lnTo>
                    <a:pt x="5" y="94"/>
                  </a:lnTo>
                  <a:lnTo>
                    <a:pt x="59" y="9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BCB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0" name="Freeform 382"/>
            <p:cNvSpPr/>
            <p:nvPr userDrawn="1"/>
          </p:nvSpPr>
          <p:spPr bwMode="auto">
            <a:xfrm>
              <a:off x="3538538" y="5414963"/>
              <a:ext cx="93663" cy="149225"/>
            </a:xfrm>
            <a:custGeom>
              <a:avLst/>
              <a:gdLst>
                <a:gd name="T0" fmla="*/ 59 w 59"/>
                <a:gd name="T1" fmla="*/ 0 h 94"/>
                <a:gd name="T2" fmla="*/ 0 w 59"/>
                <a:gd name="T3" fmla="*/ 0 h 94"/>
                <a:gd name="T4" fmla="*/ 0 w 59"/>
                <a:gd name="T5" fmla="*/ 94 h 94"/>
                <a:gd name="T6" fmla="*/ 5 w 59"/>
                <a:gd name="T7" fmla="*/ 94 h 94"/>
                <a:gd name="T8" fmla="*/ 5 w 59"/>
                <a:gd name="T9" fmla="*/ 94 h 94"/>
                <a:gd name="T10" fmla="*/ 59 w 59"/>
                <a:gd name="T11" fmla="*/ 94 h 94"/>
                <a:gd name="T12" fmla="*/ 59 w 59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94">
                  <a:moveTo>
                    <a:pt x="59" y="0"/>
                  </a:moveTo>
                  <a:lnTo>
                    <a:pt x="0" y="0"/>
                  </a:lnTo>
                  <a:lnTo>
                    <a:pt x="0" y="94"/>
                  </a:lnTo>
                  <a:lnTo>
                    <a:pt x="5" y="94"/>
                  </a:lnTo>
                  <a:lnTo>
                    <a:pt x="5" y="94"/>
                  </a:lnTo>
                  <a:lnTo>
                    <a:pt x="59" y="94"/>
                  </a:lnTo>
                  <a:lnTo>
                    <a:pt x="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1" name="Freeform 383"/>
            <p:cNvSpPr/>
            <p:nvPr userDrawn="1"/>
          </p:nvSpPr>
          <p:spPr bwMode="auto">
            <a:xfrm>
              <a:off x="3546475" y="5564188"/>
              <a:ext cx="85725" cy="57150"/>
            </a:xfrm>
            <a:custGeom>
              <a:avLst/>
              <a:gdLst>
                <a:gd name="T0" fmla="*/ 54 w 54"/>
                <a:gd name="T1" fmla="*/ 0 h 36"/>
                <a:gd name="T2" fmla="*/ 0 w 54"/>
                <a:gd name="T3" fmla="*/ 0 h 36"/>
                <a:gd name="T4" fmla="*/ 0 w 54"/>
                <a:gd name="T5" fmla="*/ 0 h 36"/>
                <a:gd name="T6" fmla="*/ 54 w 54"/>
                <a:gd name="T7" fmla="*/ 36 h 36"/>
                <a:gd name="T8" fmla="*/ 54 w 54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6">
                  <a:moveTo>
                    <a:pt x="5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16"/>
                    <a:pt x="34" y="28"/>
                    <a:pt x="54" y="36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ADA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2" name="Rectangle 384"/>
            <p:cNvSpPr>
              <a:spLocks noChangeArrowheads="1"/>
            </p:cNvSpPr>
            <p:nvPr userDrawn="1"/>
          </p:nvSpPr>
          <p:spPr bwMode="auto">
            <a:xfrm>
              <a:off x="2693988" y="4102101"/>
              <a:ext cx="838200" cy="1541463"/>
            </a:xfrm>
            <a:prstGeom prst="rect">
              <a:avLst/>
            </a:prstGeom>
            <a:solidFill>
              <a:srgbClr val="D2CF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3" name="Rectangle 385"/>
            <p:cNvSpPr>
              <a:spLocks noChangeArrowheads="1"/>
            </p:cNvSpPr>
            <p:nvPr userDrawn="1"/>
          </p:nvSpPr>
          <p:spPr bwMode="auto">
            <a:xfrm>
              <a:off x="2693988" y="4102101"/>
              <a:ext cx="838200" cy="154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4" name="Oval 386"/>
            <p:cNvSpPr>
              <a:spLocks noChangeArrowheads="1"/>
            </p:cNvSpPr>
            <p:nvPr userDrawn="1"/>
          </p:nvSpPr>
          <p:spPr bwMode="auto">
            <a:xfrm>
              <a:off x="2855913" y="4251326"/>
              <a:ext cx="514350" cy="512763"/>
            </a:xfrm>
            <a:prstGeom prst="ellipse">
              <a:avLst/>
            </a:pr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5" name="Oval 387"/>
            <p:cNvSpPr>
              <a:spLocks noChangeArrowheads="1"/>
            </p:cNvSpPr>
            <p:nvPr userDrawn="1"/>
          </p:nvSpPr>
          <p:spPr bwMode="auto">
            <a:xfrm>
              <a:off x="2901950" y="4295776"/>
              <a:ext cx="422275" cy="422275"/>
            </a:xfrm>
            <a:prstGeom prst="ellipse">
              <a:avLst/>
            </a:prstGeom>
            <a:solidFill>
              <a:srgbClr val="5867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6" name="Oval 388"/>
            <p:cNvSpPr>
              <a:spLocks noChangeArrowheads="1"/>
            </p:cNvSpPr>
            <p:nvPr userDrawn="1"/>
          </p:nvSpPr>
          <p:spPr bwMode="auto">
            <a:xfrm>
              <a:off x="3041650" y="4435476"/>
              <a:ext cx="142875" cy="142875"/>
            </a:xfrm>
            <a:prstGeom prst="ellipse">
              <a:avLst/>
            </a:prstGeom>
            <a:solidFill>
              <a:srgbClr val="B2E1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7" name="Freeform 389"/>
            <p:cNvSpPr>
              <a:spLocks noEditPoints="1"/>
            </p:cNvSpPr>
            <p:nvPr userDrawn="1"/>
          </p:nvSpPr>
          <p:spPr bwMode="auto">
            <a:xfrm>
              <a:off x="3111500" y="4295776"/>
              <a:ext cx="0" cy="422275"/>
            </a:xfrm>
            <a:custGeom>
              <a:avLst/>
              <a:gdLst>
                <a:gd name="T0" fmla="*/ 266 h 266"/>
                <a:gd name="T1" fmla="*/ 266 h 266"/>
                <a:gd name="T2" fmla="*/ 266 h 266"/>
                <a:gd name="T3" fmla="*/ 266 h 266"/>
                <a:gd name="T4" fmla="*/ 0 h 266"/>
                <a:gd name="T5" fmla="*/ 0 h 266"/>
                <a:gd name="T6" fmla="*/ 0 h 266"/>
                <a:gd name="T7" fmla="*/ 0 h 26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266">
                  <a:moveTo>
                    <a:pt x="0" y="266"/>
                  </a:move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BCB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8" name="Freeform 390"/>
            <p:cNvSpPr/>
            <p:nvPr userDrawn="1"/>
          </p:nvSpPr>
          <p:spPr bwMode="auto">
            <a:xfrm>
              <a:off x="3111500" y="4295776"/>
              <a:ext cx="211138" cy="422275"/>
            </a:xfrm>
            <a:custGeom>
              <a:avLst/>
              <a:gdLst>
                <a:gd name="T0" fmla="*/ 0 w 133"/>
                <a:gd name="T1" fmla="*/ 0 h 266"/>
                <a:gd name="T2" fmla="*/ 0 w 133"/>
                <a:gd name="T3" fmla="*/ 0 h 266"/>
                <a:gd name="T4" fmla="*/ 0 w 133"/>
                <a:gd name="T5" fmla="*/ 88 h 266"/>
                <a:gd name="T6" fmla="*/ 1 w 133"/>
                <a:gd name="T7" fmla="*/ 88 h 266"/>
                <a:gd name="T8" fmla="*/ 46 w 133"/>
                <a:gd name="T9" fmla="*/ 133 h 266"/>
                <a:gd name="T10" fmla="*/ 1 w 133"/>
                <a:gd name="T11" fmla="*/ 178 h 266"/>
                <a:gd name="T12" fmla="*/ 0 w 133"/>
                <a:gd name="T13" fmla="*/ 178 h 266"/>
                <a:gd name="T14" fmla="*/ 0 w 133"/>
                <a:gd name="T15" fmla="*/ 266 h 266"/>
                <a:gd name="T16" fmla="*/ 0 w 133"/>
                <a:gd name="T17" fmla="*/ 266 h 266"/>
                <a:gd name="T18" fmla="*/ 133 w 133"/>
                <a:gd name="T19" fmla="*/ 133 h 266"/>
                <a:gd name="T20" fmla="*/ 0 w 133"/>
                <a:gd name="T2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26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1" y="88"/>
                    <a:pt x="1" y="88"/>
                  </a:cubicBezTo>
                  <a:cubicBezTo>
                    <a:pt x="26" y="88"/>
                    <a:pt x="46" y="108"/>
                    <a:pt x="46" y="133"/>
                  </a:cubicBezTo>
                  <a:cubicBezTo>
                    <a:pt x="46" y="158"/>
                    <a:pt x="26" y="178"/>
                    <a:pt x="1" y="178"/>
                  </a:cubicBezTo>
                  <a:cubicBezTo>
                    <a:pt x="1" y="178"/>
                    <a:pt x="0" y="178"/>
                    <a:pt x="0" y="178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74" y="266"/>
                    <a:pt x="133" y="206"/>
                    <a:pt x="133" y="133"/>
                  </a:cubicBezTo>
                  <a:cubicBezTo>
                    <a:pt x="133" y="60"/>
                    <a:pt x="74" y="0"/>
                    <a:pt x="0" y="0"/>
                  </a:cubicBezTo>
                </a:path>
              </a:pathLst>
            </a:custGeom>
            <a:solidFill>
              <a:srgbClr val="48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9" name="Freeform 391"/>
            <p:cNvSpPr/>
            <p:nvPr userDrawn="1"/>
          </p:nvSpPr>
          <p:spPr bwMode="auto">
            <a:xfrm>
              <a:off x="3111500" y="4435476"/>
              <a:ext cx="73025" cy="142875"/>
            </a:xfrm>
            <a:custGeom>
              <a:avLst/>
              <a:gdLst>
                <a:gd name="T0" fmla="*/ 1 w 46"/>
                <a:gd name="T1" fmla="*/ 0 h 90"/>
                <a:gd name="T2" fmla="*/ 0 w 46"/>
                <a:gd name="T3" fmla="*/ 0 h 90"/>
                <a:gd name="T4" fmla="*/ 0 w 46"/>
                <a:gd name="T5" fmla="*/ 44 h 90"/>
                <a:gd name="T6" fmla="*/ 1 w 46"/>
                <a:gd name="T7" fmla="*/ 45 h 90"/>
                <a:gd name="T8" fmla="*/ 0 w 46"/>
                <a:gd name="T9" fmla="*/ 46 h 90"/>
                <a:gd name="T10" fmla="*/ 0 w 46"/>
                <a:gd name="T11" fmla="*/ 90 h 90"/>
                <a:gd name="T12" fmla="*/ 1 w 46"/>
                <a:gd name="T13" fmla="*/ 90 h 90"/>
                <a:gd name="T14" fmla="*/ 46 w 46"/>
                <a:gd name="T15" fmla="*/ 45 h 90"/>
                <a:gd name="T16" fmla="*/ 1 w 46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90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1" y="90"/>
                    <a:pt x="1" y="90"/>
                  </a:cubicBezTo>
                  <a:cubicBezTo>
                    <a:pt x="26" y="90"/>
                    <a:pt x="46" y="70"/>
                    <a:pt x="46" y="45"/>
                  </a:cubicBezTo>
                  <a:cubicBezTo>
                    <a:pt x="46" y="20"/>
                    <a:pt x="26" y="0"/>
                    <a:pt x="1" y="0"/>
                  </a:cubicBezTo>
                </a:path>
              </a:pathLst>
            </a:custGeom>
            <a:solidFill>
              <a:srgbClr val="93B7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0" name="Freeform 392"/>
            <p:cNvSpPr/>
            <p:nvPr userDrawn="1"/>
          </p:nvSpPr>
          <p:spPr bwMode="auto">
            <a:xfrm>
              <a:off x="2901950" y="4357688"/>
              <a:ext cx="61913" cy="146050"/>
            </a:xfrm>
            <a:custGeom>
              <a:avLst/>
              <a:gdLst>
                <a:gd name="T0" fmla="*/ 39 w 39"/>
                <a:gd name="T1" fmla="*/ 0 h 92"/>
                <a:gd name="T2" fmla="*/ 0 w 39"/>
                <a:gd name="T3" fmla="*/ 92 h 92"/>
                <a:gd name="T4" fmla="*/ 39 w 39"/>
                <a:gd name="T5" fmla="*/ 0 h 92"/>
                <a:gd name="T6" fmla="*/ 39 w 39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92">
                  <a:moveTo>
                    <a:pt x="39" y="0"/>
                  </a:moveTo>
                  <a:cubicBezTo>
                    <a:pt x="13" y="25"/>
                    <a:pt x="0" y="59"/>
                    <a:pt x="0" y="92"/>
                  </a:cubicBezTo>
                  <a:cubicBezTo>
                    <a:pt x="0" y="56"/>
                    <a:pt x="15" y="24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1" name="Freeform 393"/>
            <p:cNvSpPr/>
            <p:nvPr userDrawn="1"/>
          </p:nvSpPr>
          <p:spPr bwMode="auto">
            <a:xfrm>
              <a:off x="2901950" y="4357688"/>
              <a:ext cx="160338" cy="298450"/>
            </a:xfrm>
            <a:custGeom>
              <a:avLst/>
              <a:gdLst>
                <a:gd name="T0" fmla="*/ 39 w 101"/>
                <a:gd name="T1" fmla="*/ 0 h 188"/>
                <a:gd name="T2" fmla="*/ 0 w 101"/>
                <a:gd name="T3" fmla="*/ 92 h 188"/>
                <a:gd name="T4" fmla="*/ 39 w 101"/>
                <a:gd name="T5" fmla="*/ 188 h 188"/>
                <a:gd name="T6" fmla="*/ 101 w 101"/>
                <a:gd name="T7" fmla="*/ 125 h 188"/>
                <a:gd name="T8" fmla="*/ 88 w 101"/>
                <a:gd name="T9" fmla="*/ 94 h 188"/>
                <a:gd name="T10" fmla="*/ 101 w 101"/>
                <a:gd name="T11" fmla="*/ 62 h 188"/>
                <a:gd name="T12" fmla="*/ 39 w 101"/>
                <a:gd name="T1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188">
                  <a:moveTo>
                    <a:pt x="39" y="0"/>
                  </a:moveTo>
                  <a:cubicBezTo>
                    <a:pt x="15" y="24"/>
                    <a:pt x="0" y="56"/>
                    <a:pt x="0" y="92"/>
                  </a:cubicBezTo>
                  <a:cubicBezTo>
                    <a:pt x="0" y="127"/>
                    <a:pt x="13" y="161"/>
                    <a:pt x="39" y="188"/>
                  </a:cubicBezTo>
                  <a:cubicBezTo>
                    <a:pt x="101" y="125"/>
                    <a:pt x="101" y="125"/>
                    <a:pt x="101" y="125"/>
                  </a:cubicBezTo>
                  <a:cubicBezTo>
                    <a:pt x="93" y="117"/>
                    <a:pt x="88" y="106"/>
                    <a:pt x="88" y="94"/>
                  </a:cubicBezTo>
                  <a:cubicBezTo>
                    <a:pt x="88" y="81"/>
                    <a:pt x="93" y="70"/>
                    <a:pt x="101" y="62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rgbClr val="78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2" name="Freeform 394"/>
            <p:cNvSpPr/>
            <p:nvPr userDrawn="1"/>
          </p:nvSpPr>
          <p:spPr bwMode="auto">
            <a:xfrm>
              <a:off x="3041650" y="4456113"/>
              <a:ext cx="69850" cy="100013"/>
            </a:xfrm>
            <a:custGeom>
              <a:avLst/>
              <a:gdLst>
                <a:gd name="T0" fmla="*/ 13 w 44"/>
                <a:gd name="T1" fmla="*/ 0 h 63"/>
                <a:gd name="T2" fmla="*/ 0 w 44"/>
                <a:gd name="T3" fmla="*/ 32 h 63"/>
                <a:gd name="T4" fmla="*/ 13 w 44"/>
                <a:gd name="T5" fmla="*/ 63 h 63"/>
                <a:gd name="T6" fmla="*/ 44 w 44"/>
                <a:gd name="T7" fmla="*/ 33 h 63"/>
                <a:gd name="T8" fmla="*/ 44 w 44"/>
                <a:gd name="T9" fmla="*/ 31 h 63"/>
                <a:gd name="T10" fmla="*/ 13 w 44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63">
                  <a:moveTo>
                    <a:pt x="13" y="0"/>
                  </a:moveTo>
                  <a:cubicBezTo>
                    <a:pt x="5" y="8"/>
                    <a:pt x="0" y="19"/>
                    <a:pt x="0" y="32"/>
                  </a:cubicBezTo>
                  <a:cubicBezTo>
                    <a:pt x="0" y="44"/>
                    <a:pt x="5" y="55"/>
                    <a:pt x="13" y="6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C0E6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3" name="Freeform 395"/>
            <p:cNvSpPr/>
            <p:nvPr userDrawn="1"/>
          </p:nvSpPr>
          <p:spPr bwMode="auto">
            <a:xfrm>
              <a:off x="3111500" y="4505326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C4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4" name="Freeform 396"/>
            <p:cNvSpPr/>
            <p:nvPr userDrawn="1"/>
          </p:nvSpPr>
          <p:spPr bwMode="auto">
            <a:xfrm>
              <a:off x="3111500" y="4505326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5" name="Oval 397"/>
            <p:cNvSpPr>
              <a:spLocks noChangeArrowheads="1"/>
            </p:cNvSpPr>
            <p:nvPr userDrawn="1"/>
          </p:nvSpPr>
          <p:spPr bwMode="auto">
            <a:xfrm>
              <a:off x="2774950" y="4870451"/>
              <a:ext cx="676275" cy="673100"/>
            </a:xfrm>
            <a:prstGeom prst="ellipse">
              <a:avLst/>
            </a:pr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6" name="Oval 398"/>
            <p:cNvSpPr>
              <a:spLocks noChangeArrowheads="1"/>
            </p:cNvSpPr>
            <p:nvPr userDrawn="1"/>
          </p:nvSpPr>
          <p:spPr bwMode="auto">
            <a:xfrm>
              <a:off x="2835275" y="4929188"/>
              <a:ext cx="555625" cy="554038"/>
            </a:xfrm>
            <a:prstGeom prst="ellipse">
              <a:avLst/>
            </a:prstGeom>
            <a:solidFill>
              <a:srgbClr val="5867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7" name="Oval 399"/>
            <p:cNvSpPr>
              <a:spLocks noChangeArrowheads="1"/>
            </p:cNvSpPr>
            <p:nvPr userDrawn="1"/>
          </p:nvSpPr>
          <p:spPr bwMode="auto">
            <a:xfrm>
              <a:off x="3019425" y="5111751"/>
              <a:ext cx="187325" cy="187325"/>
            </a:xfrm>
            <a:prstGeom prst="ellipse">
              <a:avLst/>
            </a:prstGeom>
            <a:solidFill>
              <a:srgbClr val="B2E1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8" name="Freeform 400"/>
            <p:cNvSpPr>
              <a:spLocks noEditPoints="1"/>
            </p:cNvSpPr>
            <p:nvPr userDrawn="1"/>
          </p:nvSpPr>
          <p:spPr bwMode="auto">
            <a:xfrm>
              <a:off x="3109913" y="4929188"/>
              <a:ext cx="1588" cy="554038"/>
            </a:xfrm>
            <a:custGeom>
              <a:avLst/>
              <a:gdLst>
                <a:gd name="T0" fmla="*/ 0 w 1"/>
                <a:gd name="T1" fmla="*/ 350 h 350"/>
                <a:gd name="T2" fmla="*/ 0 w 1"/>
                <a:gd name="T3" fmla="*/ 350 h 350"/>
                <a:gd name="T4" fmla="*/ 1 w 1"/>
                <a:gd name="T5" fmla="*/ 350 h 350"/>
                <a:gd name="T6" fmla="*/ 0 w 1"/>
                <a:gd name="T7" fmla="*/ 350 h 350"/>
                <a:gd name="T8" fmla="*/ 0 w 1"/>
                <a:gd name="T9" fmla="*/ 0 h 350"/>
                <a:gd name="T10" fmla="*/ 0 w 1"/>
                <a:gd name="T11" fmla="*/ 0 h 350"/>
                <a:gd name="T12" fmla="*/ 1 w 1"/>
                <a:gd name="T13" fmla="*/ 0 h 350"/>
                <a:gd name="T14" fmla="*/ 0 w 1"/>
                <a:gd name="T15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350">
                  <a:moveTo>
                    <a:pt x="0" y="350"/>
                  </a:moveTo>
                  <a:cubicBezTo>
                    <a:pt x="0" y="350"/>
                    <a:pt x="0" y="350"/>
                    <a:pt x="0" y="350"/>
                  </a:cubicBezTo>
                  <a:cubicBezTo>
                    <a:pt x="1" y="350"/>
                    <a:pt x="1" y="350"/>
                    <a:pt x="1" y="350"/>
                  </a:cubicBezTo>
                  <a:cubicBezTo>
                    <a:pt x="1" y="350"/>
                    <a:pt x="1" y="350"/>
                    <a:pt x="0" y="35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CBCB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9" name="Freeform 401"/>
            <p:cNvSpPr/>
            <p:nvPr userDrawn="1"/>
          </p:nvSpPr>
          <p:spPr bwMode="auto">
            <a:xfrm>
              <a:off x="3109913" y="4929188"/>
              <a:ext cx="277813" cy="554038"/>
            </a:xfrm>
            <a:custGeom>
              <a:avLst/>
              <a:gdLst>
                <a:gd name="T0" fmla="*/ 1 w 175"/>
                <a:gd name="T1" fmla="*/ 0 h 350"/>
                <a:gd name="T2" fmla="*/ 0 w 175"/>
                <a:gd name="T3" fmla="*/ 0 h 350"/>
                <a:gd name="T4" fmla="*/ 0 w 175"/>
                <a:gd name="T5" fmla="*/ 115 h 350"/>
                <a:gd name="T6" fmla="*/ 2 w 175"/>
                <a:gd name="T7" fmla="*/ 115 h 350"/>
                <a:gd name="T8" fmla="*/ 61 w 175"/>
                <a:gd name="T9" fmla="*/ 174 h 350"/>
                <a:gd name="T10" fmla="*/ 2 w 175"/>
                <a:gd name="T11" fmla="*/ 234 h 350"/>
                <a:gd name="T12" fmla="*/ 0 w 175"/>
                <a:gd name="T13" fmla="*/ 234 h 350"/>
                <a:gd name="T14" fmla="*/ 0 w 175"/>
                <a:gd name="T15" fmla="*/ 350 h 350"/>
                <a:gd name="T16" fmla="*/ 1 w 175"/>
                <a:gd name="T17" fmla="*/ 350 h 350"/>
                <a:gd name="T18" fmla="*/ 175 w 175"/>
                <a:gd name="T19" fmla="*/ 175 h 350"/>
                <a:gd name="T20" fmla="*/ 1 w 175"/>
                <a:gd name="T21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350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5"/>
                    <a:pt x="1" y="115"/>
                    <a:pt x="2" y="115"/>
                  </a:cubicBezTo>
                  <a:cubicBezTo>
                    <a:pt x="35" y="115"/>
                    <a:pt x="61" y="142"/>
                    <a:pt x="61" y="174"/>
                  </a:cubicBezTo>
                  <a:cubicBezTo>
                    <a:pt x="61" y="207"/>
                    <a:pt x="35" y="234"/>
                    <a:pt x="2" y="234"/>
                  </a:cubicBezTo>
                  <a:cubicBezTo>
                    <a:pt x="1" y="234"/>
                    <a:pt x="1" y="234"/>
                    <a:pt x="0" y="234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1" y="350"/>
                    <a:pt x="1" y="350"/>
                    <a:pt x="1" y="350"/>
                  </a:cubicBezTo>
                  <a:cubicBezTo>
                    <a:pt x="97" y="349"/>
                    <a:pt x="175" y="271"/>
                    <a:pt x="175" y="175"/>
                  </a:cubicBezTo>
                  <a:cubicBezTo>
                    <a:pt x="175" y="79"/>
                    <a:pt x="97" y="0"/>
                    <a:pt x="1" y="0"/>
                  </a:cubicBezTo>
                </a:path>
              </a:pathLst>
            </a:custGeom>
            <a:solidFill>
              <a:srgbClr val="48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0" name="Freeform 402"/>
            <p:cNvSpPr/>
            <p:nvPr userDrawn="1"/>
          </p:nvSpPr>
          <p:spPr bwMode="auto">
            <a:xfrm>
              <a:off x="3109913" y="5111751"/>
              <a:ext cx="96838" cy="187325"/>
            </a:xfrm>
            <a:custGeom>
              <a:avLst/>
              <a:gdLst>
                <a:gd name="T0" fmla="*/ 2 w 61"/>
                <a:gd name="T1" fmla="*/ 0 h 119"/>
                <a:gd name="T2" fmla="*/ 0 w 61"/>
                <a:gd name="T3" fmla="*/ 0 h 119"/>
                <a:gd name="T4" fmla="*/ 0 w 61"/>
                <a:gd name="T5" fmla="*/ 58 h 119"/>
                <a:gd name="T6" fmla="*/ 2 w 61"/>
                <a:gd name="T7" fmla="*/ 60 h 119"/>
                <a:gd name="T8" fmla="*/ 0 w 61"/>
                <a:gd name="T9" fmla="*/ 61 h 119"/>
                <a:gd name="T10" fmla="*/ 0 w 61"/>
                <a:gd name="T11" fmla="*/ 119 h 119"/>
                <a:gd name="T12" fmla="*/ 2 w 61"/>
                <a:gd name="T13" fmla="*/ 119 h 119"/>
                <a:gd name="T14" fmla="*/ 61 w 61"/>
                <a:gd name="T15" fmla="*/ 59 h 119"/>
                <a:gd name="T16" fmla="*/ 2 w 61"/>
                <a:gd name="T1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19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1" y="119"/>
                    <a:pt x="1" y="119"/>
                    <a:pt x="2" y="119"/>
                  </a:cubicBezTo>
                  <a:cubicBezTo>
                    <a:pt x="35" y="119"/>
                    <a:pt x="61" y="92"/>
                    <a:pt x="61" y="59"/>
                  </a:cubicBezTo>
                  <a:cubicBezTo>
                    <a:pt x="61" y="27"/>
                    <a:pt x="35" y="0"/>
                    <a:pt x="2" y="0"/>
                  </a:cubicBezTo>
                </a:path>
              </a:pathLst>
            </a:custGeom>
            <a:solidFill>
              <a:srgbClr val="93B7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1" name="Freeform 403"/>
            <p:cNvSpPr/>
            <p:nvPr userDrawn="1"/>
          </p:nvSpPr>
          <p:spPr bwMode="auto">
            <a:xfrm>
              <a:off x="2835275" y="5010151"/>
              <a:ext cx="80963" cy="192088"/>
            </a:xfrm>
            <a:custGeom>
              <a:avLst/>
              <a:gdLst>
                <a:gd name="T0" fmla="*/ 51 w 51"/>
                <a:gd name="T1" fmla="*/ 0 h 121"/>
                <a:gd name="T2" fmla="*/ 0 w 51"/>
                <a:gd name="T3" fmla="*/ 121 h 121"/>
                <a:gd name="T4" fmla="*/ 51 w 51"/>
                <a:gd name="T5" fmla="*/ 0 h 121"/>
                <a:gd name="T6" fmla="*/ 51 w 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121">
                  <a:moveTo>
                    <a:pt x="51" y="0"/>
                  </a:moveTo>
                  <a:cubicBezTo>
                    <a:pt x="18" y="34"/>
                    <a:pt x="1" y="77"/>
                    <a:pt x="0" y="121"/>
                  </a:cubicBezTo>
                  <a:cubicBezTo>
                    <a:pt x="1" y="74"/>
                    <a:pt x="20" y="31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2" name="Freeform 404"/>
            <p:cNvSpPr/>
            <p:nvPr userDrawn="1"/>
          </p:nvSpPr>
          <p:spPr bwMode="auto">
            <a:xfrm>
              <a:off x="2835275" y="5010151"/>
              <a:ext cx="211138" cy="390525"/>
            </a:xfrm>
            <a:custGeom>
              <a:avLst/>
              <a:gdLst>
                <a:gd name="T0" fmla="*/ 51 w 133"/>
                <a:gd name="T1" fmla="*/ 0 h 247"/>
                <a:gd name="T2" fmla="*/ 0 w 133"/>
                <a:gd name="T3" fmla="*/ 121 h 247"/>
                <a:gd name="T4" fmla="*/ 51 w 133"/>
                <a:gd name="T5" fmla="*/ 247 h 247"/>
                <a:gd name="T6" fmla="*/ 133 w 133"/>
                <a:gd name="T7" fmla="*/ 165 h 247"/>
                <a:gd name="T8" fmla="*/ 116 w 133"/>
                <a:gd name="T9" fmla="*/ 123 h 247"/>
                <a:gd name="T10" fmla="*/ 133 w 133"/>
                <a:gd name="T11" fmla="*/ 82 h 247"/>
                <a:gd name="T12" fmla="*/ 51 w 133"/>
                <a:gd name="T13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47">
                  <a:moveTo>
                    <a:pt x="51" y="0"/>
                  </a:moveTo>
                  <a:cubicBezTo>
                    <a:pt x="20" y="31"/>
                    <a:pt x="1" y="74"/>
                    <a:pt x="0" y="121"/>
                  </a:cubicBezTo>
                  <a:cubicBezTo>
                    <a:pt x="0" y="167"/>
                    <a:pt x="17" y="212"/>
                    <a:pt x="51" y="247"/>
                  </a:cubicBezTo>
                  <a:cubicBezTo>
                    <a:pt x="133" y="165"/>
                    <a:pt x="133" y="165"/>
                    <a:pt x="133" y="165"/>
                  </a:cubicBezTo>
                  <a:cubicBezTo>
                    <a:pt x="122" y="154"/>
                    <a:pt x="116" y="140"/>
                    <a:pt x="116" y="123"/>
                  </a:cubicBezTo>
                  <a:cubicBezTo>
                    <a:pt x="116" y="107"/>
                    <a:pt x="122" y="92"/>
                    <a:pt x="133" y="82"/>
                  </a:cubicBezTo>
                  <a:cubicBezTo>
                    <a:pt x="51" y="0"/>
                    <a:pt x="51" y="0"/>
                    <a:pt x="51" y="0"/>
                  </a:cubicBezTo>
                </a:path>
              </a:pathLst>
            </a:custGeom>
            <a:solidFill>
              <a:srgbClr val="78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3" name="Freeform 405"/>
            <p:cNvSpPr/>
            <p:nvPr userDrawn="1"/>
          </p:nvSpPr>
          <p:spPr bwMode="auto">
            <a:xfrm>
              <a:off x="3019425" y="5140326"/>
              <a:ext cx="90488" cy="130175"/>
            </a:xfrm>
            <a:custGeom>
              <a:avLst/>
              <a:gdLst>
                <a:gd name="T0" fmla="*/ 17 w 57"/>
                <a:gd name="T1" fmla="*/ 0 h 83"/>
                <a:gd name="T2" fmla="*/ 0 w 57"/>
                <a:gd name="T3" fmla="*/ 41 h 83"/>
                <a:gd name="T4" fmla="*/ 17 w 57"/>
                <a:gd name="T5" fmla="*/ 83 h 83"/>
                <a:gd name="T6" fmla="*/ 57 w 57"/>
                <a:gd name="T7" fmla="*/ 43 h 83"/>
                <a:gd name="T8" fmla="*/ 57 w 57"/>
                <a:gd name="T9" fmla="*/ 40 h 83"/>
                <a:gd name="T10" fmla="*/ 17 w 57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83">
                  <a:moveTo>
                    <a:pt x="17" y="0"/>
                  </a:moveTo>
                  <a:cubicBezTo>
                    <a:pt x="6" y="10"/>
                    <a:pt x="0" y="25"/>
                    <a:pt x="0" y="41"/>
                  </a:cubicBezTo>
                  <a:cubicBezTo>
                    <a:pt x="0" y="58"/>
                    <a:pt x="6" y="72"/>
                    <a:pt x="17" y="8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C0E6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4" name="Freeform 406"/>
            <p:cNvSpPr/>
            <p:nvPr userDrawn="1"/>
          </p:nvSpPr>
          <p:spPr bwMode="auto">
            <a:xfrm>
              <a:off x="3109913" y="5203826"/>
              <a:ext cx="3175" cy="476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3 h 3"/>
                <a:gd name="T4" fmla="*/ 2 w 2"/>
                <a:gd name="T5" fmla="*/ 2 h 3"/>
                <a:gd name="T6" fmla="*/ 0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C4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5" name="Freeform 407"/>
            <p:cNvSpPr/>
            <p:nvPr userDrawn="1"/>
          </p:nvSpPr>
          <p:spPr bwMode="auto">
            <a:xfrm>
              <a:off x="3109913" y="5203826"/>
              <a:ext cx="3175" cy="476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3 h 3"/>
                <a:gd name="T4" fmla="*/ 2 w 2"/>
                <a:gd name="T5" fmla="*/ 2 h 3"/>
                <a:gd name="T6" fmla="*/ 0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3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6" name="Rectangle 408"/>
            <p:cNvSpPr>
              <a:spLocks noChangeArrowheads="1"/>
            </p:cNvSpPr>
            <p:nvPr userDrawn="1"/>
          </p:nvSpPr>
          <p:spPr bwMode="auto">
            <a:xfrm>
              <a:off x="8362950" y="3028951"/>
              <a:ext cx="1176338" cy="965200"/>
            </a:xfrm>
            <a:prstGeom prst="rect">
              <a:avLst/>
            </a:prstGeom>
            <a:solidFill>
              <a:srgbClr val="2C4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7" name="Rectangle 409"/>
            <p:cNvSpPr>
              <a:spLocks noChangeArrowheads="1"/>
            </p:cNvSpPr>
            <p:nvPr userDrawn="1"/>
          </p:nvSpPr>
          <p:spPr bwMode="auto">
            <a:xfrm>
              <a:off x="8362950" y="3028951"/>
              <a:ext cx="1176338" cy="965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8" name="Rectangle 410"/>
            <p:cNvSpPr>
              <a:spLocks noChangeArrowheads="1"/>
            </p:cNvSpPr>
            <p:nvPr userDrawn="1"/>
          </p:nvSpPr>
          <p:spPr bwMode="auto">
            <a:xfrm>
              <a:off x="8250238" y="3028951"/>
              <a:ext cx="1174750" cy="965200"/>
            </a:xfrm>
            <a:prstGeom prst="rect">
              <a:avLst/>
            </a:prstGeom>
            <a:solidFill>
              <a:srgbClr val="F69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9" name="Rectangle 411"/>
            <p:cNvSpPr>
              <a:spLocks noChangeArrowheads="1"/>
            </p:cNvSpPr>
            <p:nvPr userDrawn="1"/>
          </p:nvSpPr>
          <p:spPr bwMode="auto">
            <a:xfrm>
              <a:off x="8362950" y="3121026"/>
              <a:ext cx="950913" cy="781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0" name="Rectangle 412"/>
            <p:cNvSpPr>
              <a:spLocks noChangeArrowheads="1"/>
            </p:cNvSpPr>
            <p:nvPr userDrawn="1"/>
          </p:nvSpPr>
          <p:spPr bwMode="auto">
            <a:xfrm>
              <a:off x="8488363" y="3248026"/>
              <a:ext cx="698500" cy="528638"/>
            </a:xfrm>
            <a:prstGeom prst="rect">
              <a:avLst/>
            </a:prstGeom>
            <a:solidFill>
              <a:srgbClr val="B2E1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1" name="Rectangle 413"/>
            <p:cNvSpPr>
              <a:spLocks noChangeArrowheads="1"/>
            </p:cNvSpPr>
            <p:nvPr userDrawn="1"/>
          </p:nvSpPr>
          <p:spPr bwMode="auto">
            <a:xfrm>
              <a:off x="5013325" y="3535363"/>
              <a:ext cx="2162175" cy="12128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2" name="Rectangle 414"/>
            <p:cNvSpPr>
              <a:spLocks noChangeArrowheads="1"/>
            </p:cNvSpPr>
            <p:nvPr userDrawn="1"/>
          </p:nvSpPr>
          <p:spPr bwMode="auto">
            <a:xfrm>
              <a:off x="5013325" y="3535363"/>
              <a:ext cx="2162175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3" name="Rectangle 415"/>
            <p:cNvSpPr>
              <a:spLocks noChangeArrowheads="1"/>
            </p:cNvSpPr>
            <p:nvPr userDrawn="1"/>
          </p:nvSpPr>
          <p:spPr bwMode="auto">
            <a:xfrm>
              <a:off x="5013325" y="3398838"/>
              <a:ext cx="2162175" cy="136525"/>
            </a:xfrm>
            <a:prstGeom prst="rect">
              <a:avLst/>
            </a:prstGeom>
            <a:solidFill>
              <a:srgbClr val="F69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4" name="Rectangle 416"/>
            <p:cNvSpPr>
              <a:spLocks noChangeArrowheads="1"/>
            </p:cNvSpPr>
            <p:nvPr userDrawn="1"/>
          </p:nvSpPr>
          <p:spPr bwMode="auto">
            <a:xfrm>
              <a:off x="5013325" y="3398838"/>
              <a:ext cx="2162175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5" name="Rectangle 417"/>
            <p:cNvSpPr>
              <a:spLocks noChangeArrowheads="1"/>
            </p:cNvSpPr>
            <p:nvPr userDrawn="1"/>
          </p:nvSpPr>
          <p:spPr bwMode="auto">
            <a:xfrm>
              <a:off x="5137150" y="3640138"/>
              <a:ext cx="271463" cy="188913"/>
            </a:xfrm>
            <a:prstGeom prst="rect">
              <a:avLst/>
            </a:prstGeom>
            <a:solidFill>
              <a:srgbClr val="C6DB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6" name="Rectangle 418"/>
            <p:cNvSpPr>
              <a:spLocks noChangeArrowheads="1"/>
            </p:cNvSpPr>
            <p:nvPr userDrawn="1"/>
          </p:nvSpPr>
          <p:spPr bwMode="auto">
            <a:xfrm>
              <a:off x="5548313" y="3640138"/>
              <a:ext cx="271463" cy="188913"/>
            </a:xfrm>
            <a:prstGeom prst="rect">
              <a:avLst/>
            </a:prstGeom>
            <a:solidFill>
              <a:srgbClr val="C6DB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7" name="Rectangle 419"/>
            <p:cNvSpPr>
              <a:spLocks noChangeArrowheads="1"/>
            </p:cNvSpPr>
            <p:nvPr userDrawn="1"/>
          </p:nvSpPr>
          <p:spPr bwMode="auto">
            <a:xfrm>
              <a:off x="5548313" y="3640138"/>
              <a:ext cx="271463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8" name="Rectangle 420"/>
            <p:cNvSpPr>
              <a:spLocks noChangeArrowheads="1"/>
            </p:cNvSpPr>
            <p:nvPr userDrawn="1"/>
          </p:nvSpPr>
          <p:spPr bwMode="auto">
            <a:xfrm>
              <a:off x="5957888" y="3640138"/>
              <a:ext cx="273050" cy="188913"/>
            </a:xfrm>
            <a:prstGeom prst="rect">
              <a:avLst/>
            </a:prstGeom>
            <a:solidFill>
              <a:srgbClr val="C6DB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9" name="Rectangle 421"/>
            <p:cNvSpPr>
              <a:spLocks noChangeArrowheads="1"/>
            </p:cNvSpPr>
            <p:nvPr userDrawn="1"/>
          </p:nvSpPr>
          <p:spPr bwMode="auto">
            <a:xfrm>
              <a:off x="6369050" y="3640138"/>
              <a:ext cx="271463" cy="188913"/>
            </a:xfrm>
            <a:prstGeom prst="rect">
              <a:avLst/>
            </a:prstGeom>
            <a:solidFill>
              <a:srgbClr val="C6DB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0" name="Rectangle 422"/>
            <p:cNvSpPr>
              <a:spLocks noChangeArrowheads="1"/>
            </p:cNvSpPr>
            <p:nvPr userDrawn="1"/>
          </p:nvSpPr>
          <p:spPr bwMode="auto">
            <a:xfrm>
              <a:off x="6780213" y="3640138"/>
              <a:ext cx="271463" cy="188913"/>
            </a:xfrm>
            <a:prstGeom prst="rect">
              <a:avLst/>
            </a:prstGeom>
            <a:solidFill>
              <a:srgbClr val="C6DB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1" name="Rectangle 423"/>
            <p:cNvSpPr>
              <a:spLocks noChangeArrowheads="1"/>
            </p:cNvSpPr>
            <p:nvPr userDrawn="1"/>
          </p:nvSpPr>
          <p:spPr bwMode="auto">
            <a:xfrm>
              <a:off x="5137150" y="3957638"/>
              <a:ext cx="1093788" cy="488950"/>
            </a:xfrm>
            <a:prstGeom prst="rect">
              <a:avLst/>
            </a:prstGeom>
            <a:solidFill>
              <a:srgbClr val="B2E1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2" name="Rectangle 424"/>
            <p:cNvSpPr>
              <a:spLocks noChangeArrowheads="1"/>
            </p:cNvSpPr>
            <p:nvPr userDrawn="1"/>
          </p:nvSpPr>
          <p:spPr bwMode="auto">
            <a:xfrm>
              <a:off x="5137150" y="3957638"/>
              <a:ext cx="1093788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3" name="Rectangle 425"/>
            <p:cNvSpPr>
              <a:spLocks noChangeArrowheads="1"/>
            </p:cNvSpPr>
            <p:nvPr userDrawn="1"/>
          </p:nvSpPr>
          <p:spPr bwMode="auto">
            <a:xfrm>
              <a:off x="6570663" y="3957638"/>
              <a:ext cx="481013" cy="28575"/>
            </a:xfrm>
            <a:prstGeom prst="rect">
              <a:avLst/>
            </a:prstGeom>
            <a:solidFill>
              <a:srgbClr val="D4D2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4" name="Rectangle 426"/>
            <p:cNvSpPr>
              <a:spLocks noChangeArrowheads="1"/>
            </p:cNvSpPr>
            <p:nvPr userDrawn="1"/>
          </p:nvSpPr>
          <p:spPr bwMode="auto">
            <a:xfrm>
              <a:off x="6369050" y="3957638"/>
              <a:ext cx="163513" cy="28575"/>
            </a:xfrm>
            <a:prstGeom prst="rect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5" name="Rectangle 427"/>
            <p:cNvSpPr>
              <a:spLocks noChangeArrowheads="1"/>
            </p:cNvSpPr>
            <p:nvPr userDrawn="1"/>
          </p:nvSpPr>
          <p:spPr bwMode="auto">
            <a:xfrm>
              <a:off x="6369050" y="4043363"/>
              <a:ext cx="682625" cy="28575"/>
            </a:xfrm>
            <a:prstGeom prst="rect">
              <a:avLst/>
            </a:prstGeom>
            <a:solidFill>
              <a:srgbClr val="D4D2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6" name="Rectangle 428"/>
            <p:cNvSpPr>
              <a:spLocks noChangeArrowheads="1"/>
            </p:cNvSpPr>
            <p:nvPr userDrawn="1"/>
          </p:nvSpPr>
          <p:spPr bwMode="auto">
            <a:xfrm>
              <a:off x="6369050" y="4127501"/>
              <a:ext cx="341313" cy="28575"/>
            </a:xfrm>
            <a:prstGeom prst="rect">
              <a:avLst/>
            </a:prstGeom>
            <a:solidFill>
              <a:srgbClr val="D4D2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7" name="Rectangle 429"/>
            <p:cNvSpPr>
              <a:spLocks noChangeArrowheads="1"/>
            </p:cNvSpPr>
            <p:nvPr userDrawn="1"/>
          </p:nvSpPr>
          <p:spPr bwMode="auto">
            <a:xfrm>
              <a:off x="5138738" y="4530726"/>
              <a:ext cx="1912938" cy="28575"/>
            </a:xfrm>
            <a:prstGeom prst="rect">
              <a:avLst/>
            </a:prstGeom>
            <a:solidFill>
              <a:srgbClr val="5867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8" name="Rectangle 430"/>
            <p:cNvSpPr>
              <a:spLocks noChangeArrowheads="1"/>
            </p:cNvSpPr>
            <p:nvPr userDrawn="1"/>
          </p:nvSpPr>
          <p:spPr bwMode="auto">
            <a:xfrm>
              <a:off x="5138738" y="4530726"/>
              <a:ext cx="1912938" cy="2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9" name="Rectangle 431"/>
            <p:cNvSpPr>
              <a:spLocks noChangeArrowheads="1"/>
            </p:cNvSpPr>
            <p:nvPr userDrawn="1"/>
          </p:nvSpPr>
          <p:spPr bwMode="auto">
            <a:xfrm>
              <a:off x="5138738" y="4592638"/>
              <a:ext cx="1912938" cy="26988"/>
            </a:xfrm>
            <a:prstGeom prst="rect">
              <a:avLst/>
            </a:prstGeom>
            <a:solidFill>
              <a:srgbClr val="5867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0" name="Rectangle 432"/>
            <p:cNvSpPr>
              <a:spLocks noChangeArrowheads="1"/>
            </p:cNvSpPr>
            <p:nvPr userDrawn="1"/>
          </p:nvSpPr>
          <p:spPr bwMode="auto">
            <a:xfrm>
              <a:off x="5138738" y="4592638"/>
              <a:ext cx="1912938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1" name="Freeform 433"/>
            <p:cNvSpPr/>
            <p:nvPr userDrawn="1"/>
          </p:nvSpPr>
          <p:spPr bwMode="auto">
            <a:xfrm>
              <a:off x="8577263" y="4075113"/>
              <a:ext cx="138113" cy="744538"/>
            </a:xfrm>
            <a:custGeom>
              <a:avLst/>
              <a:gdLst>
                <a:gd name="T0" fmla="*/ 61 w 87"/>
                <a:gd name="T1" fmla="*/ 0 h 469"/>
                <a:gd name="T2" fmla="*/ 71 w 87"/>
                <a:gd name="T3" fmla="*/ 18 h 469"/>
                <a:gd name="T4" fmla="*/ 79 w 87"/>
                <a:gd name="T5" fmla="*/ 41 h 469"/>
                <a:gd name="T6" fmla="*/ 85 w 87"/>
                <a:gd name="T7" fmla="*/ 73 h 469"/>
                <a:gd name="T8" fmla="*/ 87 w 87"/>
                <a:gd name="T9" fmla="*/ 110 h 469"/>
                <a:gd name="T10" fmla="*/ 83 w 87"/>
                <a:gd name="T11" fmla="*/ 152 h 469"/>
                <a:gd name="T12" fmla="*/ 79 w 87"/>
                <a:gd name="T13" fmla="*/ 174 h 469"/>
                <a:gd name="T14" fmla="*/ 76 w 87"/>
                <a:gd name="T15" fmla="*/ 185 h 469"/>
                <a:gd name="T16" fmla="*/ 73 w 87"/>
                <a:gd name="T17" fmla="*/ 196 h 469"/>
                <a:gd name="T18" fmla="*/ 57 w 87"/>
                <a:gd name="T19" fmla="*/ 240 h 469"/>
                <a:gd name="T20" fmla="*/ 41 w 87"/>
                <a:gd name="T21" fmla="*/ 281 h 469"/>
                <a:gd name="T22" fmla="*/ 30 w 87"/>
                <a:gd name="T23" fmla="*/ 321 h 469"/>
                <a:gd name="T24" fmla="*/ 23 w 87"/>
                <a:gd name="T25" fmla="*/ 360 h 469"/>
                <a:gd name="T26" fmla="*/ 20 w 87"/>
                <a:gd name="T27" fmla="*/ 395 h 469"/>
                <a:gd name="T28" fmla="*/ 24 w 87"/>
                <a:gd name="T29" fmla="*/ 449 h 469"/>
                <a:gd name="T30" fmla="*/ 28 w 87"/>
                <a:gd name="T31" fmla="*/ 469 h 469"/>
                <a:gd name="T32" fmla="*/ 18 w 87"/>
                <a:gd name="T33" fmla="*/ 450 h 469"/>
                <a:gd name="T34" fmla="*/ 4 w 87"/>
                <a:gd name="T35" fmla="*/ 396 h 469"/>
                <a:gd name="T36" fmla="*/ 5 w 87"/>
                <a:gd name="T37" fmla="*/ 316 h 469"/>
                <a:gd name="T38" fmla="*/ 15 w 87"/>
                <a:gd name="T39" fmla="*/ 272 h 469"/>
                <a:gd name="T40" fmla="*/ 31 w 87"/>
                <a:gd name="T41" fmla="*/ 229 h 469"/>
                <a:gd name="T42" fmla="*/ 47 w 87"/>
                <a:gd name="T43" fmla="*/ 188 h 469"/>
                <a:gd name="T44" fmla="*/ 53 w 87"/>
                <a:gd name="T45" fmla="*/ 168 h 469"/>
                <a:gd name="T46" fmla="*/ 59 w 87"/>
                <a:gd name="T47" fmla="*/ 147 h 469"/>
                <a:gd name="T48" fmla="*/ 66 w 87"/>
                <a:gd name="T49" fmla="*/ 109 h 469"/>
                <a:gd name="T50" fmla="*/ 69 w 87"/>
                <a:gd name="T51" fmla="*/ 73 h 469"/>
                <a:gd name="T52" fmla="*/ 68 w 87"/>
                <a:gd name="T53" fmla="*/ 43 h 469"/>
                <a:gd name="T54" fmla="*/ 65 w 87"/>
                <a:gd name="T55" fmla="*/ 20 h 469"/>
                <a:gd name="T56" fmla="*/ 61 w 87"/>
                <a:gd name="T57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469">
                  <a:moveTo>
                    <a:pt x="61" y="0"/>
                  </a:moveTo>
                  <a:cubicBezTo>
                    <a:pt x="61" y="0"/>
                    <a:pt x="66" y="6"/>
                    <a:pt x="71" y="18"/>
                  </a:cubicBezTo>
                  <a:cubicBezTo>
                    <a:pt x="73" y="24"/>
                    <a:pt x="77" y="32"/>
                    <a:pt x="79" y="41"/>
                  </a:cubicBezTo>
                  <a:cubicBezTo>
                    <a:pt x="81" y="50"/>
                    <a:pt x="84" y="61"/>
                    <a:pt x="85" y="73"/>
                  </a:cubicBezTo>
                  <a:cubicBezTo>
                    <a:pt x="87" y="84"/>
                    <a:pt x="87" y="97"/>
                    <a:pt x="87" y="110"/>
                  </a:cubicBezTo>
                  <a:cubicBezTo>
                    <a:pt x="87" y="124"/>
                    <a:pt x="86" y="138"/>
                    <a:pt x="83" y="152"/>
                  </a:cubicBezTo>
                  <a:cubicBezTo>
                    <a:pt x="82" y="160"/>
                    <a:pt x="80" y="167"/>
                    <a:pt x="79" y="174"/>
                  </a:cubicBezTo>
                  <a:cubicBezTo>
                    <a:pt x="78" y="178"/>
                    <a:pt x="77" y="182"/>
                    <a:pt x="76" y="185"/>
                  </a:cubicBezTo>
                  <a:cubicBezTo>
                    <a:pt x="73" y="196"/>
                    <a:pt x="73" y="196"/>
                    <a:pt x="73" y="196"/>
                  </a:cubicBezTo>
                  <a:cubicBezTo>
                    <a:pt x="69" y="211"/>
                    <a:pt x="62" y="226"/>
                    <a:pt x="57" y="240"/>
                  </a:cubicBezTo>
                  <a:cubicBezTo>
                    <a:pt x="51" y="254"/>
                    <a:pt x="46" y="267"/>
                    <a:pt x="41" y="281"/>
                  </a:cubicBezTo>
                  <a:cubicBezTo>
                    <a:pt x="37" y="294"/>
                    <a:pt x="33" y="308"/>
                    <a:pt x="30" y="321"/>
                  </a:cubicBezTo>
                  <a:cubicBezTo>
                    <a:pt x="27" y="334"/>
                    <a:pt x="24" y="347"/>
                    <a:pt x="23" y="360"/>
                  </a:cubicBezTo>
                  <a:cubicBezTo>
                    <a:pt x="21" y="372"/>
                    <a:pt x="20" y="384"/>
                    <a:pt x="20" y="395"/>
                  </a:cubicBezTo>
                  <a:cubicBezTo>
                    <a:pt x="19" y="417"/>
                    <a:pt x="21" y="436"/>
                    <a:pt x="24" y="449"/>
                  </a:cubicBezTo>
                  <a:cubicBezTo>
                    <a:pt x="26" y="462"/>
                    <a:pt x="28" y="469"/>
                    <a:pt x="28" y="469"/>
                  </a:cubicBezTo>
                  <a:cubicBezTo>
                    <a:pt x="28" y="469"/>
                    <a:pt x="24" y="463"/>
                    <a:pt x="18" y="450"/>
                  </a:cubicBezTo>
                  <a:cubicBezTo>
                    <a:pt x="13" y="438"/>
                    <a:pt x="7" y="419"/>
                    <a:pt x="4" y="396"/>
                  </a:cubicBezTo>
                  <a:cubicBezTo>
                    <a:pt x="0" y="373"/>
                    <a:pt x="1" y="345"/>
                    <a:pt x="5" y="316"/>
                  </a:cubicBezTo>
                  <a:cubicBezTo>
                    <a:pt x="7" y="302"/>
                    <a:pt x="11" y="287"/>
                    <a:pt x="15" y="272"/>
                  </a:cubicBezTo>
                  <a:cubicBezTo>
                    <a:pt x="19" y="258"/>
                    <a:pt x="25" y="242"/>
                    <a:pt x="31" y="229"/>
                  </a:cubicBezTo>
                  <a:cubicBezTo>
                    <a:pt x="37" y="215"/>
                    <a:pt x="42" y="202"/>
                    <a:pt x="47" y="188"/>
                  </a:cubicBezTo>
                  <a:cubicBezTo>
                    <a:pt x="49" y="181"/>
                    <a:pt x="51" y="174"/>
                    <a:pt x="53" y="168"/>
                  </a:cubicBezTo>
                  <a:cubicBezTo>
                    <a:pt x="55" y="161"/>
                    <a:pt x="57" y="154"/>
                    <a:pt x="59" y="147"/>
                  </a:cubicBezTo>
                  <a:cubicBezTo>
                    <a:pt x="62" y="134"/>
                    <a:pt x="64" y="121"/>
                    <a:pt x="66" y="109"/>
                  </a:cubicBezTo>
                  <a:cubicBezTo>
                    <a:pt x="67" y="96"/>
                    <a:pt x="68" y="84"/>
                    <a:pt x="69" y="73"/>
                  </a:cubicBezTo>
                  <a:cubicBezTo>
                    <a:pt x="69" y="62"/>
                    <a:pt x="69" y="52"/>
                    <a:pt x="68" y="43"/>
                  </a:cubicBezTo>
                  <a:cubicBezTo>
                    <a:pt x="68" y="34"/>
                    <a:pt x="67" y="26"/>
                    <a:pt x="65" y="20"/>
                  </a:cubicBezTo>
                  <a:cubicBezTo>
                    <a:pt x="63" y="7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2" name="Freeform 434"/>
            <p:cNvSpPr/>
            <p:nvPr userDrawn="1"/>
          </p:nvSpPr>
          <p:spPr bwMode="auto">
            <a:xfrm>
              <a:off x="8774113" y="4075113"/>
              <a:ext cx="138113" cy="744538"/>
            </a:xfrm>
            <a:custGeom>
              <a:avLst/>
              <a:gdLst>
                <a:gd name="T0" fmla="*/ 61 w 87"/>
                <a:gd name="T1" fmla="*/ 0 h 469"/>
                <a:gd name="T2" fmla="*/ 71 w 87"/>
                <a:gd name="T3" fmla="*/ 18 h 469"/>
                <a:gd name="T4" fmla="*/ 79 w 87"/>
                <a:gd name="T5" fmla="*/ 41 h 469"/>
                <a:gd name="T6" fmla="*/ 85 w 87"/>
                <a:gd name="T7" fmla="*/ 73 h 469"/>
                <a:gd name="T8" fmla="*/ 87 w 87"/>
                <a:gd name="T9" fmla="*/ 110 h 469"/>
                <a:gd name="T10" fmla="*/ 83 w 87"/>
                <a:gd name="T11" fmla="*/ 152 h 469"/>
                <a:gd name="T12" fmla="*/ 79 w 87"/>
                <a:gd name="T13" fmla="*/ 174 h 469"/>
                <a:gd name="T14" fmla="*/ 76 w 87"/>
                <a:gd name="T15" fmla="*/ 185 h 469"/>
                <a:gd name="T16" fmla="*/ 73 w 87"/>
                <a:gd name="T17" fmla="*/ 196 h 469"/>
                <a:gd name="T18" fmla="*/ 57 w 87"/>
                <a:gd name="T19" fmla="*/ 240 h 469"/>
                <a:gd name="T20" fmla="*/ 41 w 87"/>
                <a:gd name="T21" fmla="*/ 281 h 469"/>
                <a:gd name="T22" fmla="*/ 29 w 87"/>
                <a:gd name="T23" fmla="*/ 321 h 469"/>
                <a:gd name="T24" fmla="*/ 22 w 87"/>
                <a:gd name="T25" fmla="*/ 360 h 469"/>
                <a:gd name="T26" fmla="*/ 20 w 87"/>
                <a:gd name="T27" fmla="*/ 395 h 469"/>
                <a:gd name="T28" fmla="*/ 23 w 87"/>
                <a:gd name="T29" fmla="*/ 449 h 469"/>
                <a:gd name="T30" fmla="*/ 28 w 87"/>
                <a:gd name="T31" fmla="*/ 469 h 469"/>
                <a:gd name="T32" fmla="*/ 18 w 87"/>
                <a:gd name="T33" fmla="*/ 450 h 469"/>
                <a:gd name="T34" fmla="*/ 4 w 87"/>
                <a:gd name="T35" fmla="*/ 396 h 469"/>
                <a:gd name="T36" fmla="*/ 5 w 87"/>
                <a:gd name="T37" fmla="*/ 316 h 469"/>
                <a:gd name="T38" fmla="*/ 15 w 87"/>
                <a:gd name="T39" fmla="*/ 272 h 469"/>
                <a:gd name="T40" fmla="*/ 31 w 87"/>
                <a:gd name="T41" fmla="*/ 229 h 469"/>
                <a:gd name="T42" fmla="*/ 47 w 87"/>
                <a:gd name="T43" fmla="*/ 188 h 469"/>
                <a:gd name="T44" fmla="*/ 53 w 87"/>
                <a:gd name="T45" fmla="*/ 168 h 469"/>
                <a:gd name="T46" fmla="*/ 58 w 87"/>
                <a:gd name="T47" fmla="*/ 147 h 469"/>
                <a:gd name="T48" fmla="*/ 66 w 87"/>
                <a:gd name="T49" fmla="*/ 109 h 469"/>
                <a:gd name="T50" fmla="*/ 69 w 87"/>
                <a:gd name="T51" fmla="*/ 73 h 469"/>
                <a:gd name="T52" fmla="*/ 68 w 87"/>
                <a:gd name="T53" fmla="*/ 43 h 469"/>
                <a:gd name="T54" fmla="*/ 65 w 87"/>
                <a:gd name="T55" fmla="*/ 20 h 469"/>
                <a:gd name="T56" fmla="*/ 61 w 87"/>
                <a:gd name="T57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469">
                  <a:moveTo>
                    <a:pt x="61" y="0"/>
                  </a:moveTo>
                  <a:cubicBezTo>
                    <a:pt x="61" y="0"/>
                    <a:pt x="65" y="6"/>
                    <a:pt x="71" y="18"/>
                  </a:cubicBezTo>
                  <a:cubicBezTo>
                    <a:pt x="73" y="24"/>
                    <a:pt x="76" y="32"/>
                    <a:pt x="79" y="41"/>
                  </a:cubicBezTo>
                  <a:cubicBezTo>
                    <a:pt x="81" y="50"/>
                    <a:pt x="84" y="61"/>
                    <a:pt x="85" y="73"/>
                  </a:cubicBezTo>
                  <a:cubicBezTo>
                    <a:pt x="86" y="84"/>
                    <a:pt x="87" y="97"/>
                    <a:pt x="87" y="110"/>
                  </a:cubicBezTo>
                  <a:cubicBezTo>
                    <a:pt x="87" y="124"/>
                    <a:pt x="85" y="138"/>
                    <a:pt x="83" y="152"/>
                  </a:cubicBezTo>
                  <a:cubicBezTo>
                    <a:pt x="82" y="160"/>
                    <a:pt x="80" y="167"/>
                    <a:pt x="79" y="174"/>
                  </a:cubicBezTo>
                  <a:cubicBezTo>
                    <a:pt x="78" y="178"/>
                    <a:pt x="77" y="182"/>
                    <a:pt x="76" y="185"/>
                  </a:cubicBezTo>
                  <a:cubicBezTo>
                    <a:pt x="73" y="196"/>
                    <a:pt x="73" y="196"/>
                    <a:pt x="73" y="196"/>
                  </a:cubicBezTo>
                  <a:cubicBezTo>
                    <a:pt x="68" y="211"/>
                    <a:pt x="62" y="226"/>
                    <a:pt x="57" y="240"/>
                  </a:cubicBezTo>
                  <a:cubicBezTo>
                    <a:pt x="51" y="254"/>
                    <a:pt x="46" y="267"/>
                    <a:pt x="41" y="281"/>
                  </a:cubicBezTo>
                  <a:cubicBezTo>
                    <a:pt x="37" y="294"/>
                    <a:pt x="32" y="308"/>
                    <a:pt x="29" y="321"/>
                  </a:cubicBezTo>
                  <a:cubicBezTo>
                    <a:pt x="26" y="334"/>
                    <a:pt x="24" y="347"/>
                    <a:pt x="22" y="360"/>
                  </a:cubicBezTo>
                  <a:cubicBezTo>
                    <a:pt x="21" y="372"/>
                    <a:pt x="20" y="384"/>
                    <a:pt x="20" y="395"/>
                  </a:cubicBezTo>
                  <a:cubicBezTo>
                    <a:pt x="19" y="417"/>
                    <a:pt x="21" y="436"/>
                    <a:pt x="23" y="449"/>
                  </a:cubicBezTo>
                  <a:cubicBezTo>
                    <a:pt x="26" y="462"/>
                    <a:pt x="28" y="469"/>
                    <a:pt x="28" y="469"/>
                  </a:cubicBezTo>
                  <a:cubicBezTo>
                    <a:pt x="28" y="469"/>
                    <a:pt x="23" y="463"/>
                    <a:pt x="18" y="450"/>
                  </a:cubicBezTo>
                  <a:cubicBezTo>
                    <a:pt x="13" y="438"/>
                    <a:pt x="7" y="419"/>
                    <a:pt x="4" y="396"/>
                  </a:cubicBezTo>
                  <a:cubicBezTo>
                    <a:pt x="0" y="373"/>
                    <a:pt x="0" y="345"/>
                    <a:pt x="5" y="316"/>
                  </a:cubicBezTo>
                  <a:cubicBezTo>
                    <a:pt x="7" y="302"/>
                    <a:pt x="10" y="287"/>
                    <a:pt x="15" y="272"/>
                  </a:cubicBezTo>
                  <a:cubicBezTo>
                    <a:pt x="19" y="258"/>
                    <a:pt x="25" y="242"/>
                    <a:pt x="31" y="229"/>
                  </a:cubicBezTo>
                  <a:cubicBezTo>
                    <a:pt x="36" y="215"/>
                    <a:pt x="42" y="202"/>
                    <a:pt x="47" y="188"/>
                  </a:cubicBezTo>
                  <a:cubicBezTo>
                    <a:pt x="49" y="181"/>
                    <a:pt x="51" y="174"/>
                    <a:pt x="53" y="168"/>
                  </a:cubicBezTo>
                  <a:cubicBezTo>
                    <a:pt x="55" y="161"/>
                    <a:pt x="57" y="154"/>
                    <a:pt x="58" y="147"/>
                  </a:cubicBezTo>
                  <a:cubicBezTo>
                    <a:pt x="61" y="134"/>
                    <a:pt x="64" y="121"/>
                    <a:pt x="66" y="109"/>
                  </a:cubicBezTo>
                  <a:cubicBezTo>
                    <a:pt x="67" y="96"/>
                    <a:pt x="68" y="84"/>
                    <a:pt x="69" y="73"/>
                  </a:cubicBezTo>
                  <a:cubicBezTo>
                    <a:pt x="69" y="62"/>
                    <a:pt x="69" y="52"/>
                    <a:pt x="68" y="43"/>
                  </a:cubicBezTo>
                  <a:cubicBezTo>
                    <a:pt x="67" y="34"/>
                    <a:pt x="66" y="26"/>
                    <a:pt x="65" y="20"/>
                  </a:cubicBezTo>
                  <a:cubicBezTo>
                    <a:pt x="63" y="7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3" name="Freeform 435"/>
            <p:cNvSpPr/>
            <p:nvPr userDrawn="1"/>
          </p:nvSpPr>
          <p:spPr bwMode="auto">
            <a:xfrm>
              <a:off x="8970963" y="4075113"/>
              <a:ext cx="138113" cy="744538"/>
            </a:xfrm>
            <a:custGeom>
              <a:avLst/>
              <a:gdLst>
                <a:gd name="T0" fmla="*/ 61 w 87"/>
                <a:gd name="T1" fmla="*/ 0 h 469"/>
                <a:gd name="T2" fmla="*/ 71 w 87"/>
                <a:gd name="T3" fmla="*/ 18 h 469"/>
                <a:gd name="T4" fmla="*/ 79 w 87"/>
                <a:gd name="T5" fmla="*/ 41 h 469"/>
                <a:gd name="T6" fmla="*/ 85 w 87"/>
                <a:gd name="T7" fmla="*/ 73 h 469"/>
                <a:gd name="T8" fmla="*/ 87 w 87"/>
                <a:gd name="T9" fmla="*/ 110 h 469"/>
                <a:gd name="T10" fmla="*/ 83 w 87"/>
                <a:gd name="T11" fmla="*/ 152 h 469"/>
                <a:gd name="T12" fmla="*/ 78 w 87"/>
                <a:gd name="T13" fmla="*/ 174 h 469"/>
                <a:gd name="T14" fmla="*/ 76 w 87"/>
                <a:gd name="T15" fmla="*/ 185 h 469"/>
                <a:gd name="T16" fmla="*/ 72 w 87"/>
                <a:gd name="T17" fmla="*/ 196 h 469"/>
                <a:gd name="T18" fmla="*/ 57 w 87"/>
                <a:gd name="T19" fmla="*/ 240 h 469"/>
                <a:gd name="T20" fmla="*/ 41 w 87"/>
                <a:gd name="T21" fmla="*/ 281 h 469"/>
                <a:gd name="T22" fmla="*/ 29 w 87"/>
                <a:gd name="T23" fmla="*/ 321 h 469"/>
                <a:gd name="T24" fmla="*/ 22 w 87"/>
                <a:gd name="T25" fmla="*/ 360 h 469"/>
                <a:gd name="T26" fmla="*/ 20 w 87"/>
                <a:gd name="T27" fmla="*/ 395 h 469"/>
                <a:gd name="T28" fmla="*/ 23 w 87"/>
                <a:gd name="T29" fmla="*/ 449 h 469"/>
                <a:gd name="T30" fmla="*/ 28 w 87"/>
                <a:gd name="T31" fmla="*/ 469 h 469"/>
                <a:gd name="T32" fmla="*/ 18 w 87"/>
                <a:gd name="T33" fmla="*/ 450 h 469"/>
                <a:gd name="T34" fmla="*/ 3 w 87"/>
                <a:gd name="T35" fmla="*/ 396 h 469"/>
                <a:gd name="T36" fmla="*/ 5 w 87"/>
                <a:gd name="T37" fmla="*/ 316 h 469"/>
                <a:gd name="T38" fmla="*/ 15 w 87"/>
                <a:gd name="T39" fmla="*/ 272 h 469"/>
                <a:gd name="T40" fmla="*/ 31 w 87"/>
                <a:gd name="T41" fmla="*/ 229 h 469"/>
                <a:gd name="T42" fmla="*/ 46 w 87"/>
                <a:gd name="T43" fmla="*/ 188 h 469"/>
                <a:gd name="T44" fmla="*/ 53 w 87"/>
                <a:gd name="T45" fmla="*/ 168 h 469"/>
                <a:gd name="T46" fmla="*/ 58 w 87"/>
                <a:gd name="T47" fmla="*/ 147 h 469"/>
                <a:gd name="T48" fmla="*/ 66 w 87"/>
                <a:gd name="T49" fmla="*/ 109 h 469"/>
                <a:gd name="T50" fmla="*/ 68 w 87"/>
                <a:gd name="T51" fmla="*/ 73 h 469"/>
                <a:gd name="T52" fmla="*/ 68 w 87"/>
                <a:gd name="T53" fmla="*/ 43 h 469"/>
                <a:gd name="T54" fmla="*/ 65 w 87"/>
                <a:gd name="T55" fmla="*/ 20 h 469"/>
                <a:gd name="T56" fmla="*/ 61 w 87"/>
                <a:gd name="T57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469">
                  <a:moveTo>
                    <a:pt x="61" y="0"/>
                  </a:moveTo>
                  <a:cubicBezTo>
                    <a:pt x="61" y="0"/>
                    <a:pt x="65" y="6"/>
                    <a:pt x="71" y="18"/>
                  </a:cubicBezTo>
                  <a:cubicBezTo>
                    <a:pt x="73" y="24"/>
                    <a:pt x="76" y="32"/>
                    <a:pt x="79" y="41"/>
                  </a:cubicBezTo>
                  <a:cubicBezTo>
                    <a:pt x="81" y="50"/>
                    <a:pt x="83" y="61"/>
                    <a:pt x="85" y="73"/>
                  </a:cubicBezTo>
                  <a:cubicBezTo>
                    <a:pt x="86" y="84"/>
                    <a:pt x="87" y="97"/>
                    <a:pt x="87" y="110"/>
                  </a:cubicBezTo>
                  <a:cubicBezTo>
                    <a:pt x="86" y="124"/>
                    <a:pt x="85" y="138"/>
                    <a:pt x="83" y="152"/>
                  </a:cubicBezTo>
                  <a:cubicBezTo>
                    <a:pt x="82" y="160"/>
                    <a:pt x="80" y="167"/>
                    <a:pt x="78" y="174"/>
                  </a:cubicBezTo>
                  <a:cubicBezTo>
                    <a:pt x="78" y="178"/>
                    <a:pt x="77" y="182"/>
                    <a:pt x="76" y="185"/>
                  </a:cubicBezTo>
                  <a:cubicBezTo>
                    <a:pt x="72" y="196"/>
                    <a:pt x="72" y="196"/>
                    <a:pt x="72" y="196"/>
                  </a:cubicBezTo>
                  <a:cubicBezTo>
                    <a:pt x="68" y="211"/>
                    <a:pt x="62" y="226"/>
                    <a:pt x="57" y="240"/>
                  </a:cubicBezTo>
                  <a:cubicBezTo>
                    <a:pt x="51" y="254"/>
                    <a:pt x="46" y="267"/>
                    <a:pt x="41" y="281"/>
                  </a:cubicBezTo>
                  <a:cubicBezTo>
                    <a:pt x="36" y="294"/>
                    <a:pt x="32" y="308"/>
                    <a:pt x="29" y="321"/>
                  </a:cubicBezTo>
                  <a:cubicBezTo>
                    <a:pt x="26" y="334"/>
                    <a:pt x="24" y="347"/>
                    <a:pt x="22" y="360"/>
                  </a:cubicBezTo>
                  <a:cubicBezTo>
                    <a:pt x="21" y="372"/>
                    <a:pt x="20" y="384"/>
                    <a:pt x="20" y="395"/>
                  </a:cubicBezTo>
                  <a:cubicBezTo>
                    <a:pt x="19" y="417"/>
                    <a:pt x="21" y="436"/>
                    <a:pt x="23" y="449"/>
                  </a:cubicBezTo>
                  <a:cubicBezTo>
                    <a:pt x="25" y="462"/>
                    <a:pt x="28" y="469"/>
                    <a:pt x="28" y="469"/>
                  </a:cubicBezTo>
                  <a:cubicBezTo>
                    <a:pt x="28" y="469"/>
                    <a:pt x="23" y="463"/>
                    <a:pt x="18" y="450"/>
                  </a:cubicBezTo>
                  <a:cubicBezTo>
                    <a:pt x="12" y="438"/>
                    <a:pt x="6" y="419"/>
                    <a:pt x="3" y="396"/>
                  </a:cubicBezTo>
                  <a:cubicBezTo>
                    <a:pt x="0" y="373"/>
                    <a:pt x="0" y="345"/>
                    <a:pt x="5" y="316"/>
                  </a:cubicBezTo>
                  <a:cubicBezTo>
                    <a:pt x="7" y="302"/>
                    <a:pt x="10" y="287"/>
                    <a:pt x="15" y="272"/>
                  </a:cubicBezTo>
                  <a:cubicBezTo>
                    <a:pt x="19" y="258"/>
                    <a:pt x="25" y="242"/>
                    <a:pt x="31" y="229"/>
                  </a:cubicBezTo>
                  <a:cubicBezTo>
                    <a:pt x="36" y="215"/>
                    <a:pt x="42" y="202"/>
                    <a:pt x="46" y="188"/>
                  </a:cubicBezTo>
                  <a:cubicBezTo>
                    <a:pt x="49" y="181"/>
                    <a:pt x="51" y="174"/>
                    <a:pt x="53" y="168"/>
                  </a:cubicBezTo>
                  <a:cubicBezTo>
                    <a:pt x="55" y="161"/>
                    <a:pt x="57" y="154"/>
                    <a:pt x="58" y="147"/>
                  </a:cubicBezTo>
                  <a:cubicBezTo>
                    <a:pt x="61" y="134"/>
                    <a:pt x="64" y="121"/>
                    <a:pt x="66" y="109"/>
                  </a:cubicBezTo>
                  <a:cubicBezTo>
                    <a:pt x="67" y="96"/>
                    <a:pt x="68" y="84"/>
                    <a:pt x="68" y="73"/>
                  </a:cubicBezTo>
                  <a:cubicBezTo>
                    <a:pt x="69" y="62"/>
                    <a:pt x="69" y="52"/>
                    <a:pt x="68" y="43"/>
                  </a:cubicBezTo>
                  <a:cubicBezTo>
                    <a:pt x="67" y="34"/>
                    <a:pt x="66" y="26"/>
                    <a:pt x="65" y="20"/>
                  </a:cubicBezTo>
                  <a:cubicBezTo>
                    <a:pt x="63" y="7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4" name="Rectangle 436"/>
            <p:cNvSpPr>
              <a:spLocks noChangeArrowheads="1"/>
            </p:cNvSpPr>
            <p:nvPr userDrawn="1"/>
          </p:nvSpPr>
          <p:spPr bwMode="auto">
            <a:xfrm>
              <a:off x="3754438" y="2847976"/>
              <a:ext cx="1485900" cy="1819275"/>
            </a:xfrm>
            <a:prstGeom prst="rect">
              <a:avLst/>
            </a:prstGeom>
            <a:solidFill>
              <a:srgbClr val="2C4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5" name="Freeform 437"/>
            <p:cNvSpPr>
              <a:spLocks noEditPoints="1"/>
            </p:cNvSpPr>
            <p:nvPr userDrawn="1"/>
          </p:nvSpPr>
          <p:spPr bwMode="auto">
            <a:xfrm>
              <a:off x="4179888" y="3006726"/>
              <a:ext cx="1243013" cy="357188"/>
            </a:xfrm>
            <a:custGeom>
              <a:avLst/>
              <a:gdLst>
                <a:gd name="T0" fmla="*/ 292 w 783"/>
                <a:gd name="T1" fmla="*/ 0 h 225"/>
                <a:gd name="T2" fmla="*/ 83 w 783"/>
                <a:gd name="T3" fmla="*/ 0 h 225"/>
                <a:gd name="T4" fmla="*/ 44 w 783"/>
                <a:gd name="T5" fmla="*/ 10 h 225"/>
                <a:gd name="T6" fmla="*/ 12 w 783"/>
                <a:gd name="T7" fmla="*/ 41 h 225"/>
                <a:gd name="T8" fmla="*/ 0 w 783"/>
                <a:gd name="T9" fmla="*/ 83 h 225"/>
                <a:gd name="T10" fmla="*/ 0 w 783"/>
                <a:gd name="T11" fmla="*/ 225 h 225"/>
                <a:gd name="T12" fmla="*/ 23 w 783"/>
                <a:gd name="T13" fmla="*/ 183 h 225"/>
                <a:gd name="T14" fmla="*/ 292 w 783"/>
                <a:gd name="T15" fmla="*/ 0 h 225"/>
                <a:gd name="T16" fmla="*/ 668 w 783"/>
                <a:gd name="T17" fmla="*/ 0 h 225"/>
                <a:gd name="T18" fmla="*/ 432 w 783"/>
                <a:gd name="T19" fmla="*/ 0 h 225"/>
                <a:gd name="T20" fmla="*/ 667 w 783"/>
                <a:gd name="T21" fmla="*/ 135 h 225"/>
                <a:gd name="T22" fmla="*/ 783 w 783"/>
                <a:gd name="T23" fmla="*/ 135 h 225"/>
                <a:gd name="T24" fmla="*/ 782 w 783"/>
                <a:gd name="T25" fmla="*/ 133 h 225"/>
                <a:gd name="T26" fmla="*/ 668 w 783"/>
                <a:gd name="T2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3" h="225">
                  <a:moveTo>
                    <a:pt x="292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69" y="0"/>
                    <a:pt x="56" y="3"/>
                    <a:pt x="44" y="10"/>
                  </a:cubicBezTo>
                  <a:cubicBezTo>
                    <a:pt x="33" y="19"/>
                    <a:pt x="22" y="30"/>
                    <a:pt x="12" y="41"/>
                  </a:cubicBezTo>
                  <a:cubicBezTo>
                    <a:pt x="4" y="53"/>
                    <a:pt x="0" y="67"/>
                    <a:pt x="0" y="83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7" y="210"/>
                    <a:pt x="15" y="196"/>
                    <a:pt x="23" y="183"/>
                  </a:cubicBezTo>
                  <a:cubicBezTo>
                    <a:pt x="86" y="78"/>
                    <a:pt x="177" y="17"/>
                    <a:pt x="292" y="0"/>
                  </a:cubicBezTo>
                  <a:moveTo>
                    <a:pt x="668" y="0"/>
                  </a:moveTo>
                  <a:cubicBezTo>
                    <a:pt x="432" y="0"/>
                    <a:pt x="432" y="0"/>
                    <a:pt x="432" y="0"/>
                  </a:cubicBezTo>
                  <a:cubicBezTo>
                    <a:pt x="528" y="14"/>
                    <a:pt x="607" y="59"/>
                    <a:pt x="667" y="135"/>
                  </a:cubicBezTo>
                  <a:cubicBezTo>
                    <a:pt x="783" y="135"/>
                    <a:pt x="783" y="135"/>
                    <a:pt x="783" y="135"/>
                  </a:cubicBezTo>
                  <a:cubicBezTo>
                    <a:pt x="783" y="134"/>
                    <a:pt x="783" y="134"/>
                    <a:pt x="782" y="133"/>
                  </a:cubicBezTo>
                  <a:cubicBezTo>
                    <a:pt x="750" y="80"/>
                    <a:pt x="712" y="35"/>
                    <a:pt x="668" y="0"/>
                  </a:cubicBezTo>
                </a:path>
              </a:pathLst>
            </a:custGeom>
            <a:solidFill>
              <a:srgbClr val="2A2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6" name="Freeform 438"/>
            <p:cNvSpPr/>
            <p:nvPr userDrawn="1"/>
          </p:nvSpPr>
          <p:spPr bwMode="auto">
            <a:xfrm>
              <a:off x="5238750" y="3221038"/>
              <a:ext cx="269875" cy="177800"/>
            </a:xfrm>
            <a:custGeom>
              <a:avLst/>
              <a:gdLst>
                <a:gd name="T0" fmla="*/ 116 w 170"/>
                <a:gd name="T1" fmla="*/ 0 h 112"/>
                <a:gd name="T2" fmla="*/ 0 w 170"/>
                <a:gd name="T3" fmla="*/ 0 h 112"/>
                <a:gd name="T4" fmla="*/ 34 w 170"/>
                <a:gd name="T5" fmla="*/ 48 h 112"/>
                <a:gd name="T6" fmla="*/ 67 w 170"/>
                <a:gd name="T7" fmla="*/ 112 h 112"/>
                <a:gd name="T8" fmla="*/ 170 w 170"/>
                <a:gd name="T9" fmla="*/ 112 h 112"/>
                <a:gd name="T10" fmla="*/ 116 w 170"/>
                <a:gd name="T1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112">
                  <a:moveTo>
                    <a:pt x="11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14"/>
                    <a:pt x="23" y="31"/>
                    <a:pt x="34" y="48"/>
                  </a:cubicBezTo>
                  <a:cubicBezTo>
                    <a:pt x="46" y="68"/>
                    <a:pt x="57" y="89"/>
                    <a:pt x="67" y="112"/>
                  </a:cubicBezTo>
                  <a:cubicBezTo>
                    <a:pt x="170" y="112"/>
                    <a:pt x="170" y="112"/>
                    <a:pt x="170" y="112"/>
                  </a:cubicBezTo>
                  <a:cubicBezTo>
                    <a:pt x="155" y="71"/>
                    <a:pt x="137" y="34"/>
                    <a:pt x="116" y="0"/>
                  </a:cubicBezTo>
                </a:path>
              </a:pathLst>
            </a:custGeom>
            <a:solidFill>
              <a:srgbClr val="93B7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7" name="Freeform 439"/>
            <p:cNvSpPr>
              <a:spLocks noEditPoints="1"/>
            </p:cNvSpPr>
            <p:nvPr userDrawn="1"/>
          </p:nvSpPr>
          <p:spPr bwMode="auto">
            <a:xfrm>
              <a:off x="5340350" y="3535363"/>
              <a:ext cx="339725" cy="422275"/>
            </a:xfrm>
            <a:custGeom>
              <a:avLst/>
              <a:gdLst>
                <a:gd name="T0" fmla="*/ 144 w 214"/>
                <a:gd name="T1" fmla="*/ 244 h 266"/>
                <a:gd name="T2" fmla="*/ 144 w 214"/>
                <a:gd name="T3" fmla="*/ 244 h 266"/>
                <a:gd name="T4" fmla="*/ 144 w 214"/>
                <a:gd name="T5" fmla="*/ 244 h 266"/>
                <a:gd name="T6" fmla="*/ 144 w 214"/>
                <a:gd name="T7" fmla="*/ 244 h 266"/>
                <a:gd name="T8" fmla="*/ 144 w 214"/>
                <a:gd name="T9" fmla="*/ 244 h 266"/>
                <a:gd name="T10" fmla="*/ 144 w 214"/>
                <a:gd name="T11" fmla="*/ 244 h 266"/>
                <a:gd name="T12" fmla="*/ 144 w 214"/>
                <a:gd name="T13" fmla="*/ 244 h 266"/>
                <a:gd name="T14" fmla="*/ 144 w 214"/>
                <a:gd name="T15" fmla="*/ 244 h 266"/>
                <a:gd name="T16" fmla="*/ 144 w 214"/>
                <a:gd name="T17" fmla="*/ 244 h 266"/>
                <a:gd name="T18" fmla="*/ 144 w 214"/>
                <a:gd name="T19" fmla="*/ 243 h 266"/>
                <a:gd name="T20" fmla="*/ 144 w 214"/>
                <a:gd name="T21" fmla="*/ 243 h 266"/>
                <a:gd name="T22" fmla="*/ 144 w 214"/>
                <a:gd name="T23" fmla="*/ 243 h 266"/>
                <a:gd name="T24" fmla="*/ 144 w 214"/>
                <a:gd name="T25" fmla="*/ 243 h 266"/>
                <a:gd name="T26" fmla="*/ 144 w 214"/>
                <a:gd name="T27" fmla="*/ 243 h 266"/>
                <a:gd name="T28" fmla="*/ 144 w 214"/>
                <a:gd name="T29" fmla="*/ 243 h 266"/>
                <a:gd name="T30" fmla="*/ 144 w 214"/>
                <a:gd name="T31" fmla="*/ 243 h 266"/>
                <a:gd name="T32" fmla="*/ 144 w 214"/>
                <a:gd name="T33" fmla="*/ 243 h 266"/>
                <a:gd name="T34" fmla="*/ 144 w 214"/>
                <a:gd name="T35" fmla="*/ 243 h 266"/>
                <a:gd name="T36" fmla="*/ 144 w 214"/>
                <a:gd name="T37" fmla="*/ 242 h 266"/>
                <a:gd name="T38" fmla="*/ 144 w 214"/>
                <a:gd name="T39" fmla="*/ 242 h 266"/>
                <a:gd name="T40" fmla="*/ 144 w 214"/>
                <a:gd name="T41" fmla="*/ 242 h 266"/>
                <a:gd name="T42" fmla="*/ 144 w 214"/>
                <a:gd name="T43" fmla="*/ 242 h 266"/>
                <a:gd name="T44" fmla="*/ 144 w 214"/>
                <a:gd name="T45" fmla="*/ 242 h 266"/>
                <a:gd name="T46" fmla="*/ 144 w 214"/>
                <a:gd name="T47" fmla="*/ 242 h 266"/>
                <a:gd name="T48" fmla="*/ 144 w 214"/>
                <a:gd name="T49" fmla="*/ 242 h 266"/>
                <a:gd name="T50" fmla="*/ 144 w 214"/>
                <a:gd name="T51" fmla="*/ 242 h 266"/>
                <a:gd name="T52" fmla="*/ 144 w 214"/>
                <a:gd name="T53" fmla="*/ 242 h 266"/>
                <a:gd name="T54" fmla="*/ 144 w 214"/>
                <a:gd name="T55" fmla="*/ 242 h 266"/>
                <a:gd name="T56" fmla="*/ 144 w 214"/>
                <a:gd name="T57" fmla="*/ 241 h 266"/>
                <a:gd name="T58" fmla="*/ 144 w 214"/>
                <a:gd name="T59" fmla="*/ 242 h 266"/>
                <a:gd name="T60" fmla="*/ 144 w 214"/>
                <a:gd name="T61" fmla="*/ 241 h 266"/>
                <a:gd name="T62" fmla="*/ 144 w 214"/>
                <a:gd name="T63" fmla="*/ 241 h 266"/>
                <a:gd name="T64" fmla="*/ 144 w 214"/>
                <a:gd name="T65" fmla="*/ 241 h 266"/>
                <a:gd name="T66" fmla="*/ 133 w 214"/>
                <a:gd name="T67" fmla="*/ 0 h 266"/>
                <a:gd name="T68" fmla="*/ 34 w 214"/>
                <a:gd name="T69" fmla="*/ 0 h 266"/>
                <a:gd name="T70" fmla="*/ 34 w 214"/>
                <a:gd name="T71" fmla="*/ 2 h 266"/>
                <a:gd name="T72" fmla="*/ 34 w 214"/>
                <a:gd name="T73" fmla="*/ 2 h 266"/>
                <a:gd name="T74" fmla="*/ 76 w 214"/>
                <a:gd name="T75" fmla="*/ 36 h 266"/>
                <a:gd name="T76" fmla="*/ 102 w 214"/>
                <a:gd name="T77" fmla="*/ 198 h 266"/>
                <a:gd name="T78" fmla="*/ 102 w 214"/>
                <a:gd name="T79" fmla="*/ 198 h 266"/>
                <a:gd name="T80" fmla="*/ 98 w 214"/>
                <a:gd name="T81" fmla="*/ 198 h 266"/>
                <a:gd name="T82" fmla="*/ 46 w 214"/>
                <a:gd name="T83" fmla="*/ 198 h 266"/>
                <a:gd name="T84" fmla="*/ 0 w 214"/>
                <a:gd name="T85" fmla="*/ 244 h 266"/>
                <a:gd name="T86" fmla="*/ 0 w 214"/>
                <a:gd name="T87" fmla="*/ 266 h 266"/>
                <a:gd name="T88" fmla="*/ 214 w 214"/>
                <a:gd name="T89" fmla="*/ 266 h 266"/>
                <a:gd name="T90" fmla="*/ 144 w 214"/>
                <a:gd name="T91" fmla="*/ 235 h 266"/>
                <a:gd name="T92" fmla="*/ 144 w 214"/>
                <a:gd name="T93" fmla="*/ 241 h 266"/>
                <a:gd name="T94" fmla="*/ 136 w 214"/>
                <a:gd name="T95" fmla="*/ 218 h 266"/>
                <a:gd name="T96" fmla="*/ 133 w 214"/>
                <a:gd name="T97" fmla="*/ 185 h 266"/>
                <a:gd name="T98" fmla="*/ 131 w 214"/>
                <a:gd name="T99" fmla="*/ 185 h 266"/>
                <a:gd name="T100" fmla="*/ 131 w 214"/>
                <a:gd name="T101" fmla="*/ 161 h 266"/>
                <a:gd name="T102" fmla="*/ 109 w 214"/>
                <a:gd name="T103" fmla="*/ 36 h 266"/>
                <a:gd name="T104" fmla="*/ 133 w 214"/>
                <a:gd name="T105" fmla="*/ 2 h 266"/>
                <a:gd name="T106" fmla="*/ 133 w 214"/>
                <a:gd name="T107" fmla="*/ 2 h 266"/>
                <a:gd name="T108" fmla="*/ 133 w 214"/>
                <a:gd name="T109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4" h="266">
                  <a:moveTo>
                    <a:pt x="144" y="244"/>
                  </a:moveTo>
                  <a:cubicBezTo>
                    <a:pt x="144" y="244"/>
                    <a:pt x="144" y="244"/>
                    <a:pt x="144" y="244"/>
                  </a:cubicBezTo>
                  <a:cubicBezTo>
                    <a:pt x="144" y="244"/>
                    <a:pt x="144" y="244"/>
                    <a:pt x="144" y="244"/>
                  </a:cubicBezTo>
                  <a:moveTo>
                    <a:pt x="144" y="244"/>
                  </a:moveTo>
                  <a:cubicBezTo>
                    <a:pt x="144" y="244"/>
                    <a:pt x="144" y="244"/>
                    <a:pt x="144" y="244"/>
                  </a:cubicBezTo>
                  <a:cubicBezTo>
                    <a:pt x="144" y="244"/>
                    <a:pt x="144" y="244"/>
                    <a:pt x="144" y="244"/>
                  </a:cubicBezTo>
                  <a:moveTo>
                    <a:pt x="144" y="244"/>
                  </a:moveTo>
                  <a:cubicBezTo>
                    <a:pt x="144" y="244"/>
                    <a:pt x="144" y="244"/>
                    <a:pt x="144" y="244"/>
                  </a:cubicBezTo>
                  <a:cubicBezTo>
                    <a:pt x="144" y="244"/>
                    <a:pt x="144" y="244"/>
                    <a:pt x="144" y="244"/>
                  </a:cubicBezTo>
                  <a:moveTo>
                    <a:pt x="144" y="243"/>
                  </a:moveTo>
                  <a:cubicBezTo>
                    <a:pt x="144" y="243"/>
                    <a:pt x="144" y="243"/>
                    <a:pt x="144" y="243"/>
                  </a:cubicBezTo>
                  <a:cubicBezTo>
                    <a:pt x="144" y="243"/>
                    <a:pt x="144" y="243"/>
                    <a:pt x="144" y="243"/>
                  </a:cubicBezTo>
                  <a:moveTo>
                    <a:pt x="144" y="243"/>
                  </a:moveTo>
                  <a:cubicBezTo>
                    <a:pt x="144" y="243"/>
                    <a:pt x="144" y="243"/>
                    <a:pt x="144" y="243"/>
                  </a:cubicBezTo>
                  <a:cubicBezTo>
                    <a:pt x="144" y="243"/>
                    <a:pt x="144" y="243"/>
                    <a:pt x="144" y="243"/>
                  </a:cubicBezTo>
                  <a:moveTo>
                    <a:pt x="144" y="243"/>
                  </a:moveTo>
                  <a:cubicBezTo>
                    <a:pt x="144" y="243"/>
                    <a:pt x="144" y="243"/>
                    <a:pt x="144" y="243"/>
                  </a:cubicBezTo>
                  <a:cubicBezTo>
                    <a:pt x="144" y="243"/>
                    <a:pt x="144" y="243"/>
                    <a:pt x="144" y="243"/>
                  </a:cubicBezTo>
                  <a:moveTo>
                    <a:pt x="144" y="242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4" y="242"/>
                    <a:pt x="144" y="242"/>
                    <a:pt x="144" y="242"/>
                  </a:cubicBezTo>
                  <a:moveTo>
                    <a:pt x="144" y="242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4" y="242"/>
                    <a:pt x="144" y="242"/>
                    <a:pt x="144" y="242"/>
                  </a:cubicBezTo>
                  <a:moveTo>
                    <a:pt x="144" y="242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4" y="242"/>
                    <a:pt x="144" y="242"/>
                    <a:pt x="144" y="242"/>
                  </a:cubicBezTo>
                  <a:moveTo>
                    <a:pt x="144" y="242"/>
                  </a:moveTo>
                  <a:cubicBezTo>
                    <a:pt x="144" y="241"/>
                    <a:pt x="144" y="241"/>
                    <a:pt x="144" y="241"/>
                  </a:cubicBezTo>
                  <a:cubicBezTo>
                    <a:pt x="144" y="241"/>
                    <a:pt x="144" y="241"/>
                    <a:pt x="144" y="242"/>
                  </a:cubicBezTo>
                  <a:moveTo>
                    <a:pt x="144" y="241"/>
                  </a:moveTo>
                  <a:cubicBezTo>
                    <a:pt x="144" y="241"/>
                    <a:pt x="144" y="241"/>
                    <a:pt x="144" y="241"/>
                  </a:cubicBezTo>
                  <a:cubicBezTo>
                    <a:pt x="144" y="241"/>
                    <a:pt x="144" y="241"/>
                    <a:pt x="144" y="241"/>
                  </a:cubicBezTo>
                  <a:moveTo>
                    <a:pt x="133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1"/>
                    <a:pt x="34" y="1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9" y="30"/>
                    <a:pt x="76" y="36"/>
                  </a:cubicBezTo>
                  <a:cubicBezTo>
                    <a:pt x="88" y="87"/>
                    <a:pt x="97" y="141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1" y="198"/>
                    <a:pt x="100" y="198"/>
                    <a:pt x="98" y="198"/>
                  </a:cubicBezTo>
                  <a:cubicBezTo>
                    <a:pt x="46" y="198"/>
                    <a:pt x="46" y="198"/>
                    <a:pt x="46" y="198"/>
                  </a:cubicBezTo>
                  <a:cubicBezTo>
                    <a:pt x="21" y="198"/>
                    <a:pt x="0" y="219"/>
                    <a:pt x="0" y="244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194" y="250"/>
                    <a:pt x="170" y="239"/>
                    <a:pt x="144" y="235"/>
                  </a:cubicBezTo>
                  <a:cubicBezTo>
                    <a:pt x="144" y="237"/>
                    <a:pt x="144" y="239"/>
                    <a:pt x="144" y="241"/>
                  </a:cubicBezTo>
                  <a:cubicBezTo>
                    <a:pt x="144" y="232"/>
                    <a:pt x="141" y="225"/>
                    <a:pt x="136" y="218"/>
                  </a:cubicBezTo>
                  <a:cubicBezTo>
                    <a:pt x="135" y="207"/>
                    <a:pt x="134" y="196"/>
                    <a:pt x="133" y="185"/>
                  </a:cubicBezTo>
                  <a:cubicBezTo>
                    <a:pt x="131" y="185"/>
                    <a:pt x="131" y="185"/>
                    <a:pt x="131" y="185"/>
                  </a:cubicBezTo>
                  <a:cubicBezTo>
                    <a:pt x="131" y="161"/>
                    <a:pt x="131" y="161"/>
                    <a:pt x="131" y="161"/>
                  </a:cubicBezTo>
                  <a:cubicBezTo>
                    <a:pt x="125" y="117"/>
                    <a:pt x="118" y="75"/>
                    <a:pt x="109" y="36"/>
                  </a:cubicBezTo>
                  <a:cubicBezTo>
                    <a:pt x="138" y="28"/>
                    <a:pt x="133" y="2"/>
                    <a:pt x="133" y="2"/>
                  </a:cubicBezTo>
                  <a:cubicBezTo>
                    <a:pt x="133" y="2"/>
                    <a:pt x="133" y="2"/>
                    <a:pt x="133" y="2"/>
                  </a:cubicBezTo>
                  <a:cubicBezTo>
                    <a:pt x="133" y="2"/>
                    <a:pt x="133" y="1"/>
                    <a:pt x="133" y="0"/>
                  </a:cubicBezTo>
                </a:path>
              </a:pathLst>
            </a:custGeom>
            <a:solidFill>
              <a:srgbClr val="D2CF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8" name="Freeform 440"/>
            <p:cNvSpPr/>
            <p:nvPr userDrawn="1"/>
          </p:nvSpPr>
          <p:spPr bwMode="auto">
            <a:xfrm>
              <a:off x="5345113" y="3398838"/>
              <a:ext cx="206375" cy="136525"/>
            </a:xfrm>
            <a:custGeom>
              <a:avLst/>
              <a:gdLst>
                <a:gd name="T0" fmla="*/ 103 w 130"/>
                <a:gd name="T1" fmla="*/ 0 h 86"/>
                <a:gd name="T2" fmla="*/ 0 w 130"/>
                <a:gd name="T3" fmla="*/ 0 h 86"/>
                <a:gd name="T4" fmla="*/ 31 w 130"/>
                <a:gd name="T5" fmla="*/ 86 h 86"/>
                <a:gd name="T6" fmla="*/ 130 w 130"/>
                <a:gd name="T7" fmla="*/ 86 h 86"/>
                <a:gd name="T8" fmla="*/ 103 w 130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86">
                  <a:moveTo>
                    <a:pt x="10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27"/>
                    <a:pt x="22" y="56"/>
                    <a:pt x="31" y="86"/>
                  </a:cubicBezTo>
                  <a:cubicBezTo>
                    <a:pt x="130" y="86"/>
                    <a:pt x="130" y="86"/>
                    <a:pt x="130" y="86"/>
                  </a:cubicBezTo>
                  <a:cubicBezTo>
                    <a:pt x="122" y="56"/>
                    <a:pt x="113" y="28"/>
                    <a:pt x="103" y="0"/>
                  </a:cubicBezTo>
                </a:path>
              </a:pathLst>
            </a:custGeom>
            <a:solidFill>
              <a:srgbClr val="CB7B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9" name="Freeform 441"/>
            <p:cNvSpPr/>
            <p:nvPr userDrawn="1"/>
          </p:nvSpPr>
          <p:spPr bwMode="auto">
            <a:xfrm>
              <a:off x="5548313" y="3790951"/>
              <a:ext cx="3175" cy="38100"/>
            </a:xfrm>
            <a:custGeom>
              <a:avLst/>
              <a:gdLst>
                <a:gd name="T0" fmla="*/ 0 w 2"/>
                <a:gd name="T1" fmla="*/ 0 h 24"/>
                <a:gd name="T2" fmla="*/ 0 w 2"/>
                <a:gd name="T3" fmla="*/ 24 h 24"/>
                <a:gd name="T4" fmla="*/ 2 w 2"/>
                <a:gd name="T5" fmla="*/ 24 h 24"/>
                <a:gd name="T6" fmla="*/ 0 w 2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16"/>
                    <a:pt x="1" y="8"/>
                    <a:pt x="0" y="0"/>
                  </a:cubicBezTo>
                </a:path>
              </a:pathLst>
            </a:custGeom>
            <a:solidFill>
              <a:srgbClr val="A3B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0" name="Freeform 442"/>
            <p:cNvSpPr>
              <a:spLocks noEditPoints="1"/>
            </p:cNvSpPr>
            <p:nvPr userDrawn="1"/>
          </p:nvSpPr>
          <p:spPr bwMode="auto">
            <a:xfrm>
              <a:off x="5340350" y="4446588"/>
              <a:ext cx="411163" cy="146050"/>
            </a:xfrm>
            <a:custGeom>
              <a:avLst/>
              <a:gdLst>
                <a:gd name="T0" fmla="*/ 217 w 259"/>
                <a:gd name="T1" fmla="*/ 71 h 92"/>
                <a:gd name="T2" fmla="*/ 0 w 259"/>
                <a:gd name="T3" fmla="*/ 71 h 92"/>
                <a:gd name="T4" fmla="*/ 0 w 259"/>
                <a:gd name="T5" fmla="*/ 92 h 92"/>
                <a:gd name="T6" fmla="*/ 186 w 259"/>
                <a:gd name="T7" fmla="*/ 92 h 92"/>
                <a:gd name="T8" fmla="*/ 217 w 259"/>
                <a:gd name="T9" fmla="*/ 71 h 92"/>
                <a:gd name="T10" fmla="*/ 259 w 259"/>
                <a:gd name="T11" fmla="*/ 0 h 92"/>
                <a:gd name="T12" fmla="*/ 0 w 259"/>
                <a:gd name="T13" fmla="*/ 0 h 92"/>
                <a:gd name="T14" fmla="*/ 0 w 259"/>
                <a:gd name="T15" fmla="*/ 53 h 92"/>
                <a:gd name="T16" fmla="*/ 233 w 259"/>
                <a:gd name="T17" fmla="*/ 53 h 92"/>
                <a:gd name="T18" fmla="*/ 259 w 259"/>
                <a:gd name="T1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92">
                  <a:moveTo>
                    <a:pt x="217" y="71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86" y="92"/>
                    <a:pt x="186" y="92"/>
                    <a:pt x="186" y="92"/>
                  </a:cubicBezTo>
                  <a:cubicBezTo>
                    <a:pt x="197" y="86"/>
                    <a:pt x="207" y="79"/>
                    <a:pt x="217" y="71"/>
                  </a:cubicBezTo>
                  <a:moveTo>
                    <a:pt x="25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33" y="53"/>
                    <a:pt x="233" y="53"/>
                    <a:pt x="233" y="53"/>
                  </a:cubicBezTo>
                  <a:cubicBezTo>
                    <a:pt x="245" y="38"/>
                    <a:pt x="254" y="20"/>
                    <a:pt x="259" y="0"/>
                  </a:cubicBezTo>
                </a:path>
              </a:pathLst>
            </a:custGeom>
            <a:solidFill>
              <a:srgbClr val="D2CF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1" name="Freeform 443"/>
            <p:cNvSpPr/>
            <p:nvPr userDrawn="1"/>
          </p:nvSpPr>
          <p:spPr bwMode="auto">
            <a:xfrm>
              <a:off x="5340350" y="3957638"/>
              <a:ext cx="417513" cy="488950"/>
            </a:xfrm>
            <a:custGeom>
              <a:avLst/>
              <a:gdLst>
                <a:gd name="T0" fmla="*/ 214 w 263"/>
                <a:gd name="T1" fmla="*/ 0 h 309"/>
                <a:gd name="T2" fmla="*/ 0 w 263"/>
                <a:gd name="T3" fmla="*/ 0 h 309"/>
                <a:gd name="T4" fmla="*/ 0 w 263"/>
                <a:gd name="T5" fmla="*/ 309 h 309"/>
                <a:gd name="T6" fmla="*/ 259 w 263"/>
                <a:gd name="T7" fmla="*/ 309 h 309"/>
                <a:gd name="T8" fmla="*/ 263 w 263"/>
                <a:gd name="T9" fmla="*/ 277 h 309"/>
                <a:gd name="T10" fmla="*/ 263 w 263"/>
                <a:gd name="T11" fmla="*/ 106 h 309"/>
                <a:gd name="T12" fmla="*/ 214 w 263"/>
                <a:gd name="T1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" h="309">
                  <a:moveTo>
                    <a:pt x="2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259" y="309"/>
                    <a:pt x="259" y="309"/>
                    <a:pt x="259" y="309"/>
                  </a:cubicBezTo>
                  <a:cubicBezTo>
                    <a:pt x="262" y="299"/>
                    <a:pt x="263" y="288"/>
                    <a:pt x="263" y="277"/>
                  </a:cubicBezTo>
                  <a:cubicBezTo>
                    <a:pt x="263" y="106"/>
                    <a:pt x="263" y="106"/>
                    <a:pt x="263" y="106"/>
                  </a:cubicBezTo>
                  <a:cubicBezTo>
                    <a:pt x="263" y="63"/>
                    <a:pt x="244" y="25"/>
                    <a:pt x="214" y="0"/>
                  </a:cubicBezTo>
                </a:path>
              </a:pathLst>
            </a:custGeom>
            <a:solidFill>
              <a:srgbClr val="93B7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2" name="Freeform 444"/>
            <p:cNvSpPr/>
            <p:nvPr userDrawn="1"/>
          </p:nvSpPr>
          <p:spPr bwMode="auto">
            <a:xfrm>
              <a:off x="5340350" y="4530726"/>
              <a:ext cx="369888" cy="28575"/>
            </a:xfrm>
            <a:custGeom>
              <a:avLst/>
              <a:gdLst>
                <a:gd name="T0" fmla="*/ 233 w 233"/>
                <a:gd name="T1" fmla="*/ 0 h 18"/>
                <a:gd name="T2" fmla="*/ 0 w 233"/>
                <a:gd name="T3" fmla="*/ 0 h 18"/>
                <a:gd name="T4" fmla="*/ 0 w 233"/>
                <a:gd name="T5" fmla="*/ 18 h 18"/>
                <a:gd name="T6" fmla="*/ 217 w 233"/>
                <a:gd name="T7" fmla="*/ 18 h 18"/>
                <a:gd name="T8" fmla="*/ 233 w 23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8">
                  <a:moveTo>
                    <a:pt x="2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3" y="12"/>
                    <a:pt x="228" y="7"/>
                    <a:pt x="233" y="0"/>
                  </a:cubicBezTo>
                </a:path>
              </a:pathLst>
            </a:custGeom>
            <a:solidFill>
              <a:srgbClr val="48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3" name="Freeform 445"/>
            <p:cNvSpPr/>
            <p:nvPr userDrawn="1"/>
          </p:nvSpPr>
          <p:spPr bwMode="auto">
            <a:xfrm>
              <a:off x="5345113" y="4619626"/>
              <a:ext cx="219075" cy="47625"/>
            </a:xfrm>
            <a:custGeom>
              <a:avLst/>
              <a:gdLst>
                <a:gd name="T0" fmla="*/ 138 w 138"/>
                <a:gd name="T1" fmla="*/ 0 h 30"/>
                <a:gd name="T2" fmla="*/ 0 w 138"/>
                <a:gd name="T3" fmla="*/ 0 h 30"/>
                <a:gd name="T4" fmla="*/ 43 w 138"/>
                <a:gd name="T5" fmla="*/ 30 h 30"/>
                <a:gd name="T6" fmla="*/ 95 w 138"/>
                <a:gd name="T7" fmla="*/ 30 h 30"/>
                <a:gd name="T8" fmla="*/ 138 w 138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30">
                  <a:moveTo>
                    <a:pt x="1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17"/>
                    <a:pt x="23" y="30"/>
                    <a:pt x="43" y="30"/>
                  </a:cubicBezTo>
                  <a:cubicBezTo>
                    <a:pt x="95" y="30"/>
                    <a:pt x="95" y="30"/>
                    <a:pt x="95" y="30"/>
                  </a:cubicBezTo>
                  <a:cubicBezTo>
                    <a:pt x="115" y="30"/>
                    <a:pt x="131" y="17"/>
                    <a:pt x="138" y="0"/>
                  </a:cubicBezTo>
                </a:path>
              </a:pathLst>
            </a:custGeom>
            <a:solidFill>
              <a:srgbClr val="D2CF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4" name="Freeform 446"/>
            <p:cNvSpPr>
              <a:spLocks noEditPoints="1"/>
            </p:cNvSpPr>
            <p:nvPr userDrawn="1"/>
          </p:nvSpPr>
          <p:spPr bwMode="auto">
            <a:xfrm>
              <a:off x="5340350" y="4592638"/>
              <a:ext cx="295275" cy="26988"/>
            </a:xfrm>
            <a:custGeom>
              <a:avLst/>
              <a:gdLst>
                <a:gd name="T0" fmla="*/ 144 w 186"/>
                <a:gd name="T1" fmla="*/ 7 h 17"/>
                <a:gd name="T2" fmla="*/ 145 w 186"/>
                <a:gd name="T3" fmla="*/ 0 h 17"/>
                <a:gd name="T4" fmla="*/ 144 w 186"/>
                <a:gd name="T5" fmla="*/ 7 h 17"/>
                <a:gd name="T6" fmla="*/ 186 w 186"/>
                <a:gd name="T7" fmla="*/ 0 h 17"/>
                <a:gd name="T8" fmla="*/ 0 w 186"/>
                <a:gd name="T9" fmla="*/ 0 h 17"/>
                <a:gd name="T10" fmla="*/ 0 w 186"/>
                <a:gd name="T11" fmla="*/ 0 h 17"/>
                <a:gd name="T12" fmla="*/ 3 w 186"/>
                <a:gd name="T13" fmla="*/ 17 h 17"/>
                <a:gd name="T14" fmla="*/ 141 w 186"/>
                <a:gd name="T15" fmla="*/ 17 h 17"/>
                <a:gd name="T16" fmla="*/ 143 w 186"/>
                <a:gd name="T17" fmla="*/ 12 h 17"/>
                <a:gd name="T18" fmla="*/ 143 w 186"/>
                <a:gd name="T19" fmla="*/ 13 h 17"/>
                <a:gd name="T20" fmla="*/ 186 w 186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" h="17">
                  <a:moveTo>
                    <a:pt x="144" y="7"/>
                  </a:moveTo>
                  <a:cubicBezTo>
                    <a:pt x="144" y="5"/>
                    <a:pt x="145" y="3"/>
                    <a:pt x="145" y="0"/>
                  </a:cubicBezTo>
                  <a:cubicBezTo>
                    <a:pt x="145" y="3"/>
                    <a:pt x="144" y="5"/>
                    <a:pt x="144" y="7"/>
                  </a:cubicBezTo>
                  <a:moveTo>
                    <a:pt x="18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2"/>
                    <a:pt x="3" y="17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2" y="16"/>
                    <a:pt x="142" y="14"/>
                    <a:pt x="143" y="12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58" y="11"/>
                    <a:pt x="172" y="6"/>
                    <a:pt x="186" y="0"/>
                  </a:cubicBezTo>
                </a:path>
              </a:pathLst>
            </a:custGeom>
            <a:solidFill>
              <a:srgbClr val="48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5" name="Freeform 447"/>
            <p:cNvSpPr/>
            <p:nvPr userDrawn="1"/>
          </p:nvSpPr>
          <p:spPr bwMode="auto">
            <a:xfrm>
              <a:off x="3832225" y="3849688"/>
              <a:ext cx="228600" cy="817563"/>
            </a:xfrm>
            <a:custGeom>
              <a:avLst/>
              <a:gdLst>
                <a:gd name="T0" fmla="*/ 144 w 144"/>
                <a:gd name="T1" fmla="*/ 469 h 516"/>
                <a:gd name="T2" fmla="*/ 98 w 144"/>
                <a:gd name="T3" fmla="*/ 516 h 516"/>
                <a:gd name="T4" fmla="*/ 46 w 144"/>
                <a:gd name="T5" fmla="*/ 516 h 516"/>
                <a:gd name="T6" fmla="*/ 0 w 144"/>
                <a:gd name="T7" fmla="*/ 469 h 516"/>
                <a:gd name="T8" fmla="*/ 0 w 144"/>
                <a:gd name="T9" fmla="*/ 46 h 516"/>
                <a:gd name="T10" fmla="*/ 46 w 144"/>
                <a:gd name="T11" fmla="*/ 0 h 516"/>
                <a:gd name="T12" fmla="*/ 98 w 144"/>
                <a:gd name="T13" fmla="*/ 0 h 516"/>
                <a:gd name="T14" fmla="*/ 144 w 144"/>
                <a:gd name="T15" fmla="*/ 46 h 516"/>
                <a:gd name="T16" fmla="*/ 144 w 144"/>
                <a:gd name="T17" fmla="*/ 469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516">
                  <a:moveTo>
                    <a:pt x="144" y="469"/>
                  </a:moveTo>
                  <a:cubicBezTo>
                    <a:pt x="144" y="495"/>
                    <a:pt x="124" y="516"/>
                    <a:pt x="98" y="516"/>
                  </a:cubicBezTo>
                  <a:cubicBezTo>
                    <a:pt x="46" y="516"/>
                    <a:pt x="46" y="516"/>
                    <a:pt x="46" y="516"/>
                  </a:cubicBezTo>
                  <a:cubicBezTo>
                    <a:pt x="20" y="516"/>
                    <a:pt x="0" y="495"/>
                    <a:pt x="0" y="469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1"/>
                    <a:pt x="20" y="0"/>
                    <a:pt x="46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24" y="0"/>
                    <a:pt x="144" y="21"/>
                    <a:pt x="144" y="46"/>
                  </a:cubicBezTo>
                  <a:lnTo>
                    <a:pt x="144" y="469"/>
                  </a:lnTo>
                  <a:close/>
                </a:path>
              </a:pathLst>
            </a:custGeom>
            <a:solidFill>
              <a:srgbClr val="3D4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6" name="Freeform 448"/>
            <p:cNvSpPr/>
            <p:nvPr userDrawn="1"/>
          </p:nvSpPr>
          <p:spPr bwMode="auto">
            <a:xfrm>
              <a:off x="3643313" y="3903663"/>
              <a:ext cx="190500" cy="704850"/>
            </a:xfrm>
            <a:custGeom>
              <a:avLst/>
              <a:gdLst>
                <a:gd name="T0" fmla="*/ 119 w 120"/>
                <a:gd name="T1" fmla="*/ 435 h 445"/>
                <a:gd name="T2" fmla="*/ 119 w 120"/>
                <a:gd name="T3" fmla="*/ 12 h 445"/>
                <a:gd name="T4" fmla="*/ 120 w 120"/>
                <a:gd name="T5" fmla="*/ 0 h 445"/>
                <a:gd name="T6" fmla="*/ 0 w 120"/>
                <a:gd name="T7" fmla="*/ 137 h 445"/>
                <a:gd name="T8" fmla="*/ 0 w 120"/>
                <a:gd name="T9" fmla="*/ 308 h 445"/>
                <a:gd name="T10" fmla="*/ 120 w 120"/>
                <a:gd name="T11" fmla="*/ 445 h 445"/>
                <a:gd name="T12" fmla="*/ 119 w 120"/>
                <a:gd name="T13" fmla="*/ 435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445">
                  <a:moveTo>
                    <a:pt x="119" y="435"/>
                  </a:moveTo>
                  <a:cubicBezTo>
                    <a:pt x="119" y="12"/>
                    <a:pt x="119" y="12"/>
                    <a:pt x="119" y="12"/>
                  </a:cubicBezTo>
                  <a:cubicBezTo>
                    <a:pt x="119" y="8"/>
                    <a:pt x="119" y="4"/>
                    <a:pt x="120" y="0"/>
                  </a:cubicBezTo>
                  <a:cubicBezTo>
                    <a:pt x="53" y="9"/>
                    <a:pt x="0" y="67"/>
                    <a:pt x="0" y="13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78"/>
                    <a:pt x="52" y="435"/>
                    <a:pt x="120" y="445"/>
                  </a:cubicBezTo>
                  <a:cubicBezTo>
                    <a:pt x="119" y="442"/>
                    <a:pt x="119" y="438"/>
                    <a:pt x="119" y="435"/>
                  </a:cubicBezTo>
                  <a:close/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7" name="Freeform 449"/>
            <p:cNvSpPr/>
            <p:nvPr userDrawn="1"/>
          </p:nvSpPr>
          <p:spPr bwMode="auto">
            <a:xfrm>
              <a:off x="5229225" y="3849688"/>
              <a:ext cx="230188" cy="817563"/>
            </a:xfrm>
            <a:custGeom>
              <a:avLst/>
              <a:gdLst>
                <a:gd name="T0" fmla="*/ 0 w 145"/>
                <a:gd name="T1" fmla="*/ 46 h 516"/>
                <a:gd name="T2" fmla="*/ 47 w 145"/>
                <a:gd name="T3" fmla="*/ 0 h 516"/>
                <a:gd name="T4" fmla="*/ 98 w 145"/>
                <a:gd name="T5" fmla="*/ 0 h 516"/>
                <a:gd name="T6" fmla="*/ 145 w 145"/>
                <a:gd name="T7" fmla="*/ 46 h 516"/>
                <a:gd name="T8" fmla="*/ 145 w 145"/>
                <a:gd name="T9" fmla="*/ 469 h 516"/>
                <a:gd name="T10" fmla="*/ 98 w 145"/>
                <a:gd name="T11" fmla="*/ 516 h 516"/>
                <a:gd name="T12" fmla="*/ 47 w 145"/>
                <a:gd name="T13" fmla="*/ 516 h 516"/>
                <a:gd name="T14" fmla="*/ 0 w 145"/>
                <a:gd name="T15" fmla="*/ 469 h 516"/>
                <a:gd name="T16" fmla="*/ 0 w 145"/>
                <a:gd name="T17" fmla="*/ 4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516">
                  <a:moveTo>
                    <a:pt x="0" y="46"/>
                  </a:moveTo>
                  <a:cubicBezTo>
                    <a:pt x="0" y="21"/>
                    <a:pt x="21" y="0"/>
                    <a:pt x="47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24" y="0"/>
                    <a:pt x="145" y="21"/>
                    <a:pt x="145" y="46"/>
                  </a:cubicBezTo>
                  <a:cubicBezTo>
                    <a:pt x="145" y="469"/>
                    <a:pt x="145" y="469"/>
                    <a:pt x="145" y="469"/>
                  </a:cubicBezTo>
                  <a:cubicBezTo>
                    <a:pt x="145" y="495"/>
                    <a:pt x="124" y="516"/>
                    <a:pt x="98" y="516"/>
                  </a:cubicBezTo>
                  <a:cubicBezTo>
                    <a:pt x="47" y="516"/>
                    <a:pt x="47" y="516"/>
                    <a:pt x="47" y="516"/>
                  </a:cubicBezTo>
                  <a:cubicBezTo>
                    <a:pt x="21" y="516"/>
                    <a:pt x="0" y="495"/>
                    <a:pt x="0" y="469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3D4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8" name="Freeform 450"/>
            <p:cNvSpPr/>
            <p:nvPr userDrawn="1"/>
          </p:nvSpPr>
          <p:spPr bwMode="auto">
            <a:xfrm>
              <a:off x="3841750" y="2900363"/>
              <a:ext cx="1604963" cy="985838"/>
            </a:xfrm>
            <a:custGeom>
              <a:avLst/>
              <a:gdLst>
                <a:gd name="T0" fmla="*/ 1011 w 1011"/>
                <a:gd name="T1" fmla="*/ 619 h 622"/>
                <a:gd name="T2" fmla="*/ 899 w 1011"/>
                <a:gd name="T3" fmla="*/ 218 h 622"/>
                <a:gd name="T4" fmla="*/ 505 w 1011"/>
                <a:gd name="T5" fmla="*/ 0 h 622"/>
                <a:gd name="T6" fmla="*/ 112 w 1011"/>
                <a:gd name="T7" fmla="*/ 218 h 622"/>
                <a:gd name="T8" fmla="*/ 0 w 1011"/>
                <a:gd name="T9" fmla="*/ 622 h 622"/>
                <a:gd name="T10" fmla="*/ 34 w 1011"/>
                <a:gd name="T11" fmla="*/ 600 h 622"/>
                <a:gd name="T12" fmla="*/ 140 w 1011"/>
                <a:gd name="T13" fmla="*/ 235 h 622"/>
                <a:gd name="T14" fmla="*/ 505 w 1011"/>
                <a:gd name="T15" fmla="*/ 32 h 622"/>
                <a:gd name="T16" fmla="*/ 871 w 1011"/>
                <a:gd name="T17" fmla="*/ 235 h 622"/>
                <a:gd name="T18" fmla="*/ 977 w 1011"/>
                <a:gd name="T19" fmla="*/ 599 h 622"/>
                <a:gd name="T20" fmla="*/ 1011 w 1011"/>
                <a:gd name="T21" fmla="*/ 619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1" h="622">
                  <a:moveTo>
                    <a:pt x="1011" y="619"/>
                  </a:moveTo>
                  <a:cubicBezTo>
                    <a:pt x="998" y="457"/>
                    <a:pt x="960" y="320"/>
                    <a:pt x="899" y="218"/>
                  </a:cubicBezTo>
                  <a:cubicBezTo>
                    <a:pt x="811" y="73"/>
                    <a:pt x="679" y="0"/>
                    <a:pt x="505" y="0"/>
                  </a:cubicBezTo>
                  <a:cubicBezTo>
                    <a:pt x="332" y="0"/>
                    <a:pt x="200" y="73"/>
                    <a:pt x="112" y="218"/>
                  </a:cubicBezTo>
                  <a:cubicBezTo>
                    <a:pt x="50" y="320"/>
                    <a:pt x="12" y="459"/>
                    <a:pt x="0" y="622"/>
                  </a:cubicBezTo>
                  <a:cubicBezTo>
                    <a:pt x="7" y="610"/>
                    <a:pt x="20" y="601"/>
                    <a:pt x="34" y="600"/>
                  </a:cubicBezTo>
                  <a:cubicBezTo>
                    <a:pt x="48" y="452"/>
                    <a:pt x="83" y="328"/>
                    <a:pt x="140" y="235"/>
                  </a:cubicBezTo>
                  <a:cubicBezTo>
                    <a:pt x="221" y="100"/>
                    <a:pt x="344" y="32"/>
                    <a:pt x="505" y="32"/>
                  </a:cubicBezTo>
                  <a:cubicBezTo>
                    <a:pt x="667" y="32"/>
                    <a:pt x="790" y="100"/>
                    <a:pt x="871" y="235"/>
                  </a:cubicBezTo>
                  <a:cubicBezTo>
                    <a:pt x="928" y="328"/>
                    <a:pt x="963" y="452"/>
                    <a:pt x="977" y="599"/>
                  </a:cubicBezTo>
                  <a:cubicBezTo>
                    <a:pt x="991" y="601"/>
                    <a:pt x="1003" y="608"/>
                    <a:pt x="1011" y="619"/>
                  </a:cubicBezTo>
                  <a:close/>
                </a:path>
              </a:pathLst>
            </a:custGeom>
            <a:solidFill>
              <a:srgbClr val="D2CF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9" name="Freeform 451"/>
            <p:cNvSpPr/>
            <p:nvPr userDrawn="1"/>
          </p:nvSpPr>
          <p:spPr bwMode="auto">
            <a:xfrm>
              <a:off x="5456238" y="3908426"/>
              <a:ext cx="190500" cy="704850"/>
            </a:xfrm>
            <a:custGeom>
              <a:avLst/>
              <a:gdLst>
                <a:gd name="T0" fmla="*/ 1 w 120"/>
                <a:gd name="T1" fmla="*/ 0 h 445"/>
                <a:gd name="T2" fmla="*/ 2 w 120"/>
                <a:gd name="T3" fmla="*/ 9 h 445"/>
                <a:gd name="T4" fmla="*/ 2 w 120"/>
                <a:gd name="T5" fmla="*/ 432 h 445"/>
                <a:gd name="T6" fmla="*/ 0 w 120"/>
                <a:gd name="T7" fmla="*/ 445 h 445"/>
                <a:gd name="T8" fmla="*/ 120 w 120"/>
                <a:gd name="T9" fmla="*/ 308 h 445"/>
                <a:gd name="T10" fmla="*/ 120 w 120"/>
                <a:gd name="T11" fmla="*/ 137 h 445"/>
                <a:gd name="T12" fmla="*/ 1 w 120"/>
                <a:gd name="T13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445">
                  <a:moveTo>
                    <a:pt x="1" y="0"/>
                  </a:moveTo>
                  <a:cubicBezTo>
                    <a:pt x="2" y="3"/>
                    <a:pt x="2" y="6"/>
                    <a:pt x="2" y="9"/>
                  </a:cubicBezTo>
                  <a:cubicBezTo>
                    <a:pt x="2" y="432"/>
                    <a:pt x="2" y="432"/>
                    <a:pt x="2" y="432"/>
                  </a:cubicBezTo>
                  <a:cubicBezTo>
                    <a:pt x="2" y="437"/>
                    <a:pt x="1" y="441"/>
                    <a:pt x="0" y="445"/>
                  </a:cubicBezTo>
                  <a:cubicBezTo>
                    <a:pt x="68" y="436"/>
                    <a:pt x="120" y="378"/>
                    <a:pt x="120" y="308"/>
                  </a:cubicBezTo>
                  <a:cubicBezTo>
                    <a:pt x="120" y="137"/>
                    <a:pt x="120" y="137"/>
                    <a:pt x="120" y="137"/>
                  </a:cubicBezTo>
                  <a:cubicBezTo>
                    <a:pt x="120" y="67"/>
                    <a:pt x="68" y="9"/>
                    <a:pt x="1" y="0"/>
                  </a:cubicBezTo>
                  <a:close/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0" name="Freeform 452"/>
            <p:cNvSpPr/>
            <p:nvPr userDrawn="1"/>
          </p:nvSpPr>
          <p:spPr bwMode="auto">
            <a:xfrm>
              <a:off x="3833813" y="2847976"/>
              <a:ext cx="1619250" cy="747713"/>
            </a:xfrm>
            <a:custGeom>
              <a:avLst/>
              <a:gdLst>
                <a:gd name="T0" fmla="*/ 1013 w 1020"/>
                <a:gd name="T1" fmla="*/ 436 h 472"/>
                <a:gd name="T2" fmla="*/ 931 w 1020"/>
                <a:gd name="T3" fmla="*/ 234 h 472"/>
                <a:gd name="T4" fmla="*/ 510 w 1020"/>
                <a:gd name="T5" fmla="*/ 0 h 472"/>
                <a:gd name="T6" fmla="*/ 90 w 1020"/>
                <a:gd name="T7" fmla="*/ 234 h 472"/>
                <a:gd name="T8" fmla="*/ 8 w 1020"/>
                <a:gd name="T9" fmla="*/ 436 h 472"/>
                <a:gd name="T10" fmla="*/ 50 w 1020"/>
                <a:gd name="T11" fmla="*/ 472 h 472"/>
                <a:gd name="T12" fmla="*/ 107 w 1020"/>
                <a:gd name="T13" fmla="*/ 436 h 472"/>
                <a:gd name="T14" fmla="*/ 171 w 1020"/>
                <a:gd name="T15" fmla="*/ 284 h 472"/>
                <a:gd name="T16" fmla="*/ 510 w 1020"/>
                <a:gd name="T17" fmla="*/ 96 h 472"/>
                <a:gd name="T18" fmla="*/ 849 w 1020"/>
                <a:gd name="T19" fmla="*/ 284 h 472"/>
                <a:gd name="T20" fmla="*/ 914 w 1020"/>
                <a:gd name="T21" fmla="*/ 436 h 472"/>
                <a:gd name="T22" fmla="*/ 913 w 1020"/>
                <a:gd name="T23" fmla="*/ 436 h 472"/>
                <a:gd name="T24" fmla="*/ 970 w 1020"/>
                <a:gd name="T25" fmla="*/ 472 h 472"/>
                <a:gd name="T26" fmla="*/ 1012 w 1020"/>
                <a:gd name="T27" fmla="*/ 436 h 472"/>
                <a:gd name="T28" fmla="*/ 1013 w 1020"/>
                <a:gd name="T29" fmla="*/ 436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20" h="472">
                  <a:moveTo>
                    <a:pt x="1013" y="436"/>
                  </a:moveTo>
                  <a:cubicBezTo>
                    <a:pt x="993" y="360"/>
                    <a:pt x="966" y="292"/>
                    <a:pt x="931" y="234"/>
                  </a:cubicBezTo>
                  <a:cubicBezTo>
                    <a:pt x="837" y="79"/>
                    <a:pt x="695" y="0"/>
                    <a:pt x="510" y="0"/>
                  </a:cubicBezTo>
                  <a:cubicBezTo>
                    <a:pt x="325" y="0"/>
                    <a:pt x="184" y="79"/>
                    <a:pt x="90" y="234"/>
                  </a:cubicBezTo>
                  <a:cubicBezTo>
                    <a:pt x="55" y="292"/>
                    <a:pt x="28" y="360"/>
                    <a:pt x="8" y="436"/>
                  </a:cubicBezTo>
                  <a:cubicBezTo>
                    <a:pt x="8" y="436"/>
                    <a:pt x="0" y="472"/>
                    <a:pt x="50" y="472"/>
                  </a:cubicBezTo>
                  <a:cubicBezTo>
                    <a:pt x="100" y="472"/>
                    <a:pt x="107" y="436"/>
                    <a:pt x="107" y="436"/>
                  </a:cubicBezTo>
                  <a:cubicBezTo>
                    <a:pt x="124" y="378"/>
                    <a:pt x="145" y="327"/>
                    <a:pt x="171" y="284"/>
                  </a:cubicBezTo>
                  <a:cubicBezTo>
                    <a:pt x="247" y="159"/>
                    <a:pt x="361" y="96"/>
                    <a:pt x="510" y="96"/>
                  </a:cubicBezTo>
                  <a:cubicBezTo>
                    <a:pt x="660" y="96"/>
                    <a:pt x="774" y="159"/>
                    <a:pt x="849" y="284"/>
                  </a:cubicBezTo>
                  <a:cubicBezTo>
                    <a:pt x="875" y="327"/>
                    <a:pt x="897" y="378"/>
                    <a:pt x="914" y="436"/>
                  </a:cubicBezTo>
                  <a:cubicBezTo>
                    <a:pt x="913" y="436"/>
                    <a:pt x="913" y="436"/>
                    <a:pt x="913" y="436"/>
                  </a:cubicBezTo>
                  <a:cubicBezTo>
                    <a:pt x="913" y="436"/>
                    <a:pt x="920" y="472"/>
                    <a:pt x="970" y="472"/>
                  </a:cubicBezTo>
                  <a:cubicBezTo>
                    <a:pt x="1020" y="472"/>
                    <a:pt x="1012" y="436"/>
                    <a:pt x="1012" y="436"/>
                  </a:cubicBezTo>
                  <a:lnTo>
                    <a:pt x="1013" y="436"/>
                  </a:lnTo>
                  <a:close/>
                </a:path>
              </a:pathLst>
            </a:custGeom>
            <a:solidFill>
              <a:srgbClr val="FAB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1" name="Freeform 453"/>
            <p:cNvSpPr/>
            <p:nvPr userDrawn="1"/>
          </p:nvSpPr>
          <p:spPr bwMode="auto">
            <a:xfrm>
              <a:off x="5100638" y="6170613"/>
              <a:ext cx="2162175" cy="681038"/>
            </a:xfrm>
            <a:custGeom>
              <a:avLst/>
              <a:gdLst>
                <a:gd name="T0" fmla="*/ 1362 w 1362"/>
                <a:gd name="T1" fmla="*/ 430 h 430"/>
                <a:gd name="T2" fmla="*/ 1362 w 1362"/>
                <a:gd name="T3" fmla="*/ 79 h 430"/>
                <a:gd name="T4" fmla="*/ 1283 w 1362"/>
                <a:gd name="T5" fmla="*/ 0 h 430"/>
                <a:gd name="T6" fmla="*/ 79 w 1362"/>
                <a:gd name="T7" fmla="*/ 0 h 430"/>
                <a:gd name="T8" fmla="*/ 0 w 1362"/>
                <a:gd name="T9" fmla="*/ 79 h 430"/>
                <a:gd name="T10" fmla="*/ 0 w 1362"/>
                <a:gd name="T11" fmla="*/ 430 h 430"/>
                <a:gd name="T12" fmla="*/ 1362 w 1362"/>
                <a:gd name="T13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2" h="430">
                  <a:moveTo>
                    <a:pt x="1362" y="430"/>
                  </a:moveTo>
                  <a:cubicBezTo>
                    <a:pt x="1362" y="79"/>
                    <a:pt x="1362" y="79"/>
                    <a:pt x="1362" y="79"/>
                  </a:cubicBezTo>
                  <a:cubicBezTo>
                    <a:pt x="1362" y="36"/>
                    <a:pt x="1327" y="0"/>
                    <a:pt x="1283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36" y="0"/>
                    <a:pt x="0" y="36"/>
                    <a:pt x="0" y="79"/>
                  </a:cubicBezTo>
                  <a:cubicBezTo>
                    <a:pt x="0" y="430"/>
                    <a:pt x="0" y="430"/>
                    <a:pt x="0" y="430"/>
                  </a:cubicBezTo>
                  <a:lnTo>
                    <a:pt x="1362" y="430"/>
                  </a:lnTo>
                  <a:close/>
                </a:path>
              </a:pathLst>
            </a:custGeom>
            <a:solidFill>
              <a:srgbClr val="FAB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570659" y="388328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571775" y="477863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2613255" y="3825304"/>
            <a:ext cx="706845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2022-04-22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2022-04-22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Rectangle 329"/>
          <p:cNvSpPr>
            <a:spLocks noChangeArrowheads="1"/>
          </p:cNvSpPr>
          <p:nvPr userDrawn="1"/>
        </p:nvSpPr>
        <p:spPr bwMode="auto">
          <a:xfrm>
            <a:off x="-9526" y="-3175"/>
            <a:ext cx="12201525" cy="68611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8" name="Rectangle 330"/>
          <p:cNvSpPr>
            <a:spLocks noChangeArrowheads="1"/>
          </p:cNvSpPr>
          <p:nvPr userDrawn="1"/>
        </p:nvSpPr>
        <p:spPr bwMode="auto">
          <a:xfrm>
            <a:off x="-1588" y="3176"/>
            <a:ext cx="12192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9" name="Freeform 331"/>
          <p:cNvSpPr/>
          <p:nvPr userDrawn="1"/>
        </p:nvSpPr>
        <p:spPr bwMode="auto">
          <a:xfrm>
            <a:off x="8943975" y="3609976"/>
            <a:ext cx="3246438" cy="3241675"/>
          </a:xfrm>
          <a:custGeom>
            <a:avLst/>
            <a:gdLst>
              <a:gd name="T0" fmla="*/ 2045 w 2045"/>
              <a:gd name="T1" fmla="*/ 2042 h 2042"/>
              <a:gd name="T2" fmla="*/ 2045 w 2045"/>
              <a:gd name="T3" fmla="*/ 0 h 2042"/>
              <a:gd name="T4" fmla="*/ 0 w 2045"/>
              <a:gd name="T5" fmla="*/ 2042 h 2042"/>
              <a:gd name="T6" fmla="*/ 2045 w 2045"/>
              <a:gd name="T7" fmla="*/ 2042 h 2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5" h="2042">
                <a:moveTo>
                  <a:pt x="2045" y="2042"/>
                </a:moveTo>
                <a:lnTo>
                  <a:pt x="2045" y="0"/>
                </a:lnTo>
                <a:lnTo>
                  <a:pt x="0" y="2042"/>
                </a:lnTo>
                <a:lnTo>
                  <a:pt x="2045" y="2042"/>
                </a:lnTo>
                <a:close/>
              </a:path>
            </a:pathLst>
          </a:custGeom>
          <a:solidFill>
            <a:schemeClr val="accent2">
              <a:lumMod val="75000"/>
              <a:alpha val="6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1" name="Freeform 333"/>
          <p:cNvSpPr/>
          <p:nvPr userDrawn="1"/>
        </p:nvSpPr>
        <p:spPr bwMode="auto">
          <a:xfrm>
            <a:off x="-1588" y="3176"/>
            <a:ext cx="3232150" cy="3227388"/>
          </a:xfrm>
          <a:custGeom>
            <a:avLst/>
            <a:gdLst>
              <a:gd name="T0" fmla="*/ 2036 w 2036"/>
              <a:gd name="T1" fmla="*/ 0 h 2033"/>
              <a:gd name="T2" fmla="*/ 1316 w 2036"/>
              <a:gd name="T3" fmla="*/ 0 h 2033"/>
              <a:gd name="T4" fmla="*/ 0 w 2036"/>
              <a:gd name="T5" fmla="*/ 1314 h 2033"/>
              <a:gd name="T6" fmla="*/ 0 w 2036"/>
              <a:gd name="T7" fmla="*/ 2033 h 2033"/>
              <a:gd name="T8" fmla="*/ 2036 w 2036"/>
              <a:gd name="T9" fmla="*/ 0 h 2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6" h="2033">
                <a:moveTo>
                  <a:pt x="2036" y="0"/>
                </a:moveTo>
                <a:lnTo>
                  <a:pt x="1316" y="0"/>
                </a:lnTo>
                <a:lnTo>
                  <a:pt x="0" y="1314"/>
                </a:lnTo>
                <a:lnTo>
                  <a:pt x="0" y="2033"/>
                </a:lnTo>
                <a:lnTo>
                  <a:pt x="2036" y="0"/>
                </a:lnTo>
                <a:close/>
              </a:path>
            </a:pathLst>
          </a:custGeom>
          <a:solidFill>
            <a:schemeClr val="accent2">
              <a:lumMod val="75000"/>
              <a:alpha val="6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2" name="Freeform 334"/>
          <p:cNvSpPr/>
          <p:nvPr userDrawn="1"/>
        </p:nvSpPr>
        <p:spPr bwMode="auto">
          <a:xfrm>
            <a:off x="-1588" y="3176"/>
            <a:ext cx="3232150" cy="3227388"/>
          </a:xfrm>
          <a:custGeom>
            <a:avLst/>
            <a:gdLst>
              <a:gd name="T0" fmla="*/ 2036 w 2036"/>
              <a:gd name="T1" fmla="*/ 0 h 2033"/>
              <a:gd name="T2" fmla="*/ 1316 w 2036"/>
              <a:gd name="T3" fmla="*/ 0 h 2033"/>
              <a:gd name="T4" fmla="*/ 0 w 2036"/>
              <a:gd name="T5" fmla="*/ 1314 h 2033"/>
              <a:gd name="T6" fmla="*/ 0 w 2036"/>
              <a:gd name="T7" fmla="*/ 2033 h 2033"/>
              <a:gd name="T8" fmla="*/ 2036 w 2036"/>
              <a:gd name="T9" fmla="*/ 0 h 2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6" h="2033">
                <a:moveTo>
                  <a:pt x="2036" y="0"/>
                </a:moveTo>
                <a:lnTo>
                  <a:pt x="1316" y="0"/>
                </a:lnTo>
                <a:lnTo>
                  <a:pt x="0" y="1314"/>
                </a:lnTo>
                <a:lnTo>
                  <a:pt x="0" y="2033"/>
                </a:lnTo>
                <a:lnTo>
                  <a:pt x="20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3" name="Freeform 335"/>
          <p:cNvSpPr/>
          <p:nvPr userDrawn="1"/>
        </p:nvSpPr>
        <p:spPr bwMode="auto">
          <a:xfrm>
            <a:off x="8456613" y="3176"/>
            <a:ext cx="2305050" cy="1754188"/>
          </a:xfrm>
          <a:custGeom>
            <a:avLst/>
            <a:gdLst>
              <a:gd name="T0" fmla="*/ 1452 w 1452"/>
              <a:gd name="T1" fmla="*/ 0 h 1106"/>
              <a:gd name="T2" fmla="*/ 804 w 1452"/>
              <a:gd name="T3" fmla="*/ 0 h 1106"/>
              <a:gd name="T4" fmla="*/ 89 w 1452"/>
              <a:gd name="T5" fmla="*/ 715 h 1106"/>
              <a:gd name="T6" fmla="*/ 89 w 1452"/>
              <a:gd name="T7" fmla="*/ 1039 h 1106"/>
              <a:gd name="T8" fmla="*/ 89 w 1452"/>
              <a:gd name="T9" fmla="*/ 1039 h 1106"/>
              <a:gd name="T10" fmla="*/ 251 w 1452"/>
              <a:gd name="T11" fmla="*/ 1106 h 1106"/>
              <a:gd name="T12" fmla="*/ 413 w 1452"/>
              <a:gd name="T13" fmla="*/ 1039 h 1106"/>
              <a:gd name="T14" fmla="*/ 1452 w 1452"/>
              <a:gd name="T15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2" h="1106">
                <a:moveTo>
                  <a:pt x="1452" y="0"/>
                </a:moveTo>
                <a:cubicBezTo>
                  <a:pt x="804" y="0"/>
                  <a:pt x="804" y="0"/>
                  <a:pt x="804" y="0"/>
                </a:cubicBezTo>
                <a:cubicBezTo>
                  <a:pt x="89" y="715"/>
                  <a:pt x="89" y="715"/>
                  <a:pt x="89" y="715"/>
                </a:cubicBezTo>
                <a:cubicBezTo>
                  <a:pt x="0" y="804"/>
                  <a:pt x="0" y="949"/>
                  <a:pt x="89" y="1039"/>
                </a:cubicBezTo>
                <a:cubicBezTo>
                  <a:pt x="89" y="1039"/>
                  <a:pt x="89" y="1039"/>
                  <a:pt x="89" y="1039"/>
                </a:cubicBezTo>
                <a:cubicBezTo>
                  <a:pt x="134" y="1083"/>
                  <a:pt x="193" y="1106"/>
                  <a:pt x="251" y="1106"/>
                </a:cubicBezTo>
                <a:cubicBezTo>
                  <a:pt x="310" y="1106"/>
                  <a:pt x="369" y="1083"/>
                  <a:pt x="413" y="1039"/>
                </a:cubicBezTo>
                <a:cubicBezTo>
                  <a:pt x="1452" y="0"/>
                  <a:pt x="1452" y="0"/>
                  <a:pt x="1452" y="0"/>
                </a:cubicBezTo>
              </a:path>
            </a:pathLst>
          </a:custGeom>
          <a:solidFill>
            <a:schemeClr val="accent2">
              <a:lumMod val="75000"/>
              <a:alpha val="6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4" name="Freeform 336"/>
          <p:cNvSpPr/>
          <p:nvPr userDrawn="1"/>
        </p:nvSpPr>
        <p:spPr bwMode="auto">
          <a:xfrm>
            <a:off x="-1588" y="4457701"/>
            <a:ext cx="1946275" cy="2393950"/>
          </a:xfrm>
          <a:custGeom>
            <a:avLst/>
            <a:gdLst>
              <a:gd name="T0" fmla="*/ 1077 w 1226"/>
              <a:gd name="T1" fmla="*/ 149 h 1510"/>
              <a:gd name="T2" fmla="*/ 537 w 1226"/>
              <a:gd name="T3" fmla="*/ 149 h 1510"/>
              <a:gd name="T4" fmla="*/ 0 w 1226"/>
              <a:gd name="T5" fmla="*/ 686 h 1510"/>
              <a:gd name="T6" fmla="*/ 0 w 1226"/>
              <a:gd name="T7" fmla="*/ 1510 h 1510"/>
              <a:gd name="T8" fmla="*/ 256 w 1226"/>
              <a:gd name="T9" fmla="*/ 1510 h 1510"/>
              <a:gd name="T10" fmla="*/ 1077 w 1226"/>
              <a:gd name="T11" fmla="*/ 689 h 1510"/>
              <a:gd name="T12" fmla="*/ 1077 w 1226"/>
              <a:gd name="T13" fmla="*/ 149 h 1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6" h="1510">
                <a:moveTo>
                  <a:pt x="1077" y="149"/>
                </a:moveTo>
                <a:cubicBezTo>
                  <a:pt x="927" y="0"/>
                  <a:pt x="686" y="0"/>
                  <a:pt x="537" y="149"/>
                </a:cubicBezTo>
                <a:cubicBezTo>
                  <a:pt x="0" y="686"/>
                  <a:pt x="0" y="686"/>
                  <a:pt x="0" y="686"/>
                </a:cubicBezTo>
                <a:cubicBezTo>
                  <a:pt x="0" y="1510"/>
                  <a:pt x="0" y="1510"/>
                  <a:pt x="0" y="1510"/>
                </a:cubicBezTo>
                <a:cubicBezTo>
                  <a:pt x="256" y="1510"/>
                  <a:pt x="256" y="1510"/>
                  <a:pt x="256" y="1510"/>
                </a:cubicBezTo>
                <a:cubicBezTo>
                  <a:pt x="1077" y="689"/>
                  <a:pt x="1077" y="689"/>
                  <a:pt x="1077" y="689"/>
                </a:cubicBezTo>
                <a:cubicBezTo>
                  <a:pt x="1226" y="540"/>
                  <a:pt x="1226" y="299"/>
                  <a:pt x="1077" y="149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675" name="Freeform 337"/>
          <p:cNvSpPr/>
          <p:nvPr userDrawn="1"/>
        </p:nvSpPr>
        <p:spPr bwMode="auto">
          <a:xfrm>
            <a:off x="3635375" y="3176"/>
            <a:ext cx="3563938" cy="2701925"/>
          </a:xfrm>
          <a:custGeom>
            <a:avLst/>
            <a:gdLst>
              <a:gd name="T0" fmla="*/ 1165 w 2245"/>
              <a:gd name="T1" fmla="*/ 0 h 1704"/>
              <a:gd name="T2" fmla="*/ 150 w 2245"/>
              <a:gd name="T3" fmla="*/ 1015 h 1704"/>
              <a:gd name="T4" fmla="*/ 150 w 2245"/>
              <a:gd name="T5" fmla="*/ 1555 h 1704"/>
              <a:gd name="T6" fmla="*/ 150 w 2245"/>
              <a:gd name="T7" fmla="*/ 1555 h 1704"/>
              <a:gd name="T8" fmla="*/ 690 w 2245"/>
              <a:gd name="T9" fmla="*/ 1555 h 1704"/>
              <a:gd name="T10" fmla="*/ 2245 w 2245"/>
              <a:gd name="T11" fmla="*/ 0 h 1704"/>
              <a:gd name="T12" fmla="*/ 1165 w 2245"/>
              <a:gd name="T13" fmla="*/ 0 h 1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45" h="1704">
                <a:moveTo>
                  <a:pt x="1165" y="0"/>
                </a:moveTo>
                <a:cubicBezTo>
                  <a:pt x="150" y="1015"/>
                  <a:pt x="150" y="1015"/>
                  <a:pt x="150" y="1015"/>
                </a:cubicBezTo>
                <a:cubicBezTo>
                  <a:pt x="0" y="1164"/>
                  <a:pt x="0" y="1406"/>
                  <a:pt x="150" y="1555"/>
                </a:cubicBezTo>
                <a:cubicBezTo>
                  <a:pt x="150" y="1555"/>
                  <a:pt x="150" y="1555"/>
                  <a:pt x="150" y="1555"/>
                </a:cubicBezTo>
                <a:cubicBezTo>
                  <a:pt x="299" y="1704"/>
                  <a:pt x="540" y="1704"/>
                  <a:pt x="690" y="1555"/>
                </a:cubicBezTo>
                <a:cubicBezTo>
                  <a:pt x="2245" y="0"/>
                  <a:pt x="2245" y="0"/>
                  <a:pt x="2245" y="0"/>
                </a:cubicBezTo>
                <a:lnTo>
                  <a:pt x="1165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6" name="Freeform 338"/>
          <p:cNvSpPr/>
          <p:nvPr userDrawn="1"/>
        </p:nvSpPr>
        <p:spPr bwMode="auto">
          <a:xfrm>
            <a:off x="9558338" y="333376"/>
            <a:ext cx="2632075" cy="3484563"/>
          </a:xfrm>
          <a:custGeom>
            <a:avLst/>
            <a:gdLst>
              <a:gd name="T0" fmla="*/ 1658 w 1658"/>
              <a:gd name="T1" fmla="*/ 0 h 2198"/>
              <a:gd name="T2" fmla="*/ 149 w 1658"/>
              <a:gd name="T3" fmla="*/ 1509 h 2198"/>
              <a:gd name="T4" fmla="*/ 149 w 1658"/>
              <a:gd name="T5" fmla="*/ 2049 h 2198"/>
              <a:gd name="T6" fmla="*/ 149 w 1658"/>
              <a:gd name="T7" fmla="*/ 2049 h 2198"/>
              <a:gd name="T8" fmla="*/ 689 w 1658"/>
              <a:gd name="T9" fmla="*/ 2049 h 2198"/>
              <a:gd name="T10" fmla="*/ 1658 w 1658"/>
              <a:gd name="T11" fmla="*/ 1080 h 2198"/>
              <a:gd name="T12" fmla="*/ 1658 w 1658"/>
              <a:gd name="T13" fmla="*/ 0 h 2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58" h="2198">
                <a:moveTo>
                  <a:pt x="1658" y="0"/>
                </a:moveTo>
                <a:cubicBezTo>
                  <a:pt x="149" y="1509"/>
                  <a:pt x="149" y="1509"/>
                  <a:pt x="149" y="1509"/>
                </a:cubicBezTo>
                <a:cubicBezTo>
                  <a:pt x="0" y="1658"/>
                  <a:pt x="0" y="1899"/>
                  <a:pt x="149" y="2049"/>
                </a:cubicBezTo>
                <a:cubicBezTo>
                  <a:pt x="149" y="2049"/>
                  <a:pt x="149" y="2049"/>
                  <a:pt x="149" y="2049"/>
                </a:cubicBezTo>
                <a:cubicBezTo>
                  <a:pt x="299" y="2198"/>
                  <a:pt x="540" y="2198"/>
                  <a:pt x="689" y="2049"/>
                </a:cubicBezTo>
                <a:cubicBezTo>
                  <a:pt x="1658" y="1080"/>
                  <a:pt x="1658" y="1080"/>
                  <a:pt x="1658" y="1080"/>
                </a:cubicBezTo>
                <a:lnTo>
                  <a:pt x="1658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21198" y="2383012"/>
            <a:ext cx="5299290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221198" y="4689248"/>
            <a:ext cx="529929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21199" y="4392977"/>
            <a:ext cx="529929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794" name="Freeform 337"/>
          <p:cNvSpPr/>
          <p:nvPr userDrawn="1"/>
        </p:nvSpPr>
        <p:spPr bwMode="auto">
          <a:xfrm flipH="1" flipV="1">
            <a:off x="3540747" y="4139433"/>
            <a:ext cx="3563938" cy="2701925"/>
          </a:xfrm>
          <a:custGeom>
            <a:avLst/>
            <a:gdLst>
              <a:gd name="T0" fmla="*/ 1165 w 2245"/>
              <a:gd name="T1" fmla="*/ 0 h 1704"/>
              <a:gd name="T2" fmla="*/ 150 w 2245"/>
              <a:gd name="T3" fmla="*/ 1015 h 1704"/>
              <a:gd name="T4" fmla="*/ 150 w 2245"/>
              <a:gd name="T5" fmla="*/ 1555 h 1704"/>
              <a:gd name="T6" fmla="*/ 150 w 2245"/>
              <a:gd name="T7" fmla="*/ 1555 h 1704"/>
              <a:gd name="T8" fmla="*/ 690 w 2245"/>
              <a:gd name="T9" fmla="*/ 1555 h 1704"/>
              <a:gd name="T10" fmla="*/ 2245 w 2245"/>
              <a:gd name="T11" fmla="*/ 0 h 1704"/>
              <a:gd name="T12" fmla="*/ 1165 w 2245"/>
              <a:gd name="T13" fmla="*/ 0 h 1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45" h="1704">
                <a:moveTo>
                  <a:pt x="1165" y="0"/>
                </a:moveTo>
                <a:cubicBezTo>
                  <a:pt x="150" y="1015"/>
                  <a:pt x="150" y="1015"/>
                  <a:pt x="150" y="1015"/>
                </a:cubicBezTo>
                <a:cubicBezTo>
                  <a:pt x="0" y="1164"/>
                  <a:pt x="0" y="1406"/>
                  <a:pt x="150" y="1555"/>
                </a:cubicBezTo>
                <a:cubicBezTo>
                  <a:pt x="150" y="1555"/>
                  <a:pt x="150" y="1555"/>
                  <a:pt x="150" y="1555"/>
                </a:cubicBezTo>
                <a:cubicBezTo>
                  <a:pt x="299" y="1704"/>
                  <a:pt x="540" y="1704"/>
                  <a:pt x="690" y="1555"/>
                </a:cubicBezTo>
                <a:cubicBezTo>
                  <a:pt x="2245" y="0"/>
                  <a:pt x="2245" y="0"/>
                  <a:pt x="2245" y="0"/>
                </a:cubicBezTo>
                <a:lnTo>
                  <a:pt x="1165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44726" y="2258458"/>
            <a:ext cx="5426076" cy="2921555"/>
            <a:chOff x="2376488" y="2847976"/>
            <a:chExt cx="7435850" cy="4003675"/>
          </a:xfrm>
        </p:grpSpPr>
        <p:sp>
          <p:nvSpPr>
            <p:cNvPr id="677" name="Freeform 339"/>
            <p:cNvSpPr>
              <a:spLocks noEditPoints="1"/>
            </p:cNvSpPr>
            <p:nvPr userDrawn="1"/>
          </p:nvSpPr>
          <p:spPr bwMode="auto">
            <a:xfrm>
              <a:off x="8685213" y="4870451"/>
              <a:ext cx="792163" cy="777875"/>
            </a:xfrm>
            <a:custGeom>
              <a:avLst/>
              <a:gdLst>
                <a:gd name="T0" fmla="*/ 374 w 499"/>
                <a:gd name="T1" fmla="*/ 334 h 491"/>
                <a:gd name="T2" fmla="*/ 374 w 499"/>
                <a:gd name="T3" fmla="*/ 118 h 491"/>
                <a:gd name="T4" fmla="*/ 443 w 499"/>
                <a:gd name="T5" fmla="*/ 118 h 491"/>
                <a:gd name="T6" fmla="*/ 463 w 499"/>
                <a:gd name="T7" fmla="*/ 138 h 491"/>
                <a:gd name="T8" fmla="*/ 463 w 499"/>
                <a:gd name="T9" fmla="*/ 313 h 491"/>
                <a:gd name="T10" fmla="*/ 443 w 499"/>
                <a:gd name="T11" fmla="*/ 334 h 491"/>
                <a:gd name="T12" fmla="*/ 374 w 499"/>
                <a:gd name="T13" fmla="*/ 334 h 491"/>
                <a:gd name="T14" fmla="*/ 374 w 499"/>
                <a:gd name="T15" fmla="*/ 0 h 491"/>
                <a:gd name="T16" fmla="*/ 306 w 499"/>
                <a:gd name="T17" fmla="*/ 0 h 491"/>
                <a:gd name="T18" fmla="*/ 306 w 499"/>
                <a:gd name="T19" fmla="*/ 424 h 491"/>
                <a:gd name="T20" fmla="*/ 240 w 499"/>
                <a:gd name="T21" fmla="*/ 491 h 491"/>
                <a:gd name="T22" fmla="*/ 0 w 499"/>
                <a:gd name="T23" fmla="*/ 491 h 491"/>
                <a:gd name="T24" fmla="*/ 0 w 499"/>
                <a:gd name="T25" fmla="*/ 491 h 491"/>
                <a:gd name="T26" fmla="*/ 307 w 499"/>
                <a:gd name="T27" fmla="*/ 491 h 491"/>
                <a:gd name="T28" fmla="*/ 374 w 499"/>
                <a:gd name="T29" fmla="*/ 424 h 491"/>
                <a:gd name="T30" fmla="*/ 374 w 499"/>
                <a:gd name="T31" fmla="*/ 369 h 491"/>
                <a:gd name="T32" fmla="*/ 443 w 499"/>
                <a:gd name="T33" fmla="*/ 369 h 491"/>
                <a:gd name="T34" fmla="*/ 499 w 499"/>
                <a:gd name="T35" fmla="*/ 313 h 491"/>
                <a:gd name="T36" fmla="*/ 499 w 499"/>
                <a:gd name="T37" fmla="*/ 138 h 491"/>
                <a:gd name="T38" fmla="*/ 443 w 499"/>
                <a:gd name="T39" fmla="*/ 82 h 491"/>
                <a:gd name="T40" fmla="*/ 374 w 499"/>
                <a:gd name="T41" fmla="*/ 82 h 491"/>
                <a:gd name="T42" fmla="*/ 374 w 499"/>
                <a:gd name="T43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9" h="491">
                  <a:moveTo>
                    <a:pt x="374" y="334"/>
                  </a:moveTo>
                  <a:cubicBezTo>
                    <a:pt x="374" y="118"/>
                    <a:pt x="374" y="118"/>
                    <a:pt x="374" y="118"/>
                  </a:cubicBezTo>
                  <a:cubicBezTo>
                    <a:pt x="443" y="118"/>
                    <a:pt x="443" y="118"/>
                    <a:pt x="443" y="118"/>
                  </a:cubicBezTo>
                  <a:cubicBezTo>
                    <a:pt x="454" y="118"/>
                    <a:pt x="463" y="127"/>
                    <a:pt x="463" y="138"/>
                  </a:cubicBezTo>
                  <a:cubicBezTo>
                    <a:pt x="463" y="313"/>
                    <a:pt x="463" y="313"/>
                    <a:pt x="463" y="313"/>
                  </a:cubicBezTo>
                  <a:cubicBezTo>
                    <a:pt x="463" y="324"/>
                    <a:pt x="454" y="334"/>
                    <a:pt x="443" y="334"/>
                  </a:cubicBezTo>
                  <a:cubicBezTo>
                    <a:pt x="374" y="334"/>
                    <a:pt x="374" y="334"/>
                    <a:pt x="374" y="334"/>
                  </a:cubicBezTo>
                  <a:moveTo>
                    <a:pt x="374" y="0"/>
                  </a:moveTo>
                  <a:cubicBezTo>
                    <a:pt x="306" y="0"/>
                    <a:pt x="306" y="0"/>
                    <a:pt x="306" y="0"/>
                  </a:cubicBezTo>
                  <a:cubicBezTo>
                    <a:pt x="306" y="424"/>
                    <a:pt x="306" y="424"/>
                    <a:pt x="306" y="424"/>
                  </a:cubicBezTo>
                  <a:cubicBezTo>
                    <a:pt x="306" y="461"/>
                    <a:pt x="277" y="491"/>
                    <a:pt x="240" y="491"/>
                  </a:cubicBezTo>
                  <a:cubicBezTo>
                    <a:pt x="0" y="491"/>
                    <a:pt x="0" y="491"/>
                    <a:pt x="0" y="491"/>
                  </a:cubicBezTo>
                  <a:cubicBezTo>
                    <a:pt x="0" y="491"/>
                    <a:pt x="0" y="491"/>
                    <a:pt x="0" y="491"/>
                  </a:cubicBezTo>
                  <a:cubicBezTo>
                    <a:pt x="307" y="491"/>
                    <a:pt x="307" y="491"/>
                    <a:pt x="307" y="491"/>
                  </a:cubicBezTo>
                  <a:cubicBezTo>
                    <a:pt x="344" y="491"/>
                    <a:pt x="374" y="461"/>
                    <a:pt x="374" y="424"/>
                  </a:cubicBezTo>
                  <a:cubicBezTo>
                    <a:pt x="374" y="369"/>
                    <a:pt x="374" y="369"/>
                    <a:pt x="374" y="369"/>
                  </a:cubicBezTo>
                  <a:cubicBezTo>
                    <a:pt x="443" y="369"/>
                    <a:pt x="443" y="369"/>
                    <a:pt x="443" y="369"/>
                  </a:cubicBezTo>
                  <a:cubicBezTo>
                    <a:pt x="474" y="369"/>
                    <a:pt x="499" y="344"/>
                    <a:pt x="499" y="313"/>
                  </a:cubicBezTo>
                  <a:cubicBezTo>
                    <a:pt x="499" y="138"/>
                    <a:pt x="499" y="138"/>
                    <a:pt x="499" y="138"/>
                  </a:cubicBezTo>
                  <a:cubicBezTo>
                    <a:pt x="499" y="107"/>
                    <a:pt x="474" y="82"/>
                    <a:pt x="443" y="82"/>
                  </a:cubicBezTo>
                  <a:cubicBezTo>
                    <a:pt x="374" y="82"/>
                    <a:pt x="374" y="82"/>
                    <a:pt x="374" y="82"/>
                  </a:cubicBezTo>
                  <a:cubicBezTo>
                    <a:pt x="374" y="0"/>
                    <a:pt x="374" y="0"/>
                    <a:pt x="374" y="0"/>
                  </a:cubicBezTo>
                </a:path>
              </a:pathLst>
            </a:custGeom>
            <a:solidFill>
              <a:srgbClr val="2C4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8" name="Freeform 340"/>
            <p:cNvSpPr/>
            <p:nvPr userDrawn="1"/>
          </p:nvSpPr>
          <p:spPr bwMode="auto">
            <a:xfrm>
              <a:off x="8472488" y="4870451"/>
              <a:ext cx="698500" cy="777875"/>
            </a:xfrm>
            <a:custGeom>
              <a:avLst/>
              <a:gdLst>
                <a:gd name="T0" fmla="*/ 440 w 440"/>
                <a:gd name="T1" fmla="*/ 0 h 491"/>
                <a:gd name="T2" fmla="*/ 440 w 440"/>
                <a:gd name="T3" fmla="*/ 424 h 491"/>
                <a:gd name="T4" fmla="*/ 374 w 440"/>
                <a:gd name="T5" fmla="*/ 491 h 491"/>
                <a:gd name="T6" fmla="*/ 66 w 440"/>
                <a:gd name="T7" fmla="*/ 491 h 491"/>
                <a:gd name="T8" fmla="*/ 0 w 440"/>
                <a:gd name="T9" fmla="*/ 424 h 491"/>
                <a:gd name="T10" fmla="*/ 0 w 440"/>
                <a:gd name="T11" fmla="*/ 0 h 491"/>
                <a:gd name="T12" fmla="*/ 440 w 440"/>
                <a:gd name="T13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0" h="491">
                  <a:moveTo>
                    <a:pt x="440" y="0"/>
                  </a:moveTo>
                  <a:cubicBezTo>
                    <a:pt x="440" y="424"/>
                    <a:pt x="440" y="424"/>
                    <a:pt x="440" y="424"/>
                  </a:cubicBezTo>
                  <a:cubicBezTo>
                    <a:pt x="440" y="461"/>
                    <a:pt x="411" y="491"/>
                    <a:pt x="374" y="491"/>
                  </a:cubicBezTo>
                  <a:cubicBezTo>
                    <a:pt x="66" y="491"/>
                    <a:pt x="66" y="491"/>
                    <a:pt x="66" y="491"/>
                  </a:cubicBezTo>
                  <a:cubicBezTo>
                    <a:pt x="30" y="491"/>
                    <a:pt x="0" y="461"/>
                    <a:pt x="0" y="4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0" y="0"/>
                    <a:pt x="440" y="0"/>
                    <a:pt x="440" y="0"/>
                  </a:cubicBezTo>
                </a:path>
              </a:pathLst>
            </a:custGeom>
            <a:solidFill>
              <a:srgbClr val="FFD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9" name="Freeform 341"/>
            <p:cNvSpPr/>
            <p:nvPr userDrawn="1"/>
          </p:nvSpPr>
          <p:spPr bwMode="auto">
            <a:xfrm>
              <a:off x="9170988" y="5000626"/>
              <a:ext cx="198438" cy="454025"/>
            </a:xfrm>
            <a:custGeom>
              <a:avLst/>
              <a:gdLst>
                <a:gd name="T0" fmla="*/ 69 w 125"/>
                <a:gd name="T1" fmla="*/ 0 h 287"/>
                <a:gd name="T2" fmla="*/ 0 w 125"/>
                <a:gd name="T3" fmla="*/ 0 h 287"/>
                <a:gd name="T4" fmla="*/ 0 w 125"/>
                <a:gd name="T5" fmla="*/ 36 h 287"/>
                <a:gd name="T6" fmla="*/ 69 w 125"/>
                <a:gd name="T7" fmla="*/ 36 h 287"/>
                <a:gd name="T8" fmla="*/ 90 w 125"/>
                <a:gd name="T9" fmla="*/ 56 h 287"/>
                <a:gd name="T10" fmla="*/ 90 w 125"/>
                <a:gd name="T11" fmla="*/ 231 h 287"/>
                <a:gd name="T12" fmla="*/ 69 w 125"/>
                <a:gd name="T13" fmla="*/ 252 h 287"/>
                <a:gd name="T14" fmla="*/ 0 w 125"/>
                <a:gd name="T15" fmla="*/ 252 h 287"/>
                <a:gd name="T16" fmla="*/ 0 w 125"/>
                <a:gd name="T17" fmla="*/ 287 h 287"/>
                <a:gd name="T18" fmla="*/ 69 w 125"/>
                <a:gd name="T19" fmla="*/ 287 h 287"/>
                <a:gd name="T20" fmla="*/ 125 w 125"/>
                <a:gd name="T21" fmla="*/ 231 h 287"/>
                <a:gd name="T22" fmla="*/ 125 w 125"/>
                <a:gd name="T23" fmla="*/ 56 h 287"/>
                <a:gd name="T24" fmla="*/ 69 w 125"/>
                <a:gd name="T2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287">
                  <a:moveTo>
                    <a:pt x="6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80" y="36"/>
                    <a:pt x="90" y="45"/>
                    <a:pt x="90" y="56"/>
                  </a:cubicBezTo>
                  <a:cubicBezTo>
                    <a:pt x="90" y="231"/>
                    <a:pt x="90" y="231"/>
                    <a:pt x="90" y="231"/>
                  </a:cubicBezTo>
                  <a:cubicBezTo>
                    <a:pt x="90" y="242"/>
                    <a:pt x="80" y="252"/>
                    <a:pt x="69" y="252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69" y="287"/>
                    <a:pt x="69" y="287"/>
                    <a:pt x="69" y="287"/>
                  </a:cubicBezTo>
                  <a:cubicBezTo>
                    <a:pt x="100" y="287"/>
                    <a:pt x="125" y="262"/>
                    <a:pt x="125" y="231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5" y="25"/>
                    <a:pt x="100" y="0"/>
                    <a:pt x="69" y="0"/>
                  </a:cubicBezTo>
                  <a:close/>
                </a:path>
              </a:pathLst>
            </a:custGeom>
            <a:solidFill>
              <a:srgbClr val="FAB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0" name="Freeform 342"/>
            <p:cNvSpPr/>
            <p:nvPr userDrawn="1"/>
          </p:nvSpPr>
          <p:spPr bwMode="auto">
            <a:xfrm>
              <a:off x="2722563" y="3095626"/>
              <a:ext cx="1014413" cy="1004888"/>
            </a:xfrm>
            <a:custGeom>
              <a:avLst/>
              <a:gdLst>
                <a:gd name="T0" fmla="*/ 466 w 639"/>
                <a:gd name="T1" fmla="*/ 0 h 634"/>
                <a:gd name="T2" fmla="*/ 371 w 639"/>
                <a:gd name="T3" fmla="*/ 61 h 634"/>
                <a:gd name="T4" fmla="*/ 319 w 639"/>
                <a:gd name="T5" fmla="*/ 2 h 634"/>
                <a:gd name="T6" fmla="*/ 267 w 639"/>
                <a:gd name="T7" fmla="*/ 61 h 634"/>
                <a:gd name="T8" fmla="*/ 173 w 639"/>
                <a:gd name="T9" fmla="*/ 0 h 634"/>
                <a:gd name="T10" fmla="*/ 144 w 639"/>
                <a:gd name="T11" fmla="*/ 76 h 634"/>
                <a:gd name="T12" fmla="*/ 34 w 639"/>
                <a:gd name="T13" fmla="*/ 45 h 634"/>
                <a:gd name="T14" fmla="*/ 7 w 639"/>
                <a:gd name="T15" fmla="*/ 46 h 634"/>
                <a:gd name="T16" fmla="*/ 67 w 639"/>
                <a:gd name="T17" fmla="*/ 221 h 634"/>
                <a:gd name="T18" fmla="*/ 80 w 639"/>
                <a:gd name="T19" fmla="*/ 232 h 634"/>
                <a:gd name="T20" fmla="*/ 18 w 639"/>
                <a:gd name="T21" fmla="*/ 232 h 634"/>
                <a:gd name="T22" fmla="*/ 33 w 639"/>
                <a:gd name="T23" fmla="*/ 340 h 634"/>
                <a:gd name="T24" fmla="*/ 92 w 639"/>
                <a:gd name="T25" fmla="*/ 340 h 634"/>
                <a:gd name="T26" fmla="*/ 92 w 639"/>
                <a:gd name="T27" fmla="*/ 343 h 634"/>
                <a:gd name="T28" fmla="*/ 479 w 639"/>
                <a:gd name="T29" fmla="*/ 343 h 634"/>
                <a:gd name="T30" fmla="*/ 479 w 639"/>
                <a:gd name="T31" fmla="*/ 343 h 634"/>
                <a:gd name="T32" fmla="*/ 448 w 639"/>
                <a:gd name="T33" fmla="*/ 618 h 634"/>
                <a:gd name="T34" fmla="*/ 438 w 639"/>
                <a:gd name="T35" fmla="*/ 634 h 634"/>
                <a:gd name="T36" fmla="*/ 495 w 639"/>
                <a:gd name="T37" fmla="*/ 634 h 634"/>
                <a:gd name="T38" fmla="*/ 515 w 639"/>
                <a:gd name="T39" fmla="*/ 615 h 634"/>
                <a:gd name="T40" fmla="*/ 546 w 639"/>
                <a:gd name="T41" fmla="*/ 340 h 634"/>
                <a:gd name="T42" fmla="*/ 601 w 639"/>
                <a:gd name="T43" fmla="*/ 340 h 634"/>
                <a:gd name="T44" fmla="*/ 616 w 639"/>
                <a:gd name="T45" fmla="*/ 232 h 634"/>
                <a:gd name="T46" fmla="*/ 559 w 639"/>
                <a:gd name="T47" fmla="*/ 232 h 634"/>
                <a:gd name="T48" fmla="*/ 571 w 639"/>
                <a:gd name="T49" fmla="*/ 221 h 634"/>
                <a:gd name="T50" fmla="*/ 631 w 639"/>
                <a:gd name="T51" fmla="*/ 46 h 634"/>
                <a:gd name="T52" fmla="*/ 604 w 639"/>
                <a:gd name="T53" fmla="*/ 45 h 634"/>
                <a:gd name="T54" fmla="*/ 494 w 639"/>
                <a:gd name="T55" fmla="*/ 76 h 634"/>
                <a:gd name="T56" fmla="*/ 466 w 639"/>
                <a:gd name="T57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39" h="634">
                  <a:moveTo>
                    <a:pt x="466" y="0"/>
                  </a:moveTo>
                  <a:cubicBezTo>
                    <a:pt x="429" y="12"/>
                    <a:pt x="397" y="33"/>
                    <a:pt x="371" y="61"/>
                  </a:cubicBezTo>
                  <a:cubicBezTo>
                    <a:pt x="358" y="39"/>
                    <a:pt x="340" y="18"/>
                    <a:pt x="319" y="2"/>
                  </a:cubicBezTo>
                  <a:cubicBezTo>
                    <a:pt x="298" y="18"/>
                    <a:pt x="281" y="39"/>
                    <a:pt x="267" y="61"/>
                  </a:cubicBezTo>
                  <a:cubicBezTo>
                    <a:pt x="242" y="33"/>
                    <a:pt x="209" y="12"/>
                    <a:pt x="173" y="0"/>
                  </a:cubicBezTo>
                  <a:cubicBezTo>
                    <a:pt x="158" y="23"/>
                    <a:pt x="149" y="49"/>
                    <a:pt x="144" y="76"/>
                  </a:cubicBezTo>
                  <a:cubicBezTo>
                    <a:pt x="111" y="55"/>
                    <a:pt x="72" y="45"/>
                    <a:pt x="34" y="45"/>
                  </a:cubicBezTo>
                  <a:cubicBezTo>
                    <a:pt x="25" y="45"/>
                    <a:pt x="16" y="45"/>
                    <a:pt x="7" y="46"/>
                  </a:cubicBezTo>
                  <a:cubicBezTo>
                    <a:pt x="0" y="108"/>
                    <a:pt x="19" y="173"/>
                    <a:pt x="67" y="221"/>
                  </a:cubicBezTo>
                  <a:cubicBezTo>
                    <a:pt x="71" y="225"/>
                    <a:pt x="75" y="229"/>
                    <a:pt x="80" y="232"/>
                  </a:cubicBezTo>
                  <a:cubicBezTo>
                    <a:pt x="18" y="232"/>
                    <a:pt x="18" y="232"/>
                    <a:pt x="18" y="232"/>
                  </a:cubicBezTo>
                  <a:cubicBezTo>
                    <a:pt x="33" y="340"/>
                    <a:pt x="33" y="340"/>
                    <a:pt x="33" y="340"/>
                  </a:cubicBezTo>
                  <a:cubicBezTo>
                    <a:pt x="92" y="340"/>
                    <a:pt x="92" y="340"/>
                    <a:pt x="92" y="340"/>
                  </a:cubicBezTo>
                  <a:cubicBezTo>
                    <a:pt x="92" y="341"/>
                    <a:pt x="92" y="342"/>
                    <a:pt x="92" y="343"/>
                  </a:cubicBezTo>
                  <a:cubicBezTo>
                    <a:pt x="479" y="343"/>
                    <a:pt x="479" y="343"/>
                    <a:pt x="479" y="343"/>
                  </a:cubicBezTo>
                  <a:cubicBezTo>
                    <a:pt x="479" y="343"/>
                    <a:pt x="479" y="343"/>
                    <a:pt x="479" y="343"/>
                  </a:cubicBezTo>
                  <a:cubicBezTo>
                    <a:pt x="469" y="421"/>
                    <a:pt x="458" y="537"/>
                    <a:pt x="448" y="618"/>
                  </a:cubicBezTo>
                  <a:cubicBezTo>
                    <a:pt x="447" y="625"/>
                    <a:pt x="443" y="631"/>
                    <a:pt x="438" y="634"/>
                  </a:cubicBezTo>
                  <a:cubicBezTo>
                    <a:pt x="457" y="634"/>
                    <a:pt x="476" y="634"/>
                    <a:pt x="495" y="634"/>
                  </a:cubicBezTo>
                  <a:cubicBezTo>
                    <a:pt x="505" y="634"/>
                    <a:pt x="513" y="626"/>
                    <a:pt x="515" y="615"/>
                  </a:cubicBezTo>
                  <a:cubicBezTo>
                    <a:pt x="525" y="534"/>
                    <a:pt x="536" y="418"/>
                    <a:pt x="546" y="340"/>
                  </a:cubicBezTo>
                  <a:cubicBezTo>
                    <a:pt x="601" y="340"/>
                    <a:pt x="601" y="340"/>
                    <a:pt x="601" y="340"/>
                  </a:cubicBezTo>
                  <a:cubicBezTo>
                    <a:pt x="616" y="232"/>
                    <a:pt x="616" y="232"/>
                    <a:pt x="616" y="232"/>
                  </a:cubicBezTo>
                  <a:cubicBezTo>
                    <a:pt x="559" y="232"/>
                    <a:pt x="559" y="232"/>
                    <a:pt x="559" y="232"/>
                  </a:cubicBezTo>
                  <a:cubicBezTo>
                    <a:pt x="563" y="229"/>
                    <a:pt x="567" y="225"/>
                    <a:pt x="571" y="221"/>
                  </a:cubicBezTo>
                  <a:cubicBezTo>
                    <a:pt x="619" y="173"/>
                    <a:pt x="639" y="108"/>
                    <a:pt x="631" y="46"/>
                  </a:cubicBezTo>
                  <a:cubicBezTo>
                    <a:pt x="622" y="45"/>
                    <a:pt x="613" y="45"/>
                    <a:pt x="604" y="45"/>
                  </a:cubicBezTo>
                  <a:cubicBezTo>
                    <a:pt x="566" y="45"/>
                    <a:pt x="528" y="55"/>
                    <a:pt x="494" y="76"/>
                  </a:cubicBezTo>
                  <a:cubicBezTo>
                    <a:pt x="489" y="49"/>
                    <a:pt x="480" y="23"/>
                    <a:pt x="466" y="0"/>
                  </a:cubicBezTo>
                </a:path>
              </a:pathLst>
            </a:custGeom>
            <a:solidFill>
              <a:srgbClr val="2C4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1" name="Freeform 343"/>
            <p:cNvSpPr/>
            <p:nvPr userDrawn="1"/>
          </p:nvSpPr>
          <p:spPr bwMode="auto">
            <a:xfrm>
              <a:off x="2614613" y="3162301"/>
              <a:ext cx="396875" cy="395288"/>
            </a:xfrm>
            <a:custGeom>
              <a:avLst/>
              <a:gdLst>
                <a:gd name="T0" fmla="*/ 68 w 250"/>
                <a:gd name="T1" fmla="*/ 182 h 249"/>
                <a:gd name="T2" fmla="*/ 242 w 250"/>
                <a:gd name="T3" fmla="*/ 241 h 249"/>
                <a:gd name="T4" fmla="*/ 183 w 250"/>
                <a:gd name="T5" fmla="*/ 67 h 249"/>
                <a:gd name="T6" fmla="*/ 8 w 250"/>
                <a:gd name="T7" fmla="*/ 7 h 249"/>
                <a:gd name="T8" fmla="*/ 68 w 250"/>
                <a:gd name="T9" fmla="*/ 18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249">
                  <a:moveTo>
                    <a:pt x="68" y="182"/>
                  </a:moveTo>
                  <a:cubicBezTo>
                    <a:pt x="115" y="229"/>
                    <a:pt x="180" y="249"/>
                    <a:pt x="242" y="241"/>
                  </a:cubicBezTo>
                  <a:cubicBezTo>
                    <a:pt x="250" y="179"/>
                    <a:pt x="230" y="114"/>
                    <a:pt x="183" y="67"/>
                  </a:cubicBezTo>
                  <a:cubicBezTo>
                    <a:pt x="135" y="19"/>
                    <a:pt x="70" y="0"/>
                    <a:pt x="8" y="7"/>
                  </a:cubicBezTo>
                  <a:cubicBezTo>
                    <a:pt x="0" y="69"/>
                    <a:pt x="20" y="134"/>
                    <a:pt x="68" y="182"/>
                  </a:cubicBezTo>
                  <a:close/>
                </a:path>
              </a:pathLst>
            </a:custGeom>
            <a:solidFill>
              <a:srgbClr val="C6DB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2" name="Freeform 344"/>
            <p:cNvSpPr/>
            <p:nvPr userDrawn="1"/>
          </p:nvSpPr>
          <p:spPr bwMode="auto">
            <a:xfrm>
              <a:off x="3233738" y="3162301"/>
              <a:ext cx="396875" cy="395288"/>
            </a:xfrm>
            <a:custGeom>
              <a:avLst/>
              <a:gdLst>
                <a:gd name="T0" fmla="*/ 182 w 250"/>
                <a:gd name="T1" fmla="*/ 182 h 249"/>
                <a:gd name="T2" fmla="*/ 8 w 250"/>
                <a:gd name="T3" fmla="*/ 241 h 249"/>
                <a:gd name="T4" fmla="*/ 67 w 250"/>
                <a:gd name="T5" fmla="*/ 67 h 249"/>
                <a:gd name="T6" fmla="*/ 242 w 250"/>
                <a:gd name="T7" fmla="*/ 7 h 249"/>
                <a:gd name="T8" fmla="*/ 182 w 250"/>
                <a:gd name="T9" fmla="*/ 18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249">
                  <a:moveTo>
                    <a:pt x="182" y="182"/>
                  </a:moveTo>
                  <a:cubicBezTo>
                    <a:pt x="135" y="229"/>
                    <a:pt x="70" y="249"/>
                    <a:pt x="8" y="241"/>
                  </a:cubicBezTo>
                  <a:cubicBezTo>
                    <a:pt x="0" y="179"/>
                    <a:pt x="20" y="114"/>
                    <a:pt x="67" y="67"/>
                  </a:cubicBezTo>
                  <a:cubicBezTo>
                    <a:pt x="115" y="19"/>
                    <a:pt x="180" y="0"/>
                    <a:pt x="242" y="7"/>
                  </a:cubicBezTo>
                  <a:cubicBezTo>
                    <a:pt x="250" y="69"/>
                    <a:pt x="230" y="134"/>
                    <a:pt x="182" y="182"/>
                  </a:cubicBezTo>
                  <a:close/>
                </a:path>
              </a:pathLst>
            </a:custGeom>
            <a:solidFill>
              <a:srgbClr val="C6DB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3" name="Freeform 345"/>
            <p:cNvSpPr/>
            <p:nvPr userDrawn="1"/>
          </p:nvSpPr>
          <p:spPr bwMode="auto">
            <a:xfrm>
              <a:off x="2994025" y="3103563"/>
              <a:ext cx="257175" cy="525463"/>
            </a:xfrm>
            <a:custGeom>
              <a:avLst/>
              <a:gdLst>
                <a:gd name="T0" fmla="*/ 162 w 162"/>
                <a:gd name="T1" fmla="*/ 165 h 331"/>
                <a:gd name="T2" fmla="*/ 81 w 162"/>
                <a:gd name="T3" fmla="*/ 331 h 331"/>
                <a:gd name="T4" fmla="*/ 0 w 162"/>
                <a:gd name="T5" fmla="*/ 165 h 331"/>
                <a:gd name="T6" fmla="*/ 81 w 162"/>
                <a:gd name="T7" fmla="*/ 0 h 331"/>
                <a:gd name="T8" fmla="*/ 162 w 162"/>
                <a:gd name="T9" fmla="*/ 16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31">
                  <a:moveTo>
                    <a:pt x="162" y="165"/>
                  </a:moveTo>
                  <a:cubicBezTo>
                    <a:pt x="162" y="233"/>
                    <a:pt x="130" y="293"/>
                    <a:pt x="81" y="331"/>
                  </a:cubicBezTo>
                  <a:cubicBezTo>
                    <a:pt x="32" y="293"/>
                    <a:pt x="0" y="233"/>
                    <a:pt x="0" y="165"/>
                  </a:cubicBezTo>
                  <a:cubicBezTo>
                    <a:pt x="0" y="98"/>
                    <a:pt x="32" y="38"/>
                    <a:pt x="81" y="0"/>
                  </a:cubicBezTo>
                  <a:cubicBezTo>
                    <a:pt x="130" y="38"/>
                    <a:pt x="162" y="98"/>
                    <a:pt x="162" y="165"/>
                  </a:cubicBezTo>
                  <a:close/>
                </a:path>
              </a:pathLst>
            </a:custGeom>
            <a:solidFill>
              <a:srgbClr val="C6DB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4" name="Freeform 346"/>
            <p:cNvSpPr/>
            <p:nvPr userDrawn="1"/>
          </p:nvSpPr>
          <p:spPr bwMode="auto">
            <a:xfrm>
              <a:off x="3105150" y="3100388"/>
              <a:ext cx="315913" cy="492125"/>
            </a:xfrm>
            <a:custGeom>
              <a:avLst/>
              <a:gdLst>
                <a:gd name="T0" fmla="*/ 176 w 199"/>
                <a:gd name="T1" fmla="*/ 184 h 310"/>
                <a:gd name="T2" fmla="*/ 42 w 199"/>
                <a:gd name="T3" fmla="*/ 310 h 310"/>
                <a:gd name="T4" fmla="*/ 24 w 199"/>
                <a:gd name="T5" fmla="*/ 127 h 310"/>
                <a:gd name="T6" fmla="*/ 158 w 199"/>
                <a:gd name="T7" fmla="*/ 0 h 310"/>
                <a:gd name="T8" fmla="*/ 176 w 199"/>
                <a:gd name="T9" fmla="*/ 18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310">
                  <a:moveTo>
                    <a:pt x="176" y="184"/>
                  </a:moveTo>
                  <a:cubicBezTo>
                    <a:pt x="152" y="247"/>
                    <a:pt x="102" y="291"/>
                    <a:pt x="42" y="310"/>
                  </a:cubicBezTo>
                  <a:cubicBezTo>
                    <a:pt x="9" y="257"/>
                    <a:pt x="0" y="190"/>
                    <a:pt x="24" y="127"/>
                  </a:cubicBezTo>
                  <a:cubicBezTo>
                    <a:pt x="47" y="64"/>
                    <a:pt x="98" y="19"/>
                    <a:pt x="158" y="0"/>
                  </a:cubicBezTo>
                  <a:cubicBezTo>
                    <a:pt x="190" y="53"/>
                    <a:pt x="199" y="120"/>
                    <a:pt x="176" y="184"/>
                  </a:cubicBezTo>
                  <a:close/>
                </a:path>
              </a:pathLst>
            </a:custGeom>
            <a:solidFill>
              <a:srgbClr val="A1C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5" name="Freeform 347"/>
            <p:cNvSpPr/>
            <p:nvPr userDrawn="1"/>
          </p:nvSpPr>
          <p:spPr bwMode="auto">
            <a:xfrm>
              <a:off x="2824163" y="3100388"/>
              <a:ext cx="315913" cy="492125"/>
            </a:xfrm>
            <a:custGeom>
              <a:avLst/>
              <a:gdLst>
                <a:gd name="T0" fmla="*/ 23 w 199"/>
                <a:gd name="T1" fmla="*/ 184 h 310"/>
                <a:gd name="T2" fmla="*/ 157 w 199"/>
                <a:gd name="T3" fmla="*/ 310 h 310"/>
                <a:gd name="T4" fmla="*/ 175 w 199"/>
                <a:gd name="T5" fmla="*/ 127 h 310"/>
                <a:gd name="T6" fmla="*/ 41 w 199"/>
                <a:gd name="T7" fmla="*/ 0 h 310"/>
                <a:gd name="T8" fmla="*/ 23 w 199"/>
                <a:gd name="T9" fmla="*/ 18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310">
                  <a:moveTo>
                    <a:pt x="23" y="184"/>
                  </a:moveTo>
                  <a:cubicBezTo>
                    <a:pt x="47" y="247"/>
                    <a:pt x="97" y="291"/>
                    <a:pt x="157" y="310"/>
                  </a:cubicBezTo>
                  <a:cubicBezTo>
                    <a:pt x="190" y="257"/>
                    <a:pt x="199" y="190"/>
                    <a:pt x="175" y="127"/>
                  </a:cubicBezTo>
                  <a:cubicBezTo>
                    <a:pt x="152" y="64"/>
                    <a:pt x="101" y="19"/>
                    <a:pt x="41" y="0"/>
                  </a:cubicBezTo>
                  <a:cubicBezTo>
                    <a:pt x="9" y="53"/>
                    <a:pt x="0" y="120"/>
                    <a:pt x="23" y="184"/>
                  </a:cubicBezTo>
                  <a:close/>
                </a:path>
              </a:pathLst>
            </a:custGeom>
            <a:solidFill>
              <a:srgbClr val="A1C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6" name="Freeform 348"/>
            <p:cNvSpPr/>
            <p:nvPr userDrawn="1"/>
          </p:nvSpPr>
          <p:spPr bwMode="auto">
            <a:xfrm>
              <a:off x="2644775" y="3468688"/>
              <a:ext cx="949325" cy="171450"/>
            </a:xfrm>
            <a:custGeom>
              <a:avLst/>
              <a:gdLst>
                <a:gd name="T0" fmla="*/ 583 w 598"/>
                <a:gd name="T1" fmla="*/ 108 h 108"/>
                <a:gd name="T2" fmla="*/ 15 w 598"/>
                <a:gd name="T3" fmla="*/ 108 h 108"/>
                <a:gd name="T4" fmla="*/ 0 w 598"/>
                <a:gd name="T5" fmla="*/ 0 h 108"/>
                <a:gd name="T6" fmla="*/ 598 w 598"/>
                <a:gd name="T7" fmla="*/ 0 h 108"/>
                <a:gd name="T8" fmla="*/ 583 w 59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108">
                  <a:moveTo>
                    <a:pt x="583" y="108"/>
                  </a:moveTo>
                  <a:lnTo>
                    <a:pt x="15" y="108"/>
                  </a:lnTo>
                  <a:lnTo>
                    <a:pt x="0" y="0"/>
                  </a:lnTo>
                  <a:lnTo>
                    <a:pt x="598" y="0"/>
                  </a:lnTo>
                  <a:lnTo>
                    <a:pt x="583" y="108"/>
                  </a:lnTo>
                  <a:close/>
                </a:path>
              </a:pathLst>
            </a:custGeom>
            <a:solidFill>
              <a:srgbClr val="FAB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7" name="Freeform 349"/>
            <p:cNvSpPr/>
            <p:nvPr userDrawn="1"/>
          </p:nvSpPr>
          <p:spPr bwMode="auto">
            <a:xfrm>
              <a:off x="2762250" y="3640138"/>
              <a:ext cx="720725" cy="465138"/>
            </a:xfrm>
            <a:custGeom>
              <a:avLst/>
              <a:gdLst>
                <a:gd name="T0" fmla="*/ 0 w 454"/>
                <a:gd name="T1" fmla="*/ 0 h 294"/>
                <a:gd name="T2" fmla="*/ 31 w 454"/>
                <a:gd name="T3" fmla="*/ 275 h 294"/>
                <a:gd name="T4" fmla="*/ 51 w 454"/>
                <a:gd name="T5" fmla="*/ 294 h 294"/>
                <a:gd name="T6" fmla="*/ 403 w 454"/>
                <a:gd name="T7" fmla="*/ 294 h 294"/>
                <a:gd name="T8" fmla="*/ 423 w 454"/>
                <a:gd name="T9" fmla="*/ 275 h 294"/>
                <a:gd name="T10" fmla="*/ 454 w 454"/>
                <a:gd name="T11" fmla="*/ 0 h 294"/>
                <a:gd name="T12" fmla="*/ 0 w 454"/>
                <a:gd name="T1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294">
                  <a:moveTo>
                    <a:pt x="0" y="0"/>
                  </a:moveTo>
                  <a:cubicBezTo>
                    <a:pt x="10" y="78"/>
                    <a:pt x="21" y="194"/>
                    <a:pt x="31" y="275"/>
                  </a:cubicBezTo>
                  <a:cubicBezTo>
                    <a:pt x="33" y="286"/>
                    <a:pt x="41" y="294"/>
                    <a:pt x="51" y="294"/>
                  </a:cubicBezTo>
                  <a:cubicBezTo>
                    <a:pt x="168" y="294"/>
                    <a:pt x="286" y="294"/>
                    <a:pt x="403" y="294"/>
                  </a:cubicBezTo>
                  <a:cubicBezTo>
                    <a:pt x="412" y="294"/>
                    <a:pt x="421" y="286"/>
                    <a:pt x="423" y="275"/>
                  </a:cubicBezTo>
                  <a:cubicBezTo>
                    <a:pt x="433" y="194"/>
                    <a:pt x="444" y="78"/>
                    <a:pt x="45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D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8" name="Rectangle 350"/>
            <p:cNvSpPr>
              <a:spLocks noChangeArrowheads="1"/>
            </p:cNvSpPr>
            <p:nvPr userDrawn="1"/>
          </p:nvSpPr>
          <p:spPr bwMode="auto">
            <a:xfrm>
              <a:off x="3333750" y="6013451"/>
              <a:ext cx="134938" cy="8382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9" name="Rectangle 351"/>
            <p:cNvSpPr>
              <a:spLocks noChangeArrowheads="1"/>
            </p:cNvSpPr>
            <p:nvPr userDrawn="1"/>
          </p:nvSpPr>
          <p:spPr bwMode="auto">
            <a:xfrm>
              <a:off x="3468688" y="6013451"/>
              <a:ext cx="188913" cy="838200"/>
            </a:xfrm>
            <a:prstGeom prst="rect">
              <a:avLst/>
            </a:prstGeom>
            <a:solidFill>
              <a:srgbClr val="3D4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0" name="Rectangle 352"/>
            <p:cNvSpPr>
              <a:spLocks noChangeArrowheads="1"/>
            </p:cNvSpPr>
            <p:nvPr userDrawn="1"/>
          </p:nvSpPr>
          <p:spPr bwMode="auto">
            <a:xfrm>
              <a:off x="8793163" y="6013451"/>
              <a:ext cx="134938" cy="8382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1" name="Rectangle 353"/>
            <p:cNvSpPr>
              <a:spLocks noChangeArrowheads="1"/>
            </p:cNvSpPr>
            <p:nvPr userDrawn="1"/>
          </p:nvSpPr>
          <p:spPr bwMode="auto">
            <a:xfrm>
              <a:off x="8602663" y="6013451"/>
              <a:ext cx="190500" cy="838200"/>
            </a:xfrm>
            <a:prstGeom prst="rect">
              <a:avLst/>
            </a:prstGeom>
            <a:solidFill>
              <a:srgbClr val="3D4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2" name="Rectangle 354"/>
            <p:cNvSpPr>
              <a:spLocks noChangeArrowheads="1"/>
            </p:cNvSpPr>
            <p:nvPr userDrawn="1"/>
          </p:nvSpPr>
          <p:spPr bwMode="auto">
            <a:xfrm>
              <a:off x="2376488" y="5649913"/>
              <a:ext cx="743585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3" name="Rectangle 355"/>
            <p:cNvSpPr>
              <a:spLocks noChangeArrowheads="1"/>
            </p:cNvSpPr>
            <p:nvPr userDrawn="1"/>
          </p:nvSpPr>
          <p:spPr bwMode="auto">
            <a:xfrm>
              <a:off x="2376488" y="5649913"/>
              <a:ext cx="743585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4" name="Rectangle 356"/>
            <p:cNvSpPr>
              <a:spLocks noChangeArrowheads="1"/>
            </p:cNvSpPr>
            <p:nvPr userDrawn="1"/>
          </p:nvSpPr>
          <p:spPr bwMode="auto">
            <a:xfrm>
              <a:off x="2376488" y="5764213"/>
              <a:ext cx="7435850" cy="2492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5" name="Rectangle 357"/>
            <p:cNvSpPr>
              <a:spLocks noChangeArrowheads="1"/>
            </p:cNvSpPr>
            <p:nvPr userDrawn="1"/>
          </p:nvSpPr>
          <p:spPr bwMode="auto">
            <a:xfrm>
              <a:off x="2376488" y="5754688"/>
              <a:ext cx="7435850" cy="20638"/>
            </a:xfrm>
            <a:prstGeom prst="rect">
              <a:avLst/>
            </a:prstGeom>
            <a:solidFill>
              <a:srgbClr val="BCB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6" name="Freeform 358"/>
            <p:cNvSpPr/>
            <p:nvPr userDrawn="1"/>
          </p:nvSpPr>
          <p:spPr bwMode="auto">
            <a:xfrm>
              <a:off x="7877175" y="3006726"/>
              <a:ext cx="257175" cy="2408238"/>
            </a:xfrm>
            <a:custGeom>
              <a:avLst/>
              <a:gdLst>
                <a:gd name="T0" fmla="*/ 79 w 162"/>
                <a:gd name="T1" fmla="*/ 0 h 1519"/>
                <a:gd name="T2" fmla="*/ 0 w 162"/>
                <a:gd name="T3" fmla="*/ 0 h 1519"/>
                <a:gd name="T4" fmla="*/ 83 w 162"/>
                <a:gd name="T5" fmla="*/ 83 h 1519"/>
                <a:gd name="T6" fmla="*/ 83 w 162"/>
                <a:gd name="T7" fmla="*/ 1519 h 1519"/>
                <a:gd name="T8" fmla="*/ 162 w 162"/>
                <a:gd name="T9" fmla="*/ 1519 h 1519"/>
                <a:gd name="T10" fmla="*/ 162 w 162"/>
                <a:gd name="T11" fmla="*/ 83 h 1519"/>
                <a:gd name="T12" fmla="*/ 79 w 162"/>
                <a:gd name="T13" fmla="*/ 0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519">
                  <a:moveTo>
                    <a:pt x="7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83" y="37"/>
                    <a:pt x="83" y="83"/>
                  </a:cubicBezTo>
                  <a:cubicBezTo>
                    <a:pt x="83" y="1519"/>
                    <a:pt x="83" y="1519"/>
                    <a:pt x="83" y="1519"/>
                  </a:cubicBezTo>
                  <a:cubicBezTo>
                    <a:pt x="162" y="1519"/>
                    <a:pt x="162" y="1519"/>
                    <a:pt x="162" y="1519"/>
                  </a:cubicBezTo>
                  <a:cubicBezTo>
                    <a:pt x="162" y="83"/>
                    <a:pt x="162" y="83"/>
                    <a:pt x="162" y="83"/>
                  </a:cubicBezTo>
                  <a:cubicBezTo>
                    <a:pt x="162" y="37"/>
                    <a:pt x="125" y="0"/>
                    <a:pt x="79" y="0"/>
                  </a:cubicBezTo>
                </a:path>
              </a:pathLst>
            </a:custGeom>
            <a:solidFill>
              <a:srgbClr val="2C4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7" name="Freeform 359"/>
            <p:cNvSpPr/>
            <p:nvPr userDrawn="1"/>
          </p:nvSpPr>
          <p:spPr bwMode="auto">
            <a:xfrm>
              <a:off x="8642350" y="5414963"/>
              <a:ext cx="133350" cy="149225"/>
            </a:xfrm>
            <a:custGeom>
              <a:avLst/>
              <a:gdLst>
                <a:gd name="T0" fmla="*/ 84 w 84"/>
                <a:gd name="T1" fmla="*/ 0 h 94"/>
                <a:gd name="T2" fmla="*/ 5 w 84"/>
                <a:gd name="T3" fmla="*/ 0 h 94"/>
                <a:gd name="T4" fmla="*/ 5 w 84"/>
                <a:gd name="T5" fmla="*/ 94 h 94"/>
                <a:gd name="T6" fmla="*/ 0 w 84"/>
                <a:gd name="T7" fmla="*/ 94 h 94"/>
                <a:gd name="T8" fmla="*/ 0 w 84"/>
                <a:gd name="T9" fmla="*/ 94 h 94"/>
                <a:gd name="T10" fmla="*/ 84 w 84"/>
                <a:gd name="T11" fmla="*/ 94 h 94"/>
                <a:gd name="T12" fmla="*/ 84 w 84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4">
                  <a:moveTo>
                    <a:pt x="84" y="0"/>
                  </a:moveTo>
                  <a:lnTo>
                    <a:pt x="5" y="0"/>
                  </a:lnTo>
                  <a:lnTo>
                    <a:pt x="5" y="94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84" y="9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D2A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8" name="Freeform 360"/>
            <p:cNvSpPr/>
            <p:nvPr userDrawn="1"/>
          </p:nvSpPr>
          <p:spPr bwMode="auto">
            <a:xfrm>
              <a:off x="8642350" y="5414963"/>
              <a:ext cx="133350" cy="149225"/>
            </a:xfrm>
            <a:custGeom>
              <a:avLst/>
              <a:gdLst>
                <a:gd name="T0" fmla="*/ 84 w 84"/>
                <a:gd name="T1" fmla="*/ 0 h 94"/>
                <a:gd name="T2" fmla="*/ 5 w 84"/>
                <a:gd name="T3" fmla="*/ 0 h 94"/>
                <a:gd name="T4" fmla="*/ 5 w 84"/>
                <a:gd name="T5" fmla="*/ 94 h 94"/>
                <a:gd name="T6" fmla="*/ 0 w 84"/>
                <a:gd name="T7" fmla="*/ 94 h 94"/>
                <a:gd name="T8" fmla="*/ 0 w 84"/>
                <a:gd name="T9" fmla="*/ 94 h 94"/>
                <a:gd name="T10" fmla="*/ 84 w 84"/>
                <a:gd name="T11" fmla="*/ 94 h 94"/>
                <a:gd name="T12" fmla="*/ 84 w 84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4">
                  <a:moveTo>
                    <a:pt x="84" y="0"/>
                  </a:moveTo>
                  <a:lnTo>
                    <a:pt x="5" y="0"/>
                  </a:lnTo>
                  <a:lnTo>
                    <a:pt x="5" y="94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84" y="94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9" name="Freeform 361"/>
            <p:cNvSpPr/>
            <p:nvPr userDrawn="1"/>
          </p:nvSpPr>
          <p:spPr bwMode="auto">
            <a:xfrm>
              <a:off x="4179888" y="3006726"/>
              <a:ext cx="3829050" cy="2555875"/>
            </a:xfrm>
            <a:custGeom>
              <a:avLst/>
              <a:gdLst>
                <a:gd name="T0" fmla="*/ 83 w 2412"/>
                <a:gd name="T1" fmla="*/ 1612 h 1612"/>
                <a:gd name="T2" fmla="*/ 0 w 2412"/>
                <a:gd name="T3" fmla="*/ 1529 h 1612"/>
                <a:gd name="T4" fmla="*/ 0 w 2412"/>
                <a:gd name="T5" fmla="*/ 83 h 1612"/>
                <a:gd name="T6" fmla="*/ 83 w 2412"/>
                <a:gd name="T7" fmla="*/ 0 h 1612"/>
                <a:gd name="T8" fmla="*/ 2329 w 2412"/>
                <a:gd name="T9" fmla="*/ 0 h 1612"/>
                <a:gd name="T10" fmla="*/ 2412 w 2412"/>
                <a:gd name="T11" fmla="*/ 83 h 1612"/>
                <a:gd name="T12" fmla="*/ 2412 w 2412"/>
                <a:gd name="T13" fmla="*/ 1529 h 1612"/>
                <a:gd name="T14" fmla="*/ 2329 w 2412"/>
                <a:gd name="T15" fmla="*/ 1612 h 1612"/>
                <a:gd name="T16" fmla="*/ 83 w 2412"/>
                <a:gd name="T17" fmla="*/ 1612 h 1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2" h="1612">
                  <a:moveTo>
                    <a:pt x="83" y="1612"/>
                  </a:moveTo>
                  <a:cubicBezTo>
                    <a:pt x="37" y="1612"/>
                    <a:pt x="0" y="1575"/>
                    <a:pt x="0" y="1529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37"/>
                    <a:pt x="37" y="0"/>
                    <a:pt x="83" y="0"/>
                  </a:cubicBezTo>
                  <a:cubicBezTo>
                    <a:pt x="2329" y="0"/>
                    <a:pt x="2329" y="0"/>
                    <a:pt x="2329" y="0"/>
                  </a:cubicBezTo>
                  <a:cubicBezTo>
                    <a:pt x="2375" y="0"/>
                    <a:pt x="2412" y="37"/>
                    <a:pt x="2412" y="83"/>
                  </a:cubicBezTo>
                  <a:cubicBezTo>
                    <a:pt x="2412" y="1529"/>
                    <a:pt x="2412" y="1529"/>
                    <a:pt x="2412" y="1529"/>
                  </a:cubicBezTo>
                  <a:cubicBezTo>
                    <a:pt x="2412" y="1575"/>
                    <a:pt x="2375" y="1612"/>
                    <a:pt x="2329" y="1612"/>
                  </a:cubicBezTo>
                  <a:cubicBezTo>
                    <a:pt x="83" y="1612"/>
                    <a:pt x="83" y="1612"/>
                    <a:pt x="83" y="1612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0" name="Rectangle 362"/>
            <p:cNvSpPr>
              <a:spLocks noChangeArrowheads="1"/>
            </p:cNvSpPr>
            <p:nvPr userDrawn="1"/>
          </p:nvSpPr>
          <p:spPr bwMode="auto">
            <a:xfrm>
              <a:off x="4410075" y="3221038"/>
              <a:ext cx="3368675" cy="1982788"/>
            </a:xfrm>
            <a:prstGeom prst="rect">
              <a:avLst/>
            </a:prstGeom>
            <a:solidFill>
              <a:srgbClr val="B2E1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1" name="Rectangle 363"/>
            <p:cNvSpPr>
              <a:spLocks noChangeArrowheads="1"/>
            </p:cNvSpPr>
            <p:nvPr userDrawn="1"/>
          </p:nvSpPr>
          <p:spPr bwMode="auto">
            <a:xfrm>
              <a:off x="4410075" y="3221038"/>
              <a:ext cx="3368675" cy="198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2" name="Rectangle 364"/>
            <p:cNvSpPr>
              <a:spLocks noChangeArrowheads="1"/>
            </p:cNvSpPr>
            <p:nvPr userDrawn="1"/>
          </p:nvSpPr>
          <p:spPr bwMode="auto">
            <a:xfrm>
              <a:off x="3538538" y="5414963"/>
              <a:ext cx="5111750" cy="149225"/>
            </a:xfrm>
            <a:prstGeom prst="rect">
              <a:avLst/>
            </a:pr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3" name="Rectangle 365"/>
            <p:cNvSpPr>
              <a:spLocks noChangeArrowheads="1"/>
            </p:cNvSpPr>
            <p:nvPr userDrawn="1"/>
          </p:nvSpPr>
          <p:spPr bwMode="auto">
            <a:xfrm>
              <a:off x="3538538" y="5414963"/>
              <a:ext cx="5111750" cy="149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4" name="Freeform 366"/>
            <p:cNvSpPr/>
            <p:nvPr userDrawn="1"/>
          </p:nvSpPr>
          <p:spPr bwMode="auto">
            <a:xfrm>
              <a:off x="3546475" y="5564188"/>
              <a:ext cx="5095875" cy="90488"/>
            </a:xfrm>
            <a:custGeom>
              <a:avLst/>
              <a:gdLst>
                <a:gd name="T0" fmla="*/ 0 w 3210"/>
                <a:gd name="T1" fmla="*/ 0 h 57"/>
                <a:gd name="T2" fmla="*/ 156 w 3210"/>
                <a:gd name="T3" fmla="*/ 57 h 57"/>
                <a:gd name="T4" fmla="*/ 3054 w 3210"/>
                <a:gd name="T5" fmla="*/ 57 h 57"/>
                <a:gd name="T6" fmla="*/ 3210 w 3210"/>
                <a:gd name="T7" fmla="*/ 0 h 57"/>
                <a:gd name="T8" fmla="*/ 0 w 321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0" h="57">
                  <a:moveTo>
                    <a:pt x="0" y="0"/>
                  </a:moveTo>
                  <a:cubicBezTo>
                    <a:pt x="38" y="41"/>
                    <a:pt x="108" y="57"/>
                    <a:pt x="156" y="57"/>
                  </a:cubicBezTo>
                  <a:cubicBezTo>
                    <a:pt x="3054" y="57"/>
                    <a:pt x="3054" y="57"/>
                    <a:pt x="3054" y="57"/>
                  </a:cubicBezTo>
                  <a:cubicBezTo>
                    <a:pt x="3102" y="57"/>
                    <a:pt x="3172" y="41"/>
                    <a:pt x="321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2CF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5" name="Freeform 367"/>
            <p:cNvSpPr/>
            <p:nvPr userDrawn="1"/>
          </p:nvSpPr>
          <p:spPr bwMode="auto">
            <a:xfrm>
              <a:off x="5746750" y="5414963"/>
              <a:ext cx="695325" cy="69850"/>
            </a:xfrm>
            <a:custGeom>
              <a:avLst/>
              <a:gdLst>
                <a:gd name="T0" fmla="*/ 0 w 438"/>
                <a:gd name="T1" fmla="*/ 0 h 44"/>
                <a:gd name="T2" fmla="*/ 0 w 438"/>
                <a:gd name="T3" fmla="*/ 10 h 44"/>
                <a:gd name="T4" fmla="*/ 34 w 438"/>
                <a:gd name="T5" fmla="*/ 44 h 44"/>
                <a:gd name="T6" fmla="*/ 404 w 438"/>
                <a:gd name="T7" fmla="*/ 44 h 44"/>
                <a:gd name="T8" fmla="*/ 438 w 438"/>
                <a:gd name="T9" fmla="*/ 10 h 44"/>
                <a:gd name="T10" fmla="*/ 438 w 438"/>
                <a:gd name="T11" fmla="*/ 0 h 44"/>
                <a:gd name="T12" fmla="*/ 0 w 438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8" h="44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9"/>
                    <a:pt x="15" y="44"/>
                    <a:pt x="34" y="44"/>
                  </a:cubicBezTo>
                  <a:cubicBezTo>
                    <a:pt x="404" y="44"/>
                    <a:pt x="404" y="44"/>
                    <a:pt x="404" y="44"/>
                  </a:cubicBezTo>
                  <a:cubicBezTo>
                    <a:pt x="423" y="44"/>
                    <a:pt x="438" y="29"/>
                    <a:pt x="438" y="10"/>
                  </a:cubicBezTo>
                  <a:cubicBezTo>
                    <a:pt x="438" y="0"/>
                    <a:pt x="438" y="0"/>
                    <a:pt x="43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2CF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6" name="Rectangle 368"/>
            <p:cNvSpPr>
              <a:spLocks noChangeArrowheads="1"/>
            </p:cNvSpPr>
            <p:nvPr userDrawn="1"/>
          </p:nvSpPr>
          <p:spPr bwMode="auto">
            <a:xfrm>
              <a:off x="5013325" y="4889501"/>
              <a:ext cx="182563" cy="182563"/>
            </a:xfrm>
            <a:prstGeom prst="rect">
              <a:avLst/>
            </a:prstGeom>
            <a:solidFill>
              <a:srgbClr val="FAB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7" name="Rectangle 369"/>
            <p:cNvSpPr>
              <a:spLocks noChangeArrowheads="1"/>
            </p:cNvSpPr>
            <p:nvPr userDrawn="1"/>
          </p:nvSpPr>
          <p:spPr bwMode="auto">
            <a:xfrm>
              <a:off x="5260975" y="4889501"/>
              <a:ext cx="182563" cy="182563"/>
            </a:xfrm>
            <a:prstGeom prst="rect">
              <a:avLst/>
            </a:prstGeom>
            <a:solidFill>
              <a:srgbClr val="F69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8" name="Rectangle 370"/>
            <p:cNvSpPr>
              <a:spLocks noChangeArrowheads="1"/>
            </p:cNvSpPr>
            <p:nvPr userDrawn="1"/>
          </p:nvSpPr>
          <p:spPr bwMode="auto">
            <a:xfrm>
              <a:off x="5508625" y="4889501"/>
              <a:ext cx="180975" cy="182563"/>
            </a:xfrm>
            <a:prstGeom prst="rect">
              <a:avLst/>
            </a:pr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9" name="Rectangle 371"/>
            <p:cNvSpPr>
              <a:spLocks noChangeArrowheads="1"/>
            </p:cNvSpPr>
            <p:nvPr userDrawn="1"/>
          </p:nvSpPr>
          <p:spPr bwMode="auto">
            <a:xfrm>
              <a:off x="5756275" y="4889501"/>
              <a:ext cx="180975" cy="182563"/>
            </a:xfrm>
            <a:prstGeom prst="rect">
              <a:avLst/>
            </a:prstGeom>
            <a:solidFill>
              <a:srgbClr val="5867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0" name="Rectangle 372"/>
            <p:cNvSpPr>
              <a:spLocks noChangeArrowheads="1"/>
            </p:cNvSpPr>
            <p:nvPr userDrawn="1"/>
          </p:nvSpPr>
          <p:spPr bwMode="auto">
            <a:xfrm>
              <a:off x="6003925" y="4889501"/>
              <a:ext cx="180975" cy="182563"/>
            </a:xfrm>
            <a:prstGeom prst="rect">
              <a:avLst/>
            </a:prstGeom>
            <a:solidFill>
              <a:srgbClr val="F69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1" name="Rectangle 373"/>
            <p:cNvSpPr>
              <a:spLocks noChangeArrowheads="1"/>
            </p:cNvSpPr>
            <p:nvPr userDrawn="1"/>
          </p:nvSpPr>
          <p:spPr bwMode="auto">
            <a:xfrm>
              <a:off x="6251575" y="4889501"/>
              <a:ext cx="180975" cy="182563"/>
            </a:xfrm>
            <a:prstGeom prst="rect">
              <a:avLst/>
            </a:pr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2" name="Rectangle 374"/>
            <p:cNvSpPr>
              <a:spLocks noChangeArrowheads="1"/>
            </p:cNvSpPr>
            <p:nvPr userDrawn="1"/>
          </p:nvSpPr>
          <p:spPr bwMode="auto">
            <a:xfrm>
              <a:off x="6499225" y="4889501"/>
              <a:ext cx="180975" cy="182563"/>
            </a:xfrm>
            <a:prstGeom prst="rect">
              <a:avLst/>
            </a:prstGeom>
            <a:solidFill>
              <a:srgbClr val="FAB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3" name="Rectangle 375"/>
            <p:cNvSpPr>
              <a:spLocks noChangeArrowheads="1"/>
            </p:cNvSpPr>
            <p:nvPr userDrawn="1"/>
          </p:nvSpPr>
          <p:spPr bwMode="auto">
            <a:xfrm>
              <a:off x="6745288" y="4889501"/>
              <a:ext cx="182563" cy="182563"/>
            </a:xfrm>
            <a:prstGeom prst="rect">
              <a:avLst/>
            </a:prstGeom>
            <a:solidFill>
              <a:srgbClr val="5867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4" name="Rectangle 376"/>
            <p:cNvSpPr>
              <a:spLocks noChangeArrowheads="1"/>
            </p:cNvSpPr>
            <p:nvPr userDrawn="1"/>
          </p:nvSpPr>
          <p:spPr bwMode="auto">
            <a:xfrm>
              <a:off x="6992938" y="4889501"/>
              <a:ext cx="182563" cy="182563"/>
            </a:xfrm>
            <a:prstGeom prst="rect">
              <a:avLst/>
            </a:pr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5" name="Oval 377"/>
            <p:cNvSpPr>
              <a:spLocks noChangeArrowheads="1"/>
            </p:cNvSpPr>
            <p:nvPr userDrawn="1"/>
          </p:nvSpPr>
          <p:spPr bwMode="auto">
            <a:xfrm>
              <a:off x="6045200" y="3063876"/>
              <a:ext cx="103188" cy="103188"/>
            </a:xfrm>
            <a:prstGeom prst="ellipse">
              <a:avLst/>
            </a:prstGeom>
            <a:solidFill>
              <a:srgbClr val="A1C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6" name="Freeform 378"/>
            <p:cNvSpPr/>
            <p:nvPr userDrawn="1"/>
          </p:nvSpPr>
          <p:spPr bwMode="auto">
            <a:xfrm>
              <a:off x="3532188" y="4102101"/>
              <a:ext cx="100013" cy="1285875"/>
            </a:xfrm>
            <a:custGeom>
              <a:avLst/>
              <a:gdLst>
                <a:gd name="T0" fmla="*/ 63 w 63"/>
                <a:gd name="T1" fmla="*/ 0 h 810"/>
                <a:gd name="T2" fmla="*/ 0 w 63"/>
                <a:gd name="T3" fmla="*/ 0 h 810"/>
                <a:gd name="T4" fmla="*/ 0 w 63"/>
                <a:gd name="T5" fmla="*/ 810 h 810"/>
                <a:gd name="T6" fmla="*/ 63 w 63"/>
                <a:gd name="T7" fmla="*/ 746 h 810"/>
                <a:gd name="T8" fmla="*/ 63 w 63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810">
                  <a:moveTo>
                    <a:pt x="63" y="0"/>
                  </a:moveTo>
                  <a:lnTo>
                    <a:pt x="0" y="0"/>
                  </a:lnTo>
                  <a:lnTo>
                    <a:pt x="0" y="810"/>
                  </a:lnTo>
                  <a:lnTo>
                    <a:pt x="63" y="746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2C4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7" name="Freeform 379"/>
            <p:cNvSpPr/>
            <p:nvPr userDrawn="1"/>
          </p:nvSpPr>
          <p:spPr bwMode="auto">
            <a:xfrm>
              <a:off x="3532188" y="4102101"/>
              <a:ext cx="100013" cy="1285875"/>
            </a:xfrm>
            <a:custGeom>
              <a:avLst/>
              <a:gdLst>
                <a:gd name="T0" fmla="*/ 63 w 63"/>
                <a:gd name="T1" fmla="*/ 0 h 810"/>
                <a:gd name="T2" fmla="*/ 0 w 63"/>
                <a:gd name="T3" fmla="*/ 0 h 810"/>
                <a:gd name="T4" fmla="*/ 0 w 63"/>
                <a:gd name="T5" fmla="*/ 810 h 810"/>
                <a:gd name="T6" fmla="*/ 63 w 63"/>
                <a:gd name="T7" fmla="*/ 746 h 810"/>
                <a:gd name="T8" fmla="*/ 63 w 63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810">
                  <a:moveTo>
                    <a:pt x="63" y="0"/>
                  </a:moveTo>
                  <a:lnTo>
                    <a:pt x="0" y="0"/>
                  </a:lnTo>
                  <a:lnTo>
                    <a:pt x="0" y="810"/>
                  </a:lnTo>
                  <a:lnTo>
                    <a:pt x="63" y="746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8" name="Freeform 380"/>
            <p:cNvSpPr/>
            <p:nvPr userDrawn="1"/>
          </p:nvSpPr>
          <p:spPr bwMode="auto">
            <a:xfrm>
              <a:off x="3276600" y="5286376"/>
              <a:ext cx="355600" cy="357188"/>
            </a:xfrm>
            <a:custGeom>
              <a:avLst/>
              <a:gdLst>
                <a:gd name="T0" fmla="*/ 224 w 224"/>
                <a:gd name="T1" fmla="*/ 0 h 225"/>
                <a:gd name="T2" fmla="*/ 161 w 224"/>
                <a:gd name="T3" fmla="*/ 64 h 225"/>
                <a:gd name="T4" fmla="*/ 161 w 224"/>
                <a:gd name="T5" fmla="*/ 225 h 225"/>
                <a:gd name="T6" fmla="*/ 0 w 224"/>
                <a:gd name="T7" fmla="*/ 225 h 225"/>
                <a:gd name="T8" fmla="*/ 224 w 224"/>
                <a:gd name="T9" fmla="*/ 225 h 225"/>
                <a:gd name="T10" fmla="*/ 224 w 224"/>
                <a:gd name="T11" fmla="*/ 211 h 225"/>
                <a:gd name="T12" fmla="*/ 170 w 224"/>
                <a:gd name="T13" fmla="*/ 175 h 225"/>
                <a:gd name="T14" fmla="*/ 165 w 224"/>
                <a:gd name="T15" fmla="*/ 175 h 225"/>
                <a:gd name="T16" fmla="*/ 165 w 224"/>
                <a:gd name="T17" fmla="*/ 81 h 225"/>
                <a:gd name="T18" fmla="*/ 224 w 224"/>
                <a:gd name="T19" fmla="*/ 81 h 225"/>
                <a:gd name="T20" fmla="*/ 224 w 224"/>
                <a:gd name="T21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25">
                  <a:moveTo>
                    <a:pt x="224" y="0"/>
                  </a:moveTo>
                  <a:cubicBezTo>
                    <a:pt x="161" y="64"/>
                    <a:pt x="161" y="64"/>
                    <a:pt x="161" y="64"/>
                  </a:cubicBezTo>
                  <a:cubicBezTo>
                    <a:pt x="161" y="225"/>
                    <a:pt x="161" y="225"/>
                    <a:pt x="161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24" y="225"/>
                    <a:pt x="224" y="225"/>
                    <a:pt x="224" y="225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04" y="203"/>
                    <a:pt x="184" y="191"/>
                    <a:pt x="170" y="175"/>
                  </a:cubicBezTo>
                  <a:cubicBezTo>
                    <a:pt x="165" y="175"/>
                    <a:pt x="165" y="175"/>
                    <a:pt x="165" y="175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224" y="81"/>
                    <a:pt x="224" y="81"/>
                    <a:pt x="224" y="81"/>
                  </a:cubicBezTo>
                  <a:cubicBezTo>
                    <a:pt x="224" y="0"/>
                    <a:pt x="224" y="0"/>
                    <a:pt x="224" y="0"/>
                  </a:cubicBezTo>
                </a:path>
              </a:pathLst>
            </a:custGeom>
            <a:solidFill>
              <a:srgbClr val="1B4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9" name="Freeform 381"/>
            <p:cNvSpPr/>
            <p:nvPr userDrawn="1"/>
          </p:nvSpPr>
          <p:spPr bwMode="auto">
            <a:xfrm>
              <a:off x="3538538" y="5414963"/>
              <a:ext cx="93663" cy="149225"/>
            </a:xfrm>
            <a:custGeom>
              <a:avLst/>
              <a:gdLst>
                <a:gd name="T0" fmla="*/ 59 w 59"/>
                <a:gd name="T1" fmla="*/ 0 h 94"/>
                <a:gd name="T2" fmla="*/ 0 w 59"/>
                <a:gd name="T3" fmla="*/ 0 h 94"/>
                <a:gd name="T4" fmla="*/ 0 w 59"/>
                <a:gd name="T5" fmla="*/ 94 h 94"/>
                <a:gd name="T6" fmla="*/ 5 w 59"/>
                <a:gd name="T7" fmla="*/ 94 h 94"/>
                <a:gd name="T8" fmla="*/ 5 w 59"/>
                <a:gd name="T9" fmla="*/ 94 h 94"/>
                <a:gd name="T10" fmla="*/ 59 w 59"/>
                <a:gd name="T11" fmla="*/ 94 h 94"/>
                <a:gd name="T12" fmla="*/ 59 w 59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94">
                  <a:moveTo>
                    <a:pt x="59" y="0"/>
                  </a:moveTo>
                  <a:lnTo>
                    <a:pt x="0" y="0"/>
                  </a:lnTo>
                  <a:lnTo>
                    <a:pt x="0" y="94"/>
                  </a:lnTo>
                  <a:lnTo>
                    <a:pt x="5" y="94"/>
                  </a:lnTo>
                  <a:lnTo>
                    <a:pt x="5" y="94"/>
                  </a:lnTo>
                  <a:lnTo>
                    <a:pt x="59" y="9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BCB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0" name="Freeform 382"/>
            <p:cNvSpPr/>
            <p:nvPr userDrawn="1"/>
          </p:nvSpPr>
          <p:spPr bwMode="auto">
            <a:xfrm>
              <a:off x="3538538" y="5414963"/>
              <a:ext cx="93663" cy="149225"/>
            </a:xfrm>
            <a:custGeom>
              <a:avLst/>
              <a:gdLst>
                <a:gd name="T0" fmla="*/ 59 w 59"/>
                <a:gd name="T1" fmla="*/ 0 h 94"/>
                <a:gd name="T2" fmla="*/ 0 w 59"/>
                <a:gd name="T3" fmla="*/ 0 h 94"/>
                <a:gd name="T4" fmla="*/ 0 w 59"/>
                <a:gd name="T5" fmla="*/ 94 h 94"/>
                <a:gd name="T6" fmla="*/ 5 w 59"/>
                <a:gd name="T7" fmla="*/ 94 h 94"/>
                <a:gd name="T8" fmla="*/ 5 w 59"/>
                <a:gd name="T9" fmla="*/ 94 h 94"/>
                <a:gd name="T10" fmla="*/ 59 w 59"/>
                <a:gd name="T11" fmla="*/ 94 h 94"/>
                <a:gd name="T12" fmla="*/ 59 w 59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94">
                  <a:moveTo>
                    <a:pt x="59" y="0"/>
                  </a:moveTo>
                  <a:lnTo>
                    <a:pt x="0" y="0"/>
                  </a:lnTo>
                  <a:lnTo>
                    <a:pt x="0" y="94"/>
                  </a:lnTo>
                  <a:lnTo>
                    <a:pt x="5" y="94"/>
                  </a:lnTo>
                  <a:lnTo>
                    <a:pt x="5" y="94"/>
                  </a:lnTo>
                  <a:lnTo>
                    <a:pt x="59" y="94"/>
                  </a:lnTo>
                  <a:lnTo>
                    <a:pt x="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1" name="Freeform 383"/>
            <p:cNvSpPr/>
            <p:nvPr userDrawn="1"/>
          </p:nvSpPr>
          <p:spPr bwMode="auto">
            <a:xfrm>
              <a:off x="3546475" y="5564188"/>
              <a:ext cx="85725" cy="57150"/>
            </a:xfrm>
            <a:custGeom>
              <a:avLst/>
              <a:gdLst>
                <a:gd name="T0" fmla="*/ 54 w 54"/>
                <a:gd name="T1" fmla="*/ 0 h 36"/>
                <a:gd name="T2" fmla="*/ 0 w 54"/>
                <a:gd name="T3" fmla="*/ 0 h 36"/>
                <a:gd name="T4" fmla="*/ 0 w 54"/>
                <a:gd name="T5" fmla="*/ 0 h 36"/>
                <a:gd name="T6" fmla="*/ 54 w 54"/>
                <a:gd name="T7" fmla="*/ 36 h 36"/>
                <a:gd name="T8" fmla="*/ 54 w 54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6">
                  <a:moveTo>
                    <a:pt x="5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16"/>
                    <a:pt x="34" y="28"/>
                    <a:pt x="54" y="36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ADA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2" name="Rectangle 384"/>
            <p:cNvSpPr>
              <a:spLocks noChangeArrowheads="1"/>
            </p:cNvSpPr>
            <p:nvPr userDrawn="1"/>
          </p:nvSpPr>
          <p:spPr bwMode="auto">
            <a:xfrm>
              <a:off x="2693988" y="4102101"/>
              <a:ext cx="838200" cy="1541463"/>
            </a:xfrm>
            <a:prstGeom prst="rect">
              <a:avLst/>
            </a:prstGeom>
            <a:solidFill>
              <a:srgbClr val="D2CF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3" name="Rectangle 385"/>
            <p:cNvSpPr>
              <a:spLocks noChangeArrowheads="1"/>
            </p:cNvSpPr>
            <p:nvPr userDrawn="1"/>
          </p:nvSpPr>
          <p:spPr bwMode="auto">
            <a:xfrm>
              <a:off x="2693988" y="4102101"/>
              <a:ext cx="838200" cy="154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4" name="Oval 386"/>
            <p:cNvSpPr>
              <a:spLocks noChangeArrowheads="1"/>
            </p:cNvSpPr>
            <p:nvPr userDrawn="1"/>
          </p:nvSpPr>
          <p:spPr bwMode="auto">
            <a:xfrm>
              <a:off x="2855913" y="4251326"/>
              <a:ext cx="514350" cy="512763"/>
            </a:xfrm>
            <a:prstGeom prst="ellipse">
              <a:avLst/>
            </a:pr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5" name="Oval 387"/>
            <p:cNvSpPr>
              <a:spLocks noChangeArrowheads="1"/>
            </p:cNvSpPr>
            <p:nvPr userDrawn="1"/>
          </p:nvSpPr>
          <p:spPr bwMode="auto">
            <a:xfrm>
              <a:off x="2901950" y="4295776"/>
              <a:ext cx="422275" cy="422275"/>
            </a:xfrm>
            <a:prstGeom prst="ellipse">
              <a:avLst/>
            </a:prstGeom>
            <a:solidFill>
              <a:srgbClr val="5867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6" name="Oval 388"/>
            <p:cNvSpPr>
              <a:spLocks noChangeArrowheads="1"/>
            </p:cNvSpPr>
            <p:nvPr userDrawn="1"/>
          </p:nvSpPr>
          <p:spPr bwMode="auto">
            <a:xfrm>
              <a:off x="3041650" y="4435476"/>
              <a:ext cx="142875" cy="142875"/>
            </a:xfrm>
            <a:prstGeom prst="ellipse">
              <a:avLst/>
            </a:prstGeom>
            <a:solidFill>
              <a:srgbClr val="B2E1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7" name="Freeform 389"/>
            <p:cNvSpPr>
              <a:spLocks noEditPoints="1"/>
            </p:cNvSpPr>
            <p:nvPr userDrawn="1"/>
          </p:nvSpPr>
          <p:spPr bwMode="auto">
            <a:xfrm>
              <a:off x="3111500" y="4295776"/>
              <a:ext cx="0" cy="422275"/>
            </a:xfrm>
            <a:custGeom>
              <a:avLst/>
              <a:gdLst>
                <a:gd name="T0" fmla="*/ 266 h 266"/>
                <a:gd name="T1" fmla="*/ 266 h 266"/>
                <a:gd name="T2" fmla="*/ 266 h 266"/>
                <a:gd name="T3" fmla="*/ 266 h 266"/>
                <a:gd name="T4" fmla="*/ 0 h 266"/>
                <a:gd name="T5" fmla="*/ 0 h 266"/>
                <a:gd name="T6" fmla="*/ 0 h 266"/>
                <a:gd name="T7" fmla="*/ 0 h 26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266">
                  <a:moveTo>
                    <a:pt x="0" y="266"/>
                  </a:move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BCB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8" name="Freeform 390"/>
            <p:cNvSpPr/>
            <p:nvPr userDrawn="1"/>
          </p:nvSpPr>
          <p:spPr bwMode="auto">
            <a:xfrm>
              <a:off x="3111500" y="4295776"/>
              <a:ext cx="211138" cy="422275"/>
            </a:xfrm>
            <a:custGeom>
              <a:avLst/>
              <a:gdLst>
                <a:gd name="T0" fmla="*/ 0 w 133"/>
                <a:gd name="T1" fmla="*/ 0 h 266"/>
                <a:gd name="T2" fmla="*/ 0 w 133"/>
                <a:gd name="T3" fmla="*/ 0 h 266"/>
                <a:gd name="T4" fmla="*/ 0 w 133"/>
                <a:gd name="T5" fmla="*/ 88 h 266"/>
                <a:gd name="T6" fmla="*/ 1 w 133"/>
                <a:gd name="T7" fmla="*/ 88 h 266"/>
                <a:gd name="T8" fmla="*/ 46 w 133"/>
                <a:gd name="T9" fmla="*/ 133 h 266"/>
                <a:gd name="T10" fmla="*/ 1 w 133"/>
                <a:gd name="T11" fmla="*/ 178 h 266"/>
                <a:gd name="T12" fmla="*/ 0 w 133"/>
                <a:gd name="T13" fmla="*/ 178 h 266"/>
                <a:gd name="T14" fmla="*/ 0 w 133"/>
                <a:gd name="T15" fmla="*/ 266 h 266"/>
                <a:gd name="T16" fmla="*/ 0 w 133"/>
                <a:gd name="T17" fmla="*/ 266 h 266"/>
                <a:gd name="T18" fmla="*/ 133 w 133"/>
                <a:gd name="T19" fmla="*/ 133 h 266"/>
                <a:gd name="T20" fmla="*/ 0 w 133"/>
                <a:gd name="T2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26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1" y="88"/>
                    <a:pt x="1" y="88"/>
                  </a:cubicBezTo>
                  <a:cubicBezTo>
                    <a:pt x="26" y="88"/>
                    <a:pt x="46" y="108"/>
                    <a:pt x="46" y="133"/>
                  </a:cubicBezTo>
                  <a:cubicBezTo>
                    <a:pt x="46" y="158"/>
                    <a:pt x="26" y="178"/>
                    <a:pt x="1" y="178"/>
                  </a:cubicBezTo>
                  <a:cubicBezTo>
                    <a:pt x="1" y="178"/>
                    <a:pt x="0" y="178"/>
                    <a:pt x="0" y="178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74" y="266"/>
                    <a:pt x="133" y="206"/>
                    <a:pt x="133" y="133"/>
                  </a:cubicBezTo>
                  <a:cubicBezTo>
                    <a:pt x="133" y="60"/>
                    <a:pt x="74" y="0"/>
                    <a:pt x="0" y="0"/>
                  </a:cubicBezTo>
                </a:path>
              </a:pathLst>
            </a:custGeom>
            <a:solidFill>
              <a:srgbClr val="48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9" name="Freeform 391"/>
            <p:cNvSpPr/>
            <p:nvPr userDrawn="1"/>
          </p:nvSpPr>
          <p:spPr bwMode="auto">
            <a:xfrm>
              <a:off x="3111500" y="4435476"/>
              <a:ext cx="73025" cy="142875"/>
            </a:xfrm>
            <a:custGeom>
              <a:avLst/>
              <a:gdLst>
                <a:gd name="T0" fmla="*/ 1 w 46"/>
                <a:gd name="T1" fmla="*/ 0 h 90"/>
                <a:gd name="T2" fmla="*/ 0 w 46"/>
                <a:gd name="T3" fmla="*/ 0 h 90"/>
                <a:gd name="T4" fmla="*/ 0 w 46"/>
                <a:gd name="T5" fmla="*/ 44 h 90"/>
                <a:gd name="T6" fmla="*/ 1 w 46"/>
                <a:gd name="T7" fmla="*/ 45 h 90"/>
                <a:gd name="T8" fmla="*/ 0 w 46"/>
                <a:gd name="T9" fmla="*/ 46 h 90"/>
                <a:gd name="T10" fmla="*/ 0 w 46"/>
                <a:gd name="T11" fmla="*/ 90 h 90"/>
                <a:gd name="T12" fmla="*/ 1 w 46"/>
                <a:gd name="T13" fmla="*/ 90 h 90"/>
                <a:gd name="T14" fmla="*/ 46 w 46"/>
                <a:gd name="T15" fmla="*/ 45 h 90"/>
                <a:gd name="T16" fmla="*/ 1 w 46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90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1" y="90"/>
                    <a:pt x="1" y="90"/>
                  </a:cubicBezTo>
                  <a:cubicBezTo>
                    <a:pt x="26" y="90"/>
                    <a:pt x="46" y="70"/>
                    <a:pt x="46" y="45"/>
                  </a:cubicBezTo>
                  <a:cubicBezTo>
                    <a:pt x="46" y="20"/>
                    <a:pt x="26" y="0"/>
                    <a:pt x="1" y="0"/>
                  </a:cubicBezTo>
                </a:path>
              </a:pathLst>
            </a:custGeom>
            <a:solidFill>
              <a:srgbClr val="93B7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0" name="Freeform 392"/>
            <p:cNvSpPr/>
            <p:nvPr userDrawn="1"/>
          </p:nvSpPr>
          <p:spPr bwMode="auto">
            <a:xfrm>
              <a:off x="2901950" y="4357688"/>
              <a:ext cx="61913" cy="146050"/>
            </a:xfrm>
            <a:custGeom>
              <a:avLst/>
              <a:gdLst>
                <a:gd name="T0" fmla="*/ 39 w 39"/>
                <a:gd name="T1" fmla="*/ 0 h 92"/>
                <a:gd name="T2" fmla="*/ 0 w 39"/>
                <a:gd name="T3" fmla="*/ 92 h 92"/>
                <a:gd name="T4" fmla="*/ 39 w 39"/>
                <a:gd name="T5" fmla="*/ 0 h 92"/>
                <a:gd name="T6" fmla="*/ 39 w 39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92">
                  <a:moveTo>
                    <a:pt x="39" y="0"/>
                  </a:moveTo>
                  <a:cubicBezTo>
                    <a:pt x="13" y="25"/>
                    <a:pt x="0" y="59"/>
                    <a:pt x="0" y="92"/>
                  </a:cubicBezTo>
                  <a:cubicBezTo>
                    <a:pt x="0" y="56"/>
                    <a:pt x="15" y="24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1" name="Freeform 393"/>
            <p:cNvSpPr/>
            <p:nvPr userDrawn="1"/>
          </p:nvSpPr>
          <p:spPr bwMode="auto">
            <a:xfrm>
              <a:off x="2901950" y="4357688"/>
              <a:ext cx="160338" cy="298450"/>
            </a:xfrm>
            <a:custGeom>
              <a:avLst/>
              <a:gdLst>
                <a:gd name="T0" fmla="*/ 39 w 101"/>
                <a:gd name="T1" fmla="*/ 0 h 188"/>
                <a:gd name="T2" fmla="*/ 0 w 101"/>
                <a:gd name="T3" fmla="*/ 92 h 188"/>
                <a:gd name="T4" fmla="*/ 39 w 101"/>
                <a:gd name="T5" fmla="*/ 188 h 188"/>
                <a:gd name="T6" fmla="*/ 101 w 101"/>
                <a:gd name="T7" fmla="*/ 125 h 188"/>
                <a:gd name="T8" fmla="*/ 88 w 101"/>
                <a:gd name="T9" fmla="*/ 94 h 188"/>
                <a:gd name="T10" fmla="*/ 101 w 101"/>
                <a:gd name="T11" fmla="*/ 62 h 188"/>
                <a:gd name="T12" fmla="*/ 39 w 101"/>
                <a:gd name="T1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188">
                  <a:moveTo>
                    <a:pt x="39" y="0"/>
                  </a:moveTo>
                  <a:cubicBezTo>
                    <a:pt x="15" y="24"/>
                    <a:pt x="0" y="56"/>
                    <a:pt x="0" y="92"/>
                  </a:cubicBezTo>
                  <a:cubicBezTo>
                    <a:pt x="0" y="127"/>
                    <a:pt x="13" y="161"/>
                    <a:pt x="39" y="188"/>
                  </a:cubicBezTo>
                  <a:cubicBezTo>
                    <a:pt x="101" y="125"/>
                    <a:pt x="101" y="125"/>
                    <a:pt x="101" y="125"/>
                  </a:cubicBezTo>
                  <a:cubicBezTo>
                    <a:pt x="93" y="117"/>
                    <a:pt x="88" y="106"/>
                    <a:pt x="88" y="94"/>
                  </a:cubicBezTo>
                  <a:cubicBezTo>
                    <a:pt x="88" y="81"/>
                    <a:pt x="93" y="70"/>
                    <a:pt x="101" y="62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rgbClr val="78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2" name="Freeform 394"/>
            <p:cNvSpPr/>
            <p:nvPr userDrawn="1"/>
          </p:nvSpPr>
          <p:spPr bwMode="auto">
            <a:xfrm>
              <a:off x="3041650" y="4456113"/>
              <a:ext cx="69850" cy="100013"/>
            </a:xfrm>
            <a:custGeom>
              <a:avLst/>
              <a:gdLst>
                <a:gd name="T0" fmla="*/ 13 w 44"/>
                <a:gd name="T1" fmla="*/ 0 h 63"/>
                <a:gd name="T2" fmla="*/ 0 w 44"/>
                <a:gd name="T3" fmla="*/ 32 h 63"/>
                <a:gd name="T4" fmla="*/ 13 w 44"/>
                <a:gd name="T5" fmla="*/ 63 h 63"/>
                <a:gd name="T6" fmla="*/ 44 w 44"/>
                <a:gd name="T7" fmla="*/ 33 h 63"/>
                <a:gd name="T8" fmla="*/ 44 w 44"/>
                <a:gd name="T9" fmla="*/ 31 h 63"/>
                <a:gd name="T10" fmla="*/ 13 w 44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63">
                  <a:moveTo>
                    <a:pt x="13" y="0"/>
                  </a:moveTo>
                  <a:cubicBezTo>
                    <a:pt x="5" y="8"/>
                    <a:pt x="0" y="19"/>
                    <a:pt x="0" y="32"/>
                  </a:cubicBezTo>
                  <a:cubicBezTo>
                    <a:pt x="0" y="44"/>
                    <a:pt x="5" y="55"/>
                    <a:pt x="13" y="6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C0E6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3" name="Freeform 395"/>
            <p:cNvSpPr/>
            <p:nvPr userDrawn="1"/>
          </p:nvSpPr>
          <p:spPr bwMode="auto">
            <a:xfrm>
              <a:off x="3111500" y="4505326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C4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4" name="Freeform 396"/>
            <p:cNvSpPr/>
            <p:nvPr userDrawn="1"/>
          </p:nvSpPr>
          <p:spPr bwMode="auto">
            <a:xfrm>
              <a:off x="3111500" y="4505326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5" name="Oval 397"/>
            <p:cNvSpPr>
              <a:spLocks noChangeArrowheads="1"/>
            </p:cNvSpPr>
            <p:nvPr userDrawn="1"/>
          </p:nvSpPr>
          <p:spPr bwMode="auto">
            <a:xfrm>
              <a:off x="2774950" y="4870451"/>
              <a:ext cx="676275" cy="673100"/>
            </a:xfrm>
            <a:prstGeom prst="ellipse">
              <a:avLst/>
            </a:pr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6" name="Oval 398"/>
            <p:cNvSpPr>
              <a:spLocks noChangeArrowheads="1"/>
            </p:cNvSpPr>
            <p:nvPr userDrawn="1"/>
          </p:nvSpPr>
          <p:spPr bwMode="auto">
            <a:xfrm>
              <a:off x="2835275" y="4929188"/>
              <a:ext cx="555625" cy="554038"/>
            </a:xfrm>
            <a:prstGeom prst="ellipse">
              <a:avLst/>
            </a:prstGeom>
            <a:solidFill>
              <a:srgbClr val="5867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7" name="Oval 399"/>
            <p:cNvSpPr>
              <a:spLocks noChangeArrowheads="1"/>
            </p:cNvSpPr>
            <p:nvPr userDrawn="1"/>
          </p:nvSpPr>
          <p:spPr bwMode="auto">
            <a:xfrm>
              <a:off x="3019425" y="5111751"/>
              <a:ext cx="187325" cy="187325"/>
            </a:xfrm>
            <a:prstGeom prst="ellipse">
              <a:avLst/>
            </a:prstGeom>
            <a:solidFill>
              <a:srgbClr val="B2E1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8" name="Freeform 400"/>
            <p:cNvSpPr>
              <a:spLocks noEditPoints="1"/>
            </p:cNvSpPr>
            <p:nvPr userDrawn="1"/>
          </p:nvSpPr>
          <p:spPr bwMode="auto">
            <a:xfrm>
              <a:off x="3109913" y="4929188"/>
              <a:ext cx="1588" cy="554038"/>
            </a:xfrm>
            <a:custGeom>
              <a:avLst/>
              <a:gdLst>
                <a:gd name="T0" fmla="*/ 0 w 1"/>
                <a:gd name="T1" fmla="*/ 350 h 350"/>
                <a:gd name="T2" fmla="*/ 0 w 1"/>
                <a:gd name="T3" fmla="*/ 350 h 350"/>
                <a:gd name="T4" fmla="*/ 1 w 1"/>
                <a:gd name="T5" fmla="*/ 350 h 350"/>
                <a:gd name="T6" fmla="*/ 0 w 1"/>
                <a:gd name="T7" fmla="*/ 350 h 350"/>
                <a:gd name="T8" fmla="*/ 0 w 1"/>
                <a:gd name="T9" fmla="*/ 0 h 350"/>
                <a:gd name="T10" fmla="*/ 0 w 1"/>
                <a:gd name="T11" fmla="*/ 0 h 350"/>
                <a:gd name="T12" fmla="*/ 1 w 1"/>
                <a:gd name="T13" fmla="*/ 0 h 350"/>
                <a:gd name="T14" fmla="*/ 0 w 1"/>
                <a:gd name="T15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350">
                  <a:moveTo>
                    <a:pt x="0" y="350"/>
                  </a:moveTo>
                  <a:cubicBezTo>
                    <a:pt x="0" y="350"/>
                    <a:pt x="0" y="350"/>
                    <a:pt x="0" y="350"/>
                  </a:cubicBezTo>
                  <a:cubicBezTo>
                    <a:pt x="1" y="350"/>
                    <a:pt x="1" y="350"/>
                    <a:pt x="1" y="350"/>
                  </a:cubicBezTo>
                  <a:cubicBezTo>
                    <a:pt x="1" y="350"/>
                    <a:pt x="1" y="350"/>
                    <a:pt x="0" y="35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CBCB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9" name="Freeform 401"/>
            <p:cNvSpPr/>
            <p:nvPr userDrawn="1"/>
          </p:nvSpPr>
          <p:spPr bwMode="auto">
            <a:xfrm>
              <a:off x="3109913" y="4929188"/>
              <a:ext cx="277813" cy="554038"/>
            </a:xfrm>
            <a:custGeom>
              <a:avLst/>
              <a:gdLst>
                <a:gd name="T0" fmla="*/ 1 w 175"/>
                <a:gd name="T1" fmla="*/ 0 h 350"/>
                <a:gd name="T2" fmla="*/ 0 w 175"/>
                <a:gd name="T3" fmla="*/ 0 h 350"/>
                <a:gd name="T4" fmla="*/ 0 w 175"/>
                <a:gd name="T5" fmla="*/ 115 h 350"/>
                <a:gd name="T6" fmla="*/ 2 w 175"/>
                <a:gd name="T7" fmla="*/ 115 h 350"/>
                <a:gd name="T8" fmla="*/ 61 w 175"/>
                <a:gd name="T9" fmla="*/ 174 h 350"/>
                <a:gd name="T10" fmla="*/ 2 w 175"/>
                <a:gd name="T11" fmla="*/ 234 h 350"/>
                <a:gd name="T12" fmla="*/ 0 w 175"/>
                <a:gd name="T13" fmla="*/ 234 h 350"/>
                <a:gd name="T14" fmla="*/ 0 w 175"/>
                <a:gd name="T15" fmla="*/ 350 h 350"/>
                <a:gd name="T16" fmla="*/ 1 w 175"/>
                <a:gd name="T17" fmla="*/ 350 h 350"/>
                <a:gd name="T18" fmla="*/ 175 w 175"/>
                <a:gd name="T19" fmla="*/ 175 h 350"/>
                <a:gd name="T20" fmla="*/ 1 w 175"/>
                <a:gd name="T21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350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5"/>
                    <a:pt x="1" y="115"/>
                    <a:pt x="2" y="115"/>
                  </a:cubicBezTo>
                  <a:cubicBezTo>
                    <a:pt x="35" y="115"/>
                    <a:pt x="61" y="142"/>
                    <a:pt x="61" y="174"/>
                  </a:cubicBezTo>
                  <a:cubicBezTo>
                    <a:pt x="61" y="207"/>
                    <a:pt x="35" y="234"/>
                    <a:pt x="2" y="234"/>
                  </a:cubicBezTo>
                  <a:cubicBezTo>
                    <a:pt x="1" y="234"/>
                    <a:pt x="1" y="234"/>
                    <a:pt x="0" y="234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1" y="350"/>
                    <a:pt x="1" y="350"/>
                    <a:pt x="1" y="350"/>
                  </a:cubicBezTo>
                  <a:cubicBezTo>
                    <a:pt x="97" y="349"/>
                    <a:pt x="175" y="271"/>
                    <a:pt x="175" y="175"/>
                  </a:cubicBezTo>
                  <a:cubicBezTo>
                    <a:pt x="175" y="79"/>
                    <a:pt x="97" y="0"/>
                    <a:pt x="1" y="0"/>
                  </a:cubicBezTo>
                </a:path>
              </a:pathLst>
            </a:custGeom>
            <a:solidFill>
              <a:srgbClr val="48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0" name="Freeform 402"/>
            <p:cNvSpPr/>
            <p:nvPr userDrawn="1"/>
          </p:nvSpPr>
          <p:spPr bwMode="auto">
            <a:xfrm>
              <a:off x="3109913" y="5111751"/>
              <a:ext cx="96838" cy="187325"/>
            </a:xfrm>
            <a:custGeom>
              <a:avLst/>
              <a:gdLst>
                <a:gd name="T0" fmla="*/ 2 w 61"/>
                <a:gd name="T1" fmla="*/ 0 h 119"/>
                <a:gd name="T2" fmla="*/ 0 w 61"/>
                <a:gd name="T3" fmla="*/ 0 h 119"/>
                <a:gd name="T4" fmla="*/ 0 w 61"/>
                <a:gd name="T5" fmla="*/ 58 h 119"/>
                <a:gd name="T6" fmla="*/ 2 w 61"/>
                <a:gd name="T7" fmla="*/ 60 h 119"/>
                <a:gd name="T8" fmla="*/ 0 w 61"/>
                <a:gd name="T9" fmla="*/ 61 h 119"/>
                <a:gd name="T10" fmla="*/ 0 w 61"/>
                <a:gd name="T11" fmla="*/ 119 h 119"/>
                <a:gd name="T12" fmla="*/ 2 w 61"/>
                <a:gd name="T13" fmla="*/ 119 h 119"/>
                <a:gd name="T14" fmla="*/ 61 w 61"/>
                <a:gd name="T15" fmla="*/ 59 h 119"/>
                <a:gd name="T16" fmla="*/ 2 w 61"/>
                <a:gd name="T1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19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1" y="119"/>
                    <a:pt x="1" y="119"/>
                    <a:pt x="2" y="119"/>
                  </a:cubicBezTo>
                  <a:cubicBezTo>
                    <a:pt x="35" y="119"/>
                    <a:pt x="61" y="92"/>
                    <a:pt x="61" y="59"/>
                  </a:cubicBezTo>
                  <a:cubicBezTo>
                    <a:pt x="61" y="27"/>
                    <a:pt x="35" y="0"/>
                    <a:pt x="2" y="0"/>
                  </a:cubicBezTo>
                </a:path>
              </a:pathLst>
            </a:custGeom>
            <a:solidFill>
              <a:srgbClr val="93B7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1" name="Freeform 403"/>
            <p:cNvSpPr/>
            <p:nvPr userDrawn="1"/>
          </p:nvSpPr>
          <p:spPr bwMode="auto">
            <a:xfrm>
              <a:off x="2835275" y="5010151"/>
              <a:ext cx="80963" cy="192088"/>
            </a:xfrm>
            <a:custGeom>
              <a:avLst/>
              <a:gdLst>
                <a:gd name="T0" fmla="*/ 51 w 51"/>
                <a:gd name="T1" fmla="*/ 0 h 121"/>
                <a:gd name="T2" fmla="*/ 0 w 51"/>
                <a:gd name="T3" fmla="*/ 121 h 121"/>
                <a:gd name="T4" fmla="*/ 51 w 51"/>
                <a:gd name="T5" fmla="*/ 0 h 121"/>
                <a:gd name="T6" fmla="*/ 51 w 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121">
                  <a:moveTo>
                    <a:pt x="51" y="0"/>
                  </a:moveTo>
                  <a:cubicBezTo>
                    <a:pt x="18" y="34"/>
                    <a:pt x="1" y="77"/>
                    <a:pt x="0" y="121"/>
                  </a:cubicBezTo>
                  <a:cubicBezTo>
                    <a:pt x="1" y="74"/>
                    <a:pt x="20" y="31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2" name="Freeform 404"/>
            <p:cNvSpPr/>
            <p:nvPr userDrawn="1"/>
          </p:nvSpPr>
          <p:spPr bwMode="auto">
            <a:xfrm>
              <a:off x="2835275" y="5010151"/>
              <a:ext cx="211138" cy="390525"/>
            </a:xfrm>
            <a:custGeom>
              <a:avLst/>
              <a:gdLst>
                <a:gd name="T0" fmla="*/ 51 w 133"/>
                <a:gd name="T1" fmla="*/ 0 h 247"/>
                <a:gd name="T2" fmla="*/ 0 w 133"/>
                <a:gd name="T3" fmla="*/ 121 h 247"/>
                <a:gd name="T4" fmla="*/ 51 w 133"/>
                <a:gd name="T5" fmla="*/ 247 h 247"/>
                <a:gd name="T6" fmla="*/ 133 w 133"/>
                <a:gd name="T7" fmla="*/ 165 h 247"/>
                <a:gd name="T8" fmla="*/ 116 w 133"/>
                <a:gd name="T9" fmla="*/ 123 h 247"/>
                <a:gd name="T10" fmla="*/ 133 w 133"/>
                <a:gd name="T11" fmla="*/ 82 h 247"/>
                <a:gd name="T12" fmla="*/ 51 w 133"/>
                <a:gd name="T13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47">
                  <a:moveTo>
                    <a:pt x="51" y="0"/>
                  </a:moveTo>
                  <a:cubicBezTo>
                    <a:pt x="20" y="31"/>
                    <a:pt x="1" y="74"/>
                    <a:pt x="0" y="121"/>
                  </a:cubicBezTo>
                  <a:cubicBezTo>
                    <a:pt x="0" y="167"/>
                    <a:pt x="17" y="212"/>
                    <a:pt x="51" y="247"/>
                  </a:cubicBezTo>
                  <a:cubicBezTo>
                    <a:pt x="133" y="165"/>
                    <a:pt x="133" y="165"/>
                    <a:pt x="133" y="165"/>
                  </a:cubicBezTo>
                  <a:cubicBezTo>
                    <a:pt x="122" y="154"/>
                    <a:pt x="116" y="140"/>
                    <a:pt x="116" y="123"/>
                  </a:cubicBezTo>
                  <a:cubicBezTo>
                    <a:pt x="116" y="107"/>
                    <a:pt x="122" y="92"/>
                    <a:pt x="133" y="82"/>
                  </a:cubicBezTo>
                  <a:cubicBezTo>
                    <a:pt x="51" y="0"/>
                    <a:pt x="51" y="0"/>
                    <a:pt x="51" y="0"/>
                  </a:cubicBezTo>
                </a:path>
              </a:pathLst>
            </a:custGeom>
            <a:solidFill>
              <a:srgbClr val="78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3" name="Freeform 405"/>
            <p:cNvSpPr/>
            <p:nvPr userDrawn="1"/>
          </p:nvSpPr>
          <p:spPr bwMode="auto">
            <a:xfrm>
              <a:off x="3019425" y="5140326"/>
              <a:ext cx="90488" cy="130175"/>
            </a:xfrm>
            <a:custGeom>
              <a:avLst/>
              <a:gdLst>
                <a:gd name="T0" fmla="*/ 17 w 57"/>
                <a:gd name="T1" fmla="*/ 0 h 83"/>
                <a:gd name="T2" fmla="*/ 0 w 57"/>
                <a:gd name="T3" fmla="*/ 41 h 83"/>
                <a:gd name="T4" fmla="*/ 17 w 57"/>
                <a:gd name="T5" fmla="*/ 83 h 83"/>
                <a:gd name="T6" fmla="*/ 57 w 57"/>
                <a:gd name="T7" fmla="*/ 43 h 83"/>
                <a:gd name="T8" fmla="*/ 57 w 57"/>
                <a:gd name="T9" fmla="*/ 40 h 83"/>
                <a:gd name="T10" fmla="*/ 17 w 57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83">
                  <a:moveTo>
                    <a:pt x="17" y="0"/>
                  </a:moveTo>
                  <a:cubicBezTo>
                    <a:pt x="6" y="10"/>
                    <a:pt x="0" y="25"/>
                    <a:pt x="0" y="41"/>
                  </a:cubicBezTo>
                  <a:cubicBezTo>
                    <a:pt x="0" y="58"/>
                    <a:pt x="6" y="72"/>
                    <a:pt x="17" y="8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C0E6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4" name="Freeform 406"/>
            <p:cNvSpPr/>
            <p:nvPr userDrawn="1"/>
          </p:nvSpPr>
          <p:spPr bwMode="auto">
            <a:xfrm>
              <a:off x="3109913" y="5203826"/>
              <a:ext cx="3175" cy="476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3 h 3"/>
                <a:gd name="T4" fmla="*/ 2 w 2"/>
                <a:gd name="T5" fmla="*/ 2 h 3"/>
                <a:gd name="T6" fmla="*/ 0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C4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5" name="Freeform 407"/>
            <p:cNvSpPr/>
            <p:nvPr userDrawn="1"/>
          </p:nvSpPr>
          <p:spPr bwMode="auto">
            <a:xfrm>
              <a:off x="3109913" y="5203826"/>
              <a:ext cx="3175" cy="476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3 h 3"/>
                <a:gd name="T4" fmla="*/ 2 w 2"/>
                <a:gd name="T5" fmla="*/ 2 h 3"/>
                <a:gd name="T6" fmla="*/ 0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3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6" name="Rectangle 408"/>
            <p:cNvSpPr>
              <a:spLocks noChangeArrowheads="1"/>
            </p:cNvSpPr>
            <p:nvPr userDrawn="1"/>
          </p:nvSpPr>
          <p:spPr bwMode="auto">
            <a:xfrm>
              <a:off x="8362950" y="3028951"/>
              <a:ext cx="1176338" cy="965200"/>
            </a:xfrm>
            <a:prstGeom prst="rect">
              <a:avLst/>
            </a:prstGeom>
            <a:solidFill>
              <a:srgbClr val="2C4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7" name="Rectangle 409"/>
            <p:cNvSpPr>
              <a:spLocks noChangeArrowheads="1"/>
            </p:cNvSpPr>
            <p:nvPr userDrawn="1"/>
          </p:nvSpPr>
          <p:spPr bwMode="auto">
            <a:xfrm>
              <a:off x="8362950" y="3028951"/>
              <a:ext cx="1176338" cy="965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8" name="Rectangle 410"/>
            <p:cNvSpPr>
              <a:spLocks noChangeArrowheads="1"/>
            </p:cNvSpPr>
            <p:nvPr userDrawn="1"/>
          </p:nvSpPr>
          <p:spPr bwMode="auto">
            <a:xfrm>
              <a:off x="8250238" y="3028951"/>
              <a:ext cx="1174750" cy="965200"/>
            </a:xfrm>
            <a:prstGeom prst="rect">
              <a:avLst/>
            </a:prstGeom>
            <a:solidFill>
              <a:srgbClr val="F69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9" name="Rectangle 411"/>
            <p:cNvSpPr>
              <a:spLocks noChangeArrowheads="1"/>
            </p:cNvSpPr>
            <p:nvPr userDrawn="1"/>
          </p:nvSpPr>
          <p:spPr bwMode="auto">
            <a:xfrm>
              <a:off x="8362950" y="3121026"/>
              <a:ext cx="950913" cy="781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0" name="Rectangle 412"/>
            <p:cNvSpPr>
              <a:spLocks noChangeArrowheads="1"/>
            </p:cNvSpPr>
            <p:nvPr userDrawn="1"/>
          </p:nvSpPr>
          <p:spPr bwMode="auto">
            <a:xfrm>
              <a:off x="8488363" y="3248026"/>
              <a:ext cx="698500" cy="528638"/>
            </a:xfrm>
            <a:prstGeom prst="rect">
              <a:avLst/>
            </a:prstGeom>
            <a:solidFill>
              <a:srgbClr val="B2E1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1" name="Rectangle 413"/>
            <p:cNvSpPr>
              <a:spLocks noChangeArrowheads="1"/>
            </p:cNvSpPr>
            <p:nvPr userDrawn="1"/>
          </p:nvSpPr>
          <p:spPr bwMode="auto">
            <a:xfrm>
              <a:off x="5013325" y="3535363"/>
              <a:ext cx="2162175" cy="12128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2" name="Rectangle 414"/>
            <p:cNvSpPr>
              <a:spLocks noChangeArrowheads="1"/>
            </p:cNvSpPr>
            <p:nvPr userDrawn="1"/>
          </p:nvSpPr>
          <p:spPr bwMode="auto">
            <a:xfrm>
              <a:off x="5013325" y="3535363"/>
              <a:ext cx="2162175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3" name="Rectangle 415"/>
            <p:cNvSpPr>
              <a:spLocks noChangeArrowheads="1"/>
            </p:cNvSpPr>
            <p:nvPr userDrawn="1"/>
          </p:nvSpPr>
          <p:spPr bwMode="auto">
            <a:xfrm>
              <a:off x="5013325" y="3398838"/>
              <a:ext cx="2162175" cy="136525"/>
            </a:xfrm>
            <a:prstGeom prst="rect">
              <a:avLst/>
            </a:prstGeom>
            <a:solidFill>
              <a:srgbClr val="F69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4" name="Rectangle 416"/>
            <p:cNvSpPr>
              <a:spLocks noChangeArrowheads="1"/>
            </p:cNvSpPr>
            <p:nvPr userDrawn="1"/>
          </p:nvSpPr>
          <p:spPr bwMode="auto">
            <a:xfrm>
              <a:off x="5013325" y="3398838"/>
              <a:ext cx="2162175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5" name="Rectangle 417"/>
            <p:cNvSpPr>
              <a:spLocks noChangeArrowheads="1"/>
            </p:cNvSpPr>
            <p:nvPr userDrawn="1"/>
          </p:nvSpPr>
          <p:spPr bwMode="auto">
            <a:xfrm>
              <a:off x="5137150" y="3640138"/>
              <a:ext cx="271463" cy="188913"/>
            </a:xfrm>
            <a:prstGeom prst="rect">
              <a:avLst/>
            </a:prstGeom>
            <a:solidFill>
              <a:srgbClr val="C6DB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6" name="Rectangle 418"/>
            <p:cNvSpPr>
              <a:spLocks noChangeArrowheads="1"/>
            </p:cNvSpPr>
            <p:nvPr userDrawn="1"/>
          </p:nvSpPr>
          <p:spPr bwMode="auto">
            <a:xfrm>
              <a:off x="5548313" y="3640138"/>
              <a:ext cx="271463" cy="188913"/>
            </a:xfrm>
            <a:prstGeom prst="rect">
              <a:avLst/>
            </a:prstGeom>
            <a:solidFill>
              <a:srgbClr val="C6DB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7" name="Rectangle 419"/>
            <p:cNvSpPr>
              <a:spLocks noChangeArrowheads="1"/>
            </p:cNvSpPr>
            <p:nvPr userDrawn="1"/>
          </p:nvSpPr>
          <p:spPr bwMode="auto">
            <a:xfrm>
              <a:off x="5548313" y="3640138"/>
              <a:ext cx="271463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8" name="Rectangle 420"/>
            <p:cNvSpPr>
              <a:spLocks noChangeArrowheads="1"/>
            </p:cNvSpPr>
            <p:nvPr userDrawn="1"/>
          </p:nvSpPr>
          <p:spPr bwMode="auto">
            <a:xfrm>
              <a:off x="5957888" y="3640138"/>
              <a:ext cx="273050" cy="188913"/>
            </a:xfrm>
            <a:prstGeom prst="rect">
              <a:avLst/>
            </a:prstGeom>
            <a:solidFill>
              <a:srgbClr val="C6DB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9" name="Rectangle 421"/>
            <p:cNvSpPr>
              <a:spLocks noChangeArrowheads="1"/>
            </p:cNvSpPr>
            <p:nvPr userDrawn="1"/>
          </p:nvSpPr>
          <p:spPr bwMode="auto">
            <a:xfrm>
              <a:off x="6369050" y="3640138"/>
              <a:ext cx="271463" cy="188913"/>
            </a:xfrm>
            <a:prstGeom prst="rect">
              <a:avLst/>
            </a:prstGeom>
            <a:solidFill>
              <a:srgbClr val="C6DB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0" name="Rectangle 422"/>
            <p:cNvSpPr>
              <a:spLocks noChangeArrowheads="1"/>
            </p:cNvSpPr>
            <p:nvPr userDrawn="1"/>
          </p:nvSpPr>
          <p:spPr bwMode="auto">
            <a:xfrm>
              <a:off x="6780213" y="3640138"/>
              <a:ext cx="271463" cy="188913"/>
            </a:xfrm>
            <a:prstGeom prst="rect">
              <a:avLst/>
            </a:prstGeom>
            <a:solidFill>
              <a:srgbClr val="C6DB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1" name="Rectangle 423"/>
            <p:cNvSpPr>
              <a:spLocks noChangeArrowheads="1"/>
            </p:cNvSpPr>
            <p:nvPr userDrawn="1"/>
          </p:nvSpPr>
          <p:spPr bwMode="auto">
            <a:xfrm>
              <a:off x="5137150" y="3957638"/>
              <a:ext cx="1093788" cy="488950"/>
            </a:xfrm>
            <a:prstGeom prst="rect">
              <a:avLst/>
            </a:prstGeom>
            <a:solidFill>
              <a:srgbClr val="B2E1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2" name="Rectangle 424"/>
            <p:cNvSpPr>
              <a:spLocks noChangeArrowheads="1"/>
            </p:cNvSpPr>
            <p:nvPr userDrawn="1"/>
          </p:nvSpPr>
          <p:spPr bwMode="auto">
            <a:xfrm>
              <a:off x="5137150" y="3957638"/>
              <a:ext cx="1093788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3" name="Rectangle 425"/>
            <p:cNvSpPr>
              <a:spLocks noChangeArrowheads="1"/>
            </p:cNvSpPr>
            <p:nvPr userDrawn="1"/>
          </p:nvSpPr>
          <p:spPr bwMode="auto">
            <a:xfrm>
              <a:off x="6570663" y="3957638"/>
              <a:ext cx="481013" cy="28575"/>
            </a:xfrm>
            <a:prstGeom prst="rect">
              <a:avLst/>
            </a:prstGeom>
            <a:solidFill>
              <a:srgbClr val="D4D2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4" name="Rectangle 426"/>
            <p:cNvSpPr>
              <a:spLocks noChangeArrowheads="1"/>
            </p:cNvSpPr>
            <p:nvPr userDrawn="1"/>
          </p:nvSpPr>
          <p:spPr bwMode="auto">
            <a:xfrm>
              <a:off x="6369050" y="3957638"/>
              <a:ext cx="163513" cy="28575"/>
            </a:xfrm>
            <a:prstGeom prst="rect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5" name="Rectangle 427"/>
            <p:cNvSpPr>
              <a:spLocks noChangeArrowheads="1"/>
            </p:cNvSpPr>
            <p:nvPr userDrawn="1"/>
          </p:nvSpPr>
          <p:spPr bwMode="auto">
            <a:xfrm>
              <a:off x="6369050" y="4043363"/>
              <a:ext cx="682625" cy="28575"/>
            </a:xfrm>
            <a:prstGeom prst="rect">
              <a:avLst/>
            </a:prstGeom>
            <a:solidFill>
              <a:srgbClr val="D4D2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6" name="Rectangle 428"/>
            <p:cNvSpPr>
              <a:spLocks noChangeArrowheads="1"/>
            </p:cNvSpPr>
            <p:nvPr userDrawn="1"/>
          </p:nvSpPr>
          <p:spPr bwMode="auto">
            <a:xfrm>
              <a:off x="6369050" y="4127501"/>
              <a:ext cx="341313" cy="28575"/>
            </a:xfrm>
            <a:prstGeom prst="rect">
              <a:avLst/>
            </a:prstGeom>
            <a:solidFill>
              <a:srgbClr val="D4D2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7" name="Rectangle 429"/>
            <p:cNvSpPr>
              <a:spLocks noChangeArrowheads="1"/>
            </p:cNvSpPr>
            <p:nvPr userDrawn="1"/>
          </p:nvSpPr>
          <p:spPr bwMode="auto">
            <a:xfrm>
              <a:off x="5138738" y="4530726"/>
              <a:ext cx="1912938" cy="28575"/>
            </a:xfrm>
            <a:prstGeom prst="rect">
              <a:avLst/>
            </a:prstGeom>
            <a:solidFill>
              <a:srgbClr val="5867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8" name="Rectangle 430"/>
            <p:cNvSpPr>
              <a:spLocks noChangeArrowheads="1"/>
            </p:cNvSpPr>
            <p:nvPr userDrawn="1"/>
          </p:nvSpPr>
          <p:spPr bwMode="auto">
            <a:xfrm>
              <a:off x="5138738" y="4530726"/>
              <a:ext cx="1912938" cy="2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9" name="Rectangle 431"/>
            <p:cNvSpPr>
              <a:spLocks noChangeArrowheads="1"/>
            </p:cNvSpPr>
            <p:nvPr userDrawn="1"/>
          </p:nvSpPr>
          <p:spPr bwMode="auto">
            <a:xfrm>
              <a:off x="5138738" y="4592638"/>
              <a:ext cx="1912938" cy="26988"/>
            </a:xfrm>
            <a:prstGeom prst="rect">
              <a:avLst/>
            </a:prstGeom>
            <a:solidFill>
              <a:srgbClr val="5867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0" name="Rectangle 432"/>
            <p:cNvSpPr>
              <a:spLocks noChangeArrowheads="1"/>
            </p:cNvSpPr>
            <p:nvPr userDrawn="1"/>
          </p:nvSpPr>
          <p:spPr bwMode="auto">
            <a:xfrm>
              <a:off x="5138738" y="4592638"/>
              <a:ext cx="1912938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1" name="Freeform 433"/>
            <p:cNvSpPr/>
            <p:nvPr userDrawn="1"/>
          </p:nvSpPr>
          <p:spPr bwMode="auto">
            <a:xfrm>
              <a:off x="8577263" y="4075113"/>
              <a:ext cx="138113" cy="744538"/>
            </a:xfrm>
            <a:custGeom>
              <a:avLst/>
              <a:gdLst>
                <a:gd name="T0" fmla="*/ 61 w 87"/>
                <a:gd name="T1" fmla="*/ 0 h 469"/>
                <a:gd name="T2" fmla="*/ 71 w 87"/>
                <a:gd name="T3" fmla="*/ 18 h 469"/>
                <a:gd name="T4" fmla="*/ 79 w 87"/>
                <a:gd name="T5" fmla="*/ 41 h 469"/>
                <a:gd name="T6" fmla="*/ 85 w 87"/>
                <a:gd name="T7" fmla="*/ 73 h 469"/>
                <a:gd name="T8" fmla="*/ 87 w 87"/>
                <a:gd name="T9" fmla="*/ 110 h 469"/>
                <a:gd name="T10" fmla="*/ 83 w 87"/>
                <a:gd name="T11" fmla="*/ 152 h 469"/>
                <a:gd name="T12" fmla="*/ 79 w 87"/>
                <a:gd name="T13" fmla="*/ 174 h 469"/>
                <a:gd name="T14" fmla="*/ 76 w 87"/>
                <a:gd name="T15" fmla="*/ 185 h 469"/>
                <a:gd name="T16" fmla="*/ 73 w 87"/>
                <a:gd name="T17" fmla="*/ 196 h 469"/>
                <a:gd name="T18" fmla="*/ 57 w 87"/>
                <a:gd name="T19" fmla="*/ 240 h 469"/>
                <a:gd name="T20" fmla="*/ 41 w 87"/>
                <a:gd name="T21" fmla="*/ 281 h 469"/>
                <a:gd name="T22" fmla="*/ 30 w 87"/>
                <a:gd name="T23" fmla="*/ 321 h 469"/>
                <a:gd name="T24" fmla="*/ 23 w 87"/>
                <a:gd name="T25" fmla="*/ 360 h 469"/>
                <a:gd name="T26" fmla="*/ 20 w 87"/>
                <a:gd name="T27" fmla="*/ 395 h 469"/>
                <a:gd name="T28" fmla="*/ 24 w 87"/>
                <a:gd name="T29" fmla="*/ 449 h 469"/>
                <a:gd name="T30" fmla="*/ 28 w 87"/>
                <a:gd name="T31" fmla="*/ 469 h 469"/>
                <a:gd name="T32" fmla="*/ 18 w 87"/>
                <a:gd name="T33" fmla="*/ 450 h 469"/>
                <a:gd name="T34" fmla="*/ 4 w 87"/>
                <a:gd name="T35" fmla="*/ 396 h 469"/>
                <a:gd name="T36" fmla="*/ 5 w 87"/>
                <a:gd name="T37" fmla="*/ 316 h 469"/>
                <a:gd name="T38" fmla="*/ 15 w 87"/>
                <a:gd name="T39" fmla="*/ 272 h 469"/>
                <a:gd name="T40" fmla="*/ 31 w 87"/>
                <a:gd name="T41" fmla="*/ 229 h 469"/>
                <a:gd name="T42" fmla="*/ 47 w 87"/>
                <a:gd name="T43" fmla="*/ 188 h 469"/>
                <a:gd name="T44" fmla="*/ 53 w 87"/>
                <a:gd name="T45" fmla="*/ 168 h 469"/>
                <a:gd name="T46" fmla="*/ 59 w 87"/>
                <a:gd name="T47" fmla="*/ 147 h 469"/>
                <a:gd name="T48" fmla="*/ 66 w 87"/>
                <a:gd name="T49" fmla="*/ 109 h 469"/>
                <a:gd name="T50" fmla="*/ 69 w 87"/>
                <a:gd name="T51" fmla="*/ 73 h 469"/>
                <a:gd name="T52" fmla="*/ 68 w 87"/>
                <a:gd name="T53" fmla="*/ 43 h 469"/>
                <a:gd name="T54" fmla="*/ 65 w 87"/>
                <a:gd name="T55" fmla="*/ 20 h 469"/>
                <a:gd name="T56" fmla="*/ 61 w 87"/>
                <a:gd name="T57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469">
                  <a:moveTo>
                    <a:pt x="61" y="0"/>
                  </a:moveTo>
                  <a:cubicBezTo>
                    <a:pt x="61" y="0"/>
                    <a:pt x="66" y="6"/>
                    <a:pt x="71" y="18"/>
                  </a:cubicBezTo>
                  <a:cubicBezTo>
                    <a:pt x="73" y="24"/>
                    <a:pt x="77" y="32"/>
                    <a:pt x="79" y="41"/>
                  </a:cubicBezTo>
                  <a:cubicBezTo>
                    <a:pt x="81" y="50"/>
                    <a:pt x="84" y="61"/>
                    <a:pt x="85" y="73"/>
                  </a:cubicBezTo>
                  <a:cubicBezTo>
                    <a:pt x="87" y="84"/>
                    <a:pt x="87" y="97"/>
                    <a:pt x="87" y="110"/>
                  </a:cubicBezTo>
                  <a:cubicBezTo>
                    <a:pt x="87" y="124"/>
                    <a:pt x="86" y="138"/>
                    <a:pt x="83" y="152"/>
                  </a:cubicBezTo>
                  <a:cubicBezTo>
                    <a:pt x="82" y="160"/>
                    <a:pt x="80" y="167"/>
                    <a:pt x="79" y="174"/>
                  </a:cubicBezTo>
                  <a:cubicBezTo>
                    <a:pt x="78" y="178"/>
                    <a:pt x="77" y="182"/>
                    <a:pt x="76" y="185"/>
                  </a:cubicBezTo>
                  <a:cubicBezTo>
                    <a:pt x="73" y="196"/>
                    <a:pt x="73" y="196"/>
                    <a:pt x="73" y="196"/>
                  </a:cubicBezTo>
                  <a:cubicBezTo>
                    <a:pt x="69" y="211"/>
                    <a:pt x="62" y="226"/>
                    <a:pt x="57" y="240"/>
                  </a:cubicBezTo>
                  <a:cubicBezTo>
                    <a:pt x="51" y="254"/>
                    <a:pt x="46" y="267"/>
                    <a:pt x="41" y="281"/>
                  </a:cubicBezTo>
                  <a:cubicBezTo>
                    <a:pt x="37" y="294"/>
                    <a:pt x="33" y="308"/>
                    <a:pt x="30" y="321"/>
                  </a:cubicBezTo>
                  <a:cubicBezTo>
                    <a:pt x="27" y="334"/>
                    <a:pt x="24" y="347"/>
                    <a:pt x="23" y="360"/>
                  </a:cubicBezTo>
                  <a:cubicBezTo>
                    <a:pt x="21" y="372"/>
                    <a:pt x="20" y="384"/>
                    <a:pt x="20" y="395"/>
                  </a:cubicBezTo>
                  <a:cubicBezTo>
                    <a:pt x="19" y="417"/>
                    <a:pt x="21" y="436"/>
                    <a:pt x="24" y="449"/>
                  </a:cubicBezTo>
                  <a:cubicBezTo>
                    <a:pt x="26" y="462"/>
                    <a:pt x="28" y="469"/>
                    <a:pt x="28" y="469"/>
                  </a:cubicBezTo>
                  <a:cubicBezTo>
                    <a:pt x="28" y="469"/>
                    <a:pt x="24" y="463"/>
                    <a:pt x="18" y="450"/>
                  </a:cubicBezTo>
                  <a:cubicBezTo>
                    <a:pt x="13" y="438"/>
                    <a:pt x="7" y="419"/>
                    <a:pt x="4" y="396"/>
                  </a:cubicBezTo>
                  <a:cubicBezTo>
                    <a:pt x="0" y="373"/>
                    <a:pt x="1" y="345"/>
                    <a:pt x="5" y="316"/>
                  </a:cubicBezTo>
                  <a:cubicBezTo>
                    <a:pt x="7" y="302"/>
                    <a:pt x="11" y="287"/>
                    <a:pt x="15" y="272"/>
                  </a:cubicBezTo>
                  <a:cubicBezTo>
                    <a:pt x="19" y="258"/>
                    <a:pt x="25" y="242"/>
                    <a:pt x="31" y="229"/>
                  </a:cubicBezTo>
                  <a:cubicBezTo>
                    <a:pt x="37" y="215"/>
                    <a:pt x="42" y="202"/>
                    <a:pt x="47" y="188"/>
                  </a:cubicBezTo>
                  <a:cubicBezTo>
                    <a:pt x="49" y="181"/>
                    <a:pt x="51" y="174"/>
                    <a:pt x="53" y="168"/>
                  </a:cubicBezTo>
                  <a:cubicBezTo>
                    <a:pt x="55" y="161"/>
                    <a:pt x="57" y="154"/>
                    <a:pt x="59" y="147"/>
                  </a:cubicBezTo>
                  <a:cubicBezTo>
                    <a:pt x="62" y="134"/>
                    <a:pt x="64" y="121"/>
                    <a:pt x="66" y="109"/>
                  </a:cubicBezTo>
                  <a:cubicBezTo>
                    <a:pt x="67" y="96"/>
                    <a:pt x="68" y="84"/>
                    <a:pt x="69" y="73"/>
                  </a:cubicBezTo>
                  <a:cubicBezTo>
                    <a:pt x="69" y="62"/>
                    <a:pt x="69" y="52"/>
                    <a:pt x="68" y="43"/>
                  </a:cubicBezTo>
                  <a:cubicBezTo>
                    <a:pt x="68" y="34"/>
                    <a:pt x="67" y="26"/>
                    <a:pt x="65" y="20"/>
                  </a:cubicBezTo>
                  <a:cubicBezTo>
                    <a:pt x="63" y="7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2" name="Freeform 434"/>
            <p:cNvSpPr/>
            <p:nvPr userDrawn="1"/>
          </p:nvSpPr>
          <p:spPr bwMode="auto">
            <a:xfrm>
              <a:off x="8774113" y="4075113"/>
              <a:ext cx="138113" cy="744538"/>
            </a:xfrm>
            <a:custGeom>
              <a:avLst/>
              <a:gdLst>
                <a:gd name="T0" fmla="*/ 61 w 87"/>
                <a:gd name="T1" fmla="*/ 0 h 469"/>
                <a:gd name="T2" fmla="*/ 71 w 87"/>
                <a:gd name="T3" fmla="*/ 18 h 469"/>
                <a:gd name="T4" fmla="*/ 79 w 87"/>
                <a:gd name="T5" fmla="*/ 41 h 469"/>
                <a:gd name="T6" fmla="*/ 85 w 87"/>
                <a:gd name="T7" fmla="*/ 73 h 469"/>
                <a:gd name="T8" fmla="*/ 87 w 87"/>
                <a:gd name="T9" fmla="*/ 110 h 469"/>
                <a:gd name="T10" fmla="*/ 83 w 87"/>
                <a:gd name="T11" fmla="*/ 152 h 469"/>
                <a:gd name="T12" fmla="*/ 79 w 87"/>
                <a:gd name="T13" fmla="*/ 174 h 469"/>
                <a:gd name="T14" fmla="*/ 76 w 87"/>
                <a:gd name="T15" fmla="*/ 185 h 469"/>
                <a:gd name="T16" fmla="*/ 73 w 87"/>
                <a:gd name="T17" fmla="*/ 196 h 469"/>
                <a:gd name="T18" fmla="*/ 57 w 87"/>
                <a:gd name="T19" fmla="*/ 240 h 469"/>
                <a:gd name="T20" fmla="*/ 41 w 87"/>
                <a:gd name="T21" fmla="*/ 281 h 469"/>
                <a:gd name="T22" fmla="*/ 29 w 87"/>
                <a:gd name="T23" fmla="*/ 321 h 469"/>
                <a:gd name="T24" fmla="*/ 22 w 87"/>
                <a:gd name="T25" fmla="*/ 360 h 469"/>
                <a:gd name="T26" fmla="*/ 20 w 87"/>
                <a:gd name="T27" fmla="*/ 395 h 469"/>
                <a:gd name="T28" fmla="*/ 23 w 87"/>
                <a:gd name="T29" fmla="*/ 449 h 469"/>
                <a:gd name="T30" fmla="*/ 28 w 87"/>
                <a:gd name="T31" fmla="*/ 469 h 469"/>
                <a:gd name="T32" fmla="*/ 18 w 87"/>
                <a:gd name="T33" fmla="*/ 450 h 469"/>
                <a:gd name="T34" fmla="*/ 4 w 87"/>
                <a:gd name="T35" fmla="*/ 396 h 469"/>
                <a:gd name="T36" fmla="*/ 5 w 87"/>
                <a:gd name="T37" fmla="*/ 316 h 469"/>
                <a:gd name="T38" fmla="*/ 15 w 87"/>
                <a:gd name="T39" fmla="*/ 272 h 469"/>
                <a:gd name="T40" fmla="*/ 31 w 87"/>
                <a:gd name="T41" fmla="*/ 229 h 469"/>
                <a:gd name="T42" fmla="*/ 47 w 87"/>
                <a:gd name="T43" fmla="*/ 188 h 469"/>
                <a:gd name="T44" fmla="*/ 53 w 87"/>
                <a:gd name="T45" fmla="*/ 168 h 469"/>
                <a:gd name="T46" fmla="*/ 58 w 87"/>
                <a:gd name="T47" fmla="*/ 147 h 469"/>
                <a:gd name="T48" fmla="*/ 66 w 87"/>
                <a:gd name="T49" fmla="*/ 109 h 469"/>
                <a:gd name="T50" fmla="*/ 69 w 87"/>
                <a:gd name="T51" fmla="*/ 73 h 469"/>
                <a:gd name="T52" fmla="*/ 68 w 87"/>
                <a:gd name="T53" fmla="*/ 43 h 469"/>
                <a:gd name="T54" fmla="*/ 65 w 87"/>
                <a:gd name="T55" fmla="*/ 20 h 469"/>
                <a:gd name="T56" fmla="*/ 61 w 87"/>
                <a:gd name="T57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469">
                  <a:moveTo>
                    <a:pt x="61" y="0"/>
                  </a:moveTo>
                  <a:cubicBezTo>
                    <a:pt x="61" y="0"/>
                    <a:pt x="65" y="6"/>
                    <a:pt x="71" y="18"/>
                  </a:cubicBezTo>
                  <a:cubicBezTo>
                    <a:pt x="73" y="24"/>
                    <a:pt x="76" y="32"/>
                    <a:pt x="79" y="41"/>
                  </a:cubicBezTo>
                  <a:cubicBezTo>
                    <a:pt x="81" y="50"/>
                    <a:pt x="84" y="61"/>
                    <a:pt x="85" y="73"/>
                  </a:cubicBezTo>
                  <a:cubicBezTo>
                    <a:pt x="86" y="84"/>
                    <a:pt x="87" y="97"/>
                    <a:pt x="87" y="110"/>
                  </a:cubicBezTo>
                  <a:cubicBezTo>
                    <a:pt x="87" y="124"/>
                    <a:pt x="85" y="138"/>
                    <a:pt x="83" y="152"/>
                  </a:cubicBezTo>
                  <a:cubicBezTo>
                    <a:pt x="82" y="160"/>
                    <a:pt x="80" y="167"/>
                    <a:pt x="79" y="174"/>
                  </a:cubicBezTo>
                  <a:cubicBezTo>
                    <a:pt x="78" y="178"/>
                    <a:pt x="77" y="182"/>
                    <a:pt x="76" y="185"/>
                  </a:cubicBezTo>
                  <a:cubicBezTo>
                    <a:pt x="73" y="196"/>
                    <a:pt x="73" y="196"/>
                    <a:pt x="73" y="196"/>
                  </a:cubicBezTo>
                  <a:cubicBezTo>
                    <a:pt x="68" y="211"/>
                    <a:pt x="62" y="226"/>
                    <a:pt x="57" y="240"/>
                  </a:cubicBezTo>
                  <a:cubicBezTo>
                    <a:pt x="51" y="254"/>
                    <a:pt x="46" y="267"/>
                    <a:pt x="41" y="281"/>
                  </a:cubicBezTo>
                  <a:cubicBezTo>
                    <a:pt x="37" y="294"/>
                    <a:pt x="32" y="308"/>
                    <a:pt x="29" y="321"/>
                  </a:cubicBezTo>
                  <a:cubicBezTo>
                    <a:pt x="26" y="334"/>
                    <a:pt x="24" y="347"/>
                    <a:pt x="22" y="360"/>
                  </a:cubicBezTo>
                  <a:cubicBezTo>
                    <a:pt x="21" y="372"/>
                    <a:pt x="20" y="384"/>
                    <a:pt x="20" y="395"/>
                  </a:cubicBezTo>
                  <a:cubicBezTo>
                    <a:pt x="19" y="417"/>
                    <a:pt x="21" y="436"/>
                    <a:pt x="23" y="449"/>
                  </a:cubicBezTo>
                  <a:cubicBezTo>
                    <a:pt x="26" y="462"/>
                    <a:pt x="28" y="469"/>
                    <a:pt x="28" y="469"/>
                  </a:cubicBezTo>
                  <a:cubicBezTo>
                    <a:pt x="28" y="469"/>
                    <a:pt x="23" y="463"/>
                    <a:pt x="18" y="450"/>
                  </a:cubicBezTo>
                  <a:cubicBezTo>
                    <a:pt x="13" y="438"/>
                    <a:pt x="7" y="419"/>
                    <a:pt x="4" y="396"/>
                  </a:cubicBezTo>
                  <a:cubicBezTo>
                    <a:pt x="0" y="373"/>
                    <a:pt x="0" y="345"/>
                    <a:pt x="5" y="316"/>
                  </a:cubicBezTo>
                  <a:cubicBezTo>
                    <a:pt x="7" y="302"/>
                    <a:pt x="10" y="287"/>
                    <a:pt x="15" y="272"/>
                  </a:cubicBezTo>
                  <a:cubicBezTo>
                    <a:pt x="19" y="258"/>
                    <a:pt x="25" y="242"/>
                    <a:pt x="31" y="229"/>
                  </a:cubicBezTo>
                  <a:cubicBezTo>
                    <a:pt x="36" y="215"/>
                    <a:pt x="42" y="202"/>
                    <a:pt x="47" y="188"/>
                  </a:cubicBezTo>
                  <a:cubicBezTo>
                    <a:pt x="49" y="181"/>
                    <a:pt x="51" y="174"/>
                    <a:pt x="53" y="168"/>
                  </a:cubicBezTo>
                  <a:cubicBezTo>
                    <a:pt x="55" y="161"/>
                    <a:pt x="57" y="154"/>
                    <a:pt x="58" y="147"/>
                  </a:cubicBezTo>
                  <a:cubicBezTo>
                    <a:pt x="61" y="134"/>
                    <a:pt x="64" y="121"/>
                    <a:pt x="66" y="109"/>
                  </a:cubicBezTo>
                  <a:cubicBezTo>
                    <a:pt x="67" y="96"/>
                    <a:pt x="68" y="84"/>
                    <a:pt x="69" y="73"/>
                  </a:cubicBezTo>
                  <a:cubicBezTo>
                    <a:pt x="69" y="62"/>
                    <a:pt x="69" y="52"/>
                    <a:pt x="68" y="43"/>
                  </a:cubicBezTo>
                  <a:cubicBezTo>
                    <a:pt x="67" y="34"/>
                    <a:pt x="66" y="26"/>
                    <a:pt x="65" y="20"/>
                  </a:cubicBezTo>
                  <a:cubicBezTo>
                    <a:pt x="63" y="7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3" name="Freeform 435"/>
            <p:cNvSpPr/>
            <p:nvPr userDrawn="1"/>
          </p:nvSpPr>
          <p:spPr bwMode="auto">
            <a:xfrm>
              <a:off x="8970963" y="4075113"/>
              <a:ext cx="138113" cy="744538"/>
            </a:xfrm>
            <a:custGeom>
              <a:avLst/>
              <a:gdLst>
                <a:gd name="T0" fmla="*/ 61 w 87"/>
                <a:gd name="T1" fmla="*/ 0 h 469"/>
                <a:gd name="T2" fmla="*/ 71 w 87"/>
                <a:gd name="T3" fmla="*/ 18 h 469"/>
                <a:gd name="T4" fmla="*/ 79 w 87"/>
                <a:gd name="T5" fmla="*/ 41 h 469"/>
                <a:gd name="T6" fmla="*/ 85 w 87"/>
                <a:gd name="T7" fmla="*/ 73 h 469"/>
                <a:gd name="T8" fmla="*/ 87 w 87"/>
                <a:gd name="T9" fmla="*/ 110 h 469"/>
                <a:gd name="T10" fmla="*/ 83 w 87"/>
                <a:gd name="T11" fmla="*/ 152 h 469"/>
                <a:gd name="T12" fmla="*/ 78 w 87"/>
                <a:gd name="T13" fmla="*/ 174 h 469"/>
                <a:gd name="T14" fmla="*/ 76 w 87"/>
                <a:gd name="T15" fmla="*/ 185 h 469"/>
                <a:gd name="T16" fmla="*/ 72 w 87"/>
                <a:gd name="T17" fmla="*/ 196 h 469"/>
                <a:gd name="T18" fmla="*/ 57 w 87"/>
                <a:gd name="T19" fmla="*/ 240 h 469"/>
                <a:gd name="T20" fmla="*/ 41 w 87"/>
                <a:gd name="T21" fmla="*/ 281 h 469"/>
                <a:gd name="T22" fmla="*/ 29 w 87"/>
                <a:gd name="T23" fmla="*/ 321 h 469"/>
                <a:gd name="T24" fmla="*/ 22 w 87"/>
                <a:gd name="T25" fmla="*/ 360 h 469"/>
                <a:gd name="T26" fmla="*/ 20 w 87"/>
                <a:gd name="T27" fmla="*/ 395 h 469"/>
                <a:gd name="T28" fmla="*/ 23 w 87"/>
                <a:gd name="T29" fmla="*/ 449 h 469"/>
                <a:gd name="T30" fmla="*/ 28 w 87"/>
                <a:gd name="T31" fmla="*/ 469 h 469"/>
                <a:gd name="T32" fmla="*/ 18 w 87"/>
                <a:gd name="T33" fmla="*/ 450 h 469"/>
                <a:gd name="T34" fmla="*/ 3 w 87"/>
                <a:gd name="T35" fmla="*/ 396 h 469"/>
                <a:gd name="T36" fmla="*/ 5 w 87"/>
                <a:gd name="T37" fmla="*/ 316 h 469"/>
                <a:gd name="T38" fmla="*/ 15 w 87"/>
                <a:gd name="T39" fmla="*/ 272 h 469"/>
                <a:gd name="T40" fmla="*/ 31 w 87"/>
                <a:gd name="T41" fmla="*/ 229 h 469"/>
                <a:gd name="T42" fmla="*/ 46 w 87"/>
                <a:gd name="T43" fmla="*/ 188 h 469"/>
                <a:gd name="T44" fmla="*/ 53 w 87"/>
                <a:gd name="T45" fmla="*/ 168 h 469"/>
                <a:gd name="T46" fmla="*/ 58 w 87"/>
                <a:gd name="T47" fmla="*/ 147 h 469"/>
                <a:gd name="T48" fmla="*/ 66 w 87"/>
                <a:gd name="T49" fmla="*/ 109 h 469"/>
                <a:gd name="T50" fmla="*/ 68 w 87"/>
                <a:gd name="T51" fmla="*/ 73 h 469"/>
                <a:gd name="T52" fmla="*/ 68 w 87"/>
                <a:gd name="T53" fmla="*/ 43 h 469"/>
                <a:gd name="T54" fmla="*/ 65 w 87"/>
                <a:gd name="T55" fmla="*/ 20 h 469"/>
                <a:gd name="T56" fmla="*/ 61 w 87"/>
                <a:gd name="T57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469">
                  <a:moveTo>
                    <a:pt x="61" y="0"/>
                  </a:moveTo>
                  <a:cubicBezTo>
                    <a:pt x="61" y="0"/>
                    <a:pt x="65" y="6"/>
                    <a:pt x="71" y="18"/>
                  </a:cubicBezTo>
                  <a:cubicBezTo>
                    <a:pt x="73" y="24"/>
                    <a:pt x="76" y="32"/>
                    <a:pt x="79" y="41"/>
                  </a:cubicBezTo>
                  <a:cubicBezTo>
                    <a:pt x="81" y="50"/>
                    <a:pt x="83" y="61"/>
                    <a:pt x="85" y="73"/>
                  </a:cubicBezTo>
                  <a:cubicBezTo>
                    <a:pt x="86" y="84"/>
                    <a:pt x="87" y="97"/>
                    <a:pt x="87" y="110"/>
                  </a:cubicBezTo>
                  <a:cubicBezTo>
                    <a:pt x="86" y="124"/>
                    <a:pt x="85" y="138"/>
                    <a:pt x="83" y="152"/>
                  </a:cubicBezTo>
                  <a:cubicBezTo>
                    <a:pt x="82" y="160"/>
                    <a:pt x="80" y="167"/>
                    <a:pt x="78" y="174"/>
                  </a:cubicBezTo>
                  <a:cubicBezTo>
                    <a:pt x="78" y="178"/>
                    <a:pt x="77" y="182"/>
                    <a:pt x="76" y="185"/>
                  </a:cubicBezTo>
                  <a:cubicBezTo>
                    <a:pt x="72" y="196"/>
                    <a:pt x="72" y="196"/>
                    <a:pt x="72" y="196"/>
                  </a:cubicBezTo>
                  <a:cubicBezTo>
                    <a:pt x="68" y="211"/>
                    <a:pt x="62" y="226"/>
                    <a:pt x="57" y="240"/>
                  </a:cubicBezTo>
                  <a:cubicBezTo>
                    <a:pt x="51" y="254"/>
                    <a:pt x="46" y="267"/>
                    <a:pt x="41" y="281"/>
                  </a:cubicBezTo>
                  <a:cubicBezTo>
                    <a:pt x="36" y="294"/>
                    <a:pt x="32" y="308"/>
                    <a:pt x="29" y="321"/>
                  </a:cubicBezTo>
                  <a:cubicBezTo>
                    <a:pt x="26" y="334"/>
                    <a:pt x="24" y="347"/>
                    <a:pt x="22" y="360"/>
                  </a:cubicBezTo>
                  <a:cubicBezTo>
                    <a:pt x="21" y="372"/>
                    <a:pt x="20" y="384"/>
                    <a:pt x="20" y="395"/>
                  </a:cubicBezTo>
                  <a:cubicBezTo>
                    <a:pt x="19" y="417"/>
                    <a:pt x="21" y="436"/>
                    <a:pt x="23" y="449"/>
                  </a:cubicBezTo>
                  <a:cubicBezTo>
                    <a:pt x="25" y="462"/>
                    <a:pt x="28" y="469"/>
                    <a:pt x="28" y="469"/>
                  </a:cubicBezTo>
                  <a:cubicBezTo>
                    <a:pt x="28" y="469"/>
                    <a:pt x="23" y="463"/>
                    <a:pt x="18" y="450"/>
                  </a:cubicBezTo>
                  <a:cubicBezTo>
                    <a:pt x="12" y="438"/>
                    <a:pt x="6" y="419"/>
                    <a:pt x="3" y="396"/>
                  </a:cubicBezTo>
                  <a:cubicBezTo>
                    <a:pt x="0" y="373"/>
                    <a:pt x="0" y="345"/>
                    <a:pt x="5" y="316"/>
                  </a:cubicBezTo>
                  <a:cubicBezTo>
                    <a:pt x="7" y="302"/>
                    <a:pt x="10" y="287"/>
                    <a:pt x="15" y="272"/>
                  </a:cubicBezTo>
                  <a:cubicBezTo>
                    <a:pt x="19" y="258"/>
                    <a:pt x="25" y="242"/>
                    <a:pt x="31" y="229"/>
                  </a:cubicBezTo>
                  <a:cubicBezTo>
                    <a:pt x="36" y="215"/>
                    <a:pt x="42" y="202"/>
                    <a:pt x="46" y="188"/>
                  </a:cubicBezTo>
                  <a:cubicBezTo>
                    <a:pt x="49" y="181"/>
                    <a:pt x="51" y="174"/>
                    <a:pt x="53" y="168"/>
                  </a:cubicBezTo>
                  <a:cubicBezTo>
                    <a:pt x="55" y="161"/>
                    <a:pt x="57" y="154"/>
                    <a:pt x="58" y="147"/>
                  </a:cubicBezTo>
                  <a:cubicBezTo>
                    <a:pt x="61" y="134"/>
                    <a:pt x="64" y="121"/>
                    <a:pt x="66" y="109"/>
                  </a:cubicBezTo>
                  <a:cubicBezTo>
                    <a:pt x="67" y="96"/>
                    <a:pt x="68" y="84"/>
                    <a:pt x="68" y="73"/>
                  </a:cubicBezTo>
                  <a:cubicBezTo>
                    <a:pt x="69" y="62"/>
                    <a:pt x="69" y="52"/>
                    <a:pt x="68" y="43"/>
                  </a:cubicBezTo>
                  <a:cubicBezTo>
                    <a:pt x="67" y="34"/>
                    <a:pt x="66" y="26"/>
                    <a:pt x="65" y="20"/>
                  </a:cubicBezTo>
                  <a:cubicBezTo>
                    <a:pt x="63" y="7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4" name="Rectangle 436"/>
            <p:cNvSpPr>
              <a:spLocks noChangeArrowheads="1"/>
            </p:cNvSpPr>
            <p:nvPr userDrawn="1"/>
          </p:nvSpPr>
          <p:spPr bwMode="auto">
            <a:xfrm>
              <a:off x="3754438" y="2847976"/>
              <a:ext cx="1485900" cy="1819275"/>
            </a:xfrm>
            <a:prstGeom prst="rect">
              <a:avLst/>
            </a:prstGeom>
            <a:solidFill>
              <a:srgbClr val="2C4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5" name="Freeform 437"/>
            <p:cNvSpPr>
              <a:spLocks noEditPoints="1"/>
            </p:cNvSpPr>
            <p:nvPr userDrawn="1"/>
          </p:nvSpPr>
          <p:spPr bwMode="auto">
            <a:xfrm>
              <a:off x="4179888" y="3006726"/>
              <a:ext cx="1243013" cy="357188"/>
            </a:xfrm>
            <a:custGeom>
              <a:avLst/>
              <a:gdLst>
                <a:gd name="T0" fmla="*/ 292 w 783"/>
                <a:gd name="T1" fmla="*/ 0 h 225"/>
                <a:gd name="T2" fmla="*/ 83 w 783"/>
                <a:gd name="T3" fmla="*/ 0 h 225"/>
                <a:gd name="T4" fmla="*/ 44 w 783"/>
                <a:gd name="T5" fmla="*/ 10 h 225"/>
                <a:gd name="T6" fmla="*/ 12 w 783"/>
                <a:gd name="T7" fmla="*/ 41 h 225"/>
                <a:gd name="T8" fmla="*/ 0 w 783"/>
                <a:gd name="T9" fmla="*/ 83 h 225"/>
                <a:gd name="T10" fmla="*/ 0 w 783"/>
                <a:gd name="T11" fmla="*/ 225 h 225"/>
                <a:gd name="T12" fmla="*/ 23 w 783"/>
                <a:gd name="T13" fmla="*/ 183 h 225"/>
                <a:gd name="T14" fmla="*/ 292 w 783"/>
                <a:gd name="T15" fmla="*/ 0 h 225"/>
                <a:gd name="T16" fmla="*/ 668 w 783"/>
                <a:gd name="T17" fmla="*/ 0 h 225"/>
                <a:gd name="T18" fmla="*/ 432 w 783"/>
                <a:gd name="T19" fmla="*/ 0 h 225"/>
                <a:gd name="T20" fmla="*/ 667 w 783"/>
                <a:gd name="T21" fmla="*/ 135 h 225"/>
                <a:gd name="T22" fmla="*/ 783 w 783"/>
                <a:gd name="T23" fmla="*/ 135 h 225"/>
                <a:gd name="T24" fmla="*/ 782 w 783"/>
                <a:gd name="T25" fmla="*/ 133 h 225"/>
                <a:gd name="T26" fmla="*/ 668 w 783"/>
                <a:gd name="T2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3" h="225">
                  <a:moveTo>
                    <a:pt x="292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69" y="0"/>
                    <a:pt x="56" y="3"/>
                    <a:pt x="44" y="10"/>
                  </a:cubicBezTo>
                  <a:cubicBezTo>
                    <a:pt x="33" y="19"/>
                    <a:pt x="22" y="30"/>
                    <a:pt x="12" y="41"/>
                  </a:cubicBezTo>
                  <a:cubicBezTo>
                    <a:pt x="4" y="53"/>
                    <a:pt x="0" y="67"/>
                    <a:pt x="0" y="83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7" y="210"/>
                    <a:pt x="15" y="196"/>
                    <a:pt x="23" y="183"/>
                  </a:cubicBezTo>
                  <a:cubicBezTo>
                    <a:pt x="86" y="78"/>
                    <a:pt x="177" y="17"/>
                    <a:pt x="292" y="0"/>
                  </a:cubicBezTo>
                  <a:moveTo>
                    <a:pt x="668" y="0"/>
                  </a:moveTo>
                  <a:cubicBezTo>
                    <a:pt x="432" y="0"/>
                    <a:pt x="432" y="0"/>
                    <a:pt x="432" y="0"/>
                  </a:cubicBezTo>
                  <a:cubicBezTo>
                    <a:pt x="528" y="14"/>
                    <a:pt x="607" y="59"/>
                    <a:pt x="667" y="135"/>
                  </a:cubicBezTo>
                  <a:cubicBezTo>
                    <a:pt x="783" y="135"/>
                    <a:pt x="783" y="135"/>
                    <a:pt x="783" y="135"/>
                  </a:cubicBezTo>
                  <a:cubicBezTo>
                    <a:pt x="783" y="134"/>
                    <a:pt x="783" y="134"/>
                    <a:pt x="782" y="133"/>
                  </a:cubicBezTo>
                  <a:cubicBezTo>
                    <a:pt x="750" y="80"/>
                    <a:pt x="712" y="35"/>
                    <a:pt x="668" y="0"/>
                  </a:cubicBezTo>
                </a:path>
              </a:pathLst>
            </a:custGeom>
            <a:solidFill>
              <a:srgbClr val="2A2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6" name="Freeform 438"/>
            <p:cNvSpPr/>
            <p:nvPr userDrawn="1"/>
          </p:nvSpPr>
          <p:spPr bwMode="auto">
            <a:xfrm>
              <a:off x="5238750" y="3221038"/>
              <a:ext cx="269875" cy="177800"/>
            </a:xfrm>
            <a:custGeom>
              <a:avLst/>
              <a:gdLst>
                <a:gd name="T0" fmla="*/ 116 w 170"/>
                <a:gd name="T1" fmla="*/ 0 h 112"/>
                <a:gd name="T2" fmla="*/ 0 w 170"/>
                <a:gd name="T3" fmla="*/ 0 h 112"/>
                <a:gd name="T4" fmla="*/ 34 w 170"/>
                <a:gd name="T5" fmla="*/ 48 h 112"/>
                <a:gd name="T6" fmla="*/ 67 w 170"/>
                <a:gd name="T7" fmla="*/ 112 h 112"/>
                <a:gd name="T8" fmla="*/ 170 w 170"/>
                <a:gd name="T9" fmla="*/ 112 h 112"/>
                <a:gd name="T10" fmla="*/ 116 w 170"/>
                <a:gd name="T1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112">
                  <a:moveTo>
                    <a:pt x="11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14"/>
                    <a:pt x="23" y="31"/>
                    <a:pt x="34" y="48"/>
                  </a:cubicBezTo>
                  <a:cubicBezTo>
                    <a:pt x="46" y="68"/>
                    <a:pt x="57" y="89"/>
                    <a:pt x="67" y="112"/>
                  </a:cubicBezTo>
                  <a:cubicBezTo>
                    <a:pt x="170" y="112"/>
                    <a:pt x="170" y="112"/>
                    <a:pt x="170" y="112"/>
                  </a:cubicBezTo>
                  <a:cubicBezTo>
                    <a:pt x="155" y="71"/>
                    <a:pt x="137" y="34"/>
                    <a:pt x="116" y="0"/>
                  </a:cubicBezTo>
                </a:path>
              </a:pathLst>
            </a:custGeom>
            <a:solidFill>
              <a:srgbClr val="93B7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7" name="Freeform 439"/>
            <p:cNvSpPr>
              <a:spLocks noEditPoints="1"/>
            </p:cNvSpPr>
            <p:nvPr userDrawn="1"/>
          </p:nvSpPr>
          <p:spPr bwMode="auto">
            <a:xfrm>
              <a:off x="5340350" y="3535363"/>
              <a:ext cx="339725" cy="422275"/>
            </a:xfrm>
            <a:custGeom>
              <a:avLst/>
              <a:gdLst>
                <a:gd name="T0" fmla="*/ 144 w 214"/>
                <a:gd name="T1" fmla="*/ 244 h 266"/>
                <a:gd name="T2" fmla="*/ 144 w 214"/>
                <a:gd name="T3" fmla="*/ 244 h 266"/>
                <a:gd name="T4" fmla="*/ 144 w 214"/>
                <a:gd name="T5" fmla="*/ 244 h 266"/>
                <a:gd name="T6" fmla="*/ 144 w 214"/>
                <a:gd name="T7" fmla="*/ 244 h 266"/>
                <a:gd name="T8" fmla="*/ 144 w 214"/>
                <a:gd name="T9" fmla="*/ 244 h 266"/>
                <a:gd name="T10" fmla="*/ 144 w 214"/>
                <a:gd name="T11" fmla="*/ 244 h 266"/>
                <a:gd name="T12" fmla="*/ 144 w 214"/>
                <a:gd name="T13" fmla="*/ 244 h 266"/>
                <a:gd name="T14" fmla="*/ 144 w 214"/>
                <a:gd name="T15" fmla="*/ 244 h 266"/>
                <a:gd name="T16" fmla="*/ 144 w 214"/>
                <a:gd name="T17" fmla="*/ 244 h 266"/>
                <a:gd name="T18" fmla="*/ 144 w 214"/>
                <a:gd name="T19" fmla="*/ 243 h 266"/>
                <a:gd name="T20" fmla="*/ 144 w 214"/>
                <a:gd name="T21" fmla="*/ 243 h 266"/>
                <a:gd name="T22" fmla="*/ 144 w 214"/>
                <a:gd name="T23" fmla="*/ 243 h 266"/>
                <a:gd name="T24" fmla="*/ 144 w 214"/>
                <a:gd name="T25" fmla="*/ 243 h 266"/>
                <a:gd name="T26" fmla="*/ 144 w 214"/>
                <a:gd name="T27" fmla="*/ 243 h 266"/>
                <a:gd name="T28" fmla="*/ 144 w 214"/>
                <a:gd name="T29" fmla="*/ 243 h 266"/>
                <a:gd name="T30" fmla="*/ 144 w 214"/>
                <a:gd name="T31" fmla="*/ 243 h 266"/>
                <a:gd name="T32" fmla="*/ 144 w 214"/>
                <a:gd name="T33" fmla="*/ 243 h 266"/>
                <a:gd name="T34" fmla="*/ 144 w 214"/>
                <a:gd name="T35" fmla="*/ 243 h 266"/>
                <a:gd name="T36" fmla="*/ 144 w 214"/>
                <a:gd name="T37" fmla="*/ 242 h 266"/>
                <a:gd name="T38" fmla="*/ 144 w 214"/>
                <a:gd name="T39" fmla="*/ 242 h 266"/>
                <a:gd name="T40" fmla="*/ 144 w 214"/>
                <a:gd name="T41" fmla="*/ 242 h 266"/>
                <a:gd name="T42" fmla="*/ 144 w 214"/>
                <a:gd name="T43" fmla="*/ 242 h 266"/>
                <a:gd name="T44" fmla="*/ 144 w 214"/>
                <a:gd name="T45" fmla="*/ 242 h 266"/>
                <a:gd name="T46" fmla="*/ 144 w 214"/>
                <a:gd name="T47" fmla="*/ 242 h 266"/>
                <a:gd name="T48" fmla="*/ 144 w 214"/>
                <a:gd name="T49" fmla="*/ 242 h 266"/>
                <a:gd name="T50" fmla="*/ 144 w 214"/>
                <a:gd name="T51" fmla="*/ 242 h 266"/>
                <a:gd name="T52" fmla="*/ 144 w 214"/>
                <a:gd name="T53" fmla="*/ 242 h 266"/>
                <a:gd name="T54" fmla="*/ 144 w 214"/>
                <a:gd name="T55" fmla="*/ 242 h 266"/>
                <a:gd name="T56" fmla="*/ 144 w 214"/>
                <a:gd name="T57" fmla="*/ 241 h 266"/>
                <a:gd name="T58" fmla="*/ 144 w 214"/>
                <a:gd name="T59" fmla="*/ 242 h 266"/>
                <a:gd name="T60" fmla="*/ 144 w 214"/>
                <a:gd name="T61" fmla="*/ 241 h 266"/>
                <a:gd name="T62" fmla="*/ 144 w 214"/>
                <a:gd name="T63" fmla="*/ 241 h 266"/>
                <a:gd name="T64" fmla="*/ 144 w 214"/>
                <a:gd name="T65" fmla="*/ 241 h 266"/>
                <a:gd name="T66" fmla="*/ 133 w 214"/>
                <a:gd name="T67" fmla="*/ 0 h 266"/>
                <a:gd name="T68" fmla="*/ 34 w 214"/>
                <a:gd name="T69" fmla="*/ 0 h 266"/>
                <a:gd name="T70" fmla="*/ 34 w 214"/>
                <a:gd name="T71" fmla="*/ 2 h 266"/>
                <a:gd name="T72" fmla="*/ 34 w 214"/>
                <a:gd name="T73" fmla="*/ 2 h 266"/>
                <a:gd name="T74" fmla="*/ 76 w 214"/>
                <a:gd name="T75" fmla="*/ 36 h 266"/>
                <a:gd name="T76" fmla="*/ 102 w 214"/>
                <a:gd name="T77" fmla="*/ 198 h 266"/>
                <a:gd name="T78" fmla="*/ 102 w 214"/>
                <a:gd name="T79" fmla="*/ 198 h 266"/>
                <a:gd name="T80" fmla="*/ 98 w 214"/>
                <a:gd name="T81" fmla="*/ 198 h 266"/>
                <a:gd name="T82" fmla="*/ 46 w 214"/>
                <a:gd name="T83" fmla="*/ 198 h 266"/>
                <a:gd name="T84" fmla="*/ 0 w 214"/>
                <a:gd name="T85" fmla="*/ 244 h 266"/>
                <a:gd name="T86" fmla="*/ 0 w 214"/>
                <a:gd name="T87" fmla="*/ 266 h 266"/>
                <a:gd name="T88" fmla="*/ 214 w 214"/>
                <a:gd name="T89" fmla="*/ 266 h 266"/>
                <a:gd name="T90" fmla="*/ 144 w 214"/>
                <a:gd name="T91" fmla="*/ 235 h 266"/>
                <a:gd name="T92" fmla="*/ 144 w 214"/>
                <a:gd name="T93" fmla="*/ 241 h 266"/>
                <a:gd name="T94" fmla="*/ 136 w 214"/>
                <a:gd name="T95" fmla="*/ 218 h 266"/>
                <a:gd name="T96" fmla="*/ 133 w 214"/>
                <a:gd name="T97" fmla="*/ 185 h 266"/>
                <a:gd name="T98" fmla="*/ 131 w 214"/>
                <a:gd name="T99" fmla="*/ 185 h 266"/>
                <a:gd name="T100" fmla="*/ 131 w 214"/>
                <a:gd name="T101" fmla="*/ 161 h 266"/>
                <a:gd name="T102" fmla="*/ 109 w 214"/>
                <a:gd name="T103" fmla="*/ 36 h 266"/>
                <a:gd name="T104" fmla="*/ 133 w 214"/>
                <a:gd name="T105" fmla="*/ 2 h 266"/>
                <a:gd name="T106" fmla="*/ 133 w 214"/>
                <a:gd name="T107" fmla="*/ 2 h 266"/>
                <a:gd name="T108" fmla="*/ 133 w 214"/>
                <a:gd name="T109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4" h="266">
                  <a:moveTo>
                    <a:pt x="144" y="244"/>
                  </a:moveTo>
                  <a:cubicBezTo>
                    <a:pt x="144" y="244"/>
                    <a:pt x="144" y="244"/>
                    <a:pt x="144" y="244"/>
                  </a:cubicBezTo>
                  <a:cubicBezTo>
                    <a:pt x="144" y="244"/>
                    <a:pt x="144" y="244"/>
                    <a:pt x="144" y="244"/>
                  </a:cubicBezTo>
                  <a:moveTo>
                    <a:pt x="144" y="244"/>
                  </a:moveTo>
                  <a:cubicBezTo>
                    <a:pt x="144" y="244"/>
                    <a:pt x="144" y="244"/>
                    <a:pt x="144" y="244"/>
                  </a:cubicBezTo>
                  <a:cubicBezTo>
                    <a:pt x="144" y="244"/>
                    <a:pt x="144" y="244"/>
                    <a:pt x="144" y="244"/>
                  </a:cubicBezTo>
                  <a:moveTo>
                    <a:pt x="144" y="244"/>
                  </a:moveTo>
                  <a:cubicBezTo>
                    <a:pt x="144" y="244"/>
                    <a:pt x="144" y="244"/>
                    <a:pt x="144" y="244"/>
                  </a:cubicBezTo>
                  <a:cubicBezTo>
                    <a:pt x="144" y="244"/>
                    <a:pt x="144" y="244"/>
                    <a:pt x="144" y="244"/>
                  </a:cubicBezTo>
                  <a:moveTo>
                    <a:pt x="144" y="243"/>
                  </a:moveTo>
                  <a:cubicBezTo>
                    <a:pt x="144" y="243"/>
                    <a:pt x="144" y="243"/>
                    <a:pt x="144" y="243"/>
                  </a:cubicBezTo>
                  <a:cubicBezTo>
                    <a:pt x="144" y="243"/>
                    <a:pt x="144" y="243"/>
                    <a:pt x="144" y="243"/>
                  </a:cubicBezTo>
                  <a:moveTo>
                    <a:pt x="144" y="243"/>
                  </a:moveTo>
                  <a:cubicBezTo>
                    <a:pt x="144" y="243"/>
                    <a:pt x="144" y="243"/>
                    <a:pt x="144" y="243"/>
                  </a:cubicBezTo>
                  <a:cubicBezTo>
                    <a:pt x="144" y="243"/>
                    <a:pt x="144" y="243"/>
                    <a:pt x="144" y="243"/>
                  </a:cubicBezTo>
                  <a:moveTo>
                    <a:pt x="144" y="243"/>
                  </a:moveTo>
                  <a:cubicBezTo>
                    <a:pt x="144" y="243"/>
                    <a:pt x="144" y="243"/>
                    <a:pt x="144" y="243"/>
                  </a:cubicBezTo>
                  <a:cubicBezTo>
                    <a:pt x="144" y="243"/>
                    <a:pt x="144" y="243"/>
                    <a:pt x="144" y="243"/>
                  </a:cubicBezTo>
                  <a:moveTo>
                    <a:pt x="144" y="242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4" y="242"/>
                    <a:pt x="144" y="242"/>
                    <a:pt x="144" y="242"/>
                  </a:cubicBezTo>
                  <a:moveTo>
                    <a:pt x="144" y="242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4" y="242"/>
                    <a:pt x="144" y="242"/>
                    <a:pt x="144" y="242"/>
                  </a:cubicBezTo>
                  <a:moveTo>
                    <a:pt x="144" y="242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4" y="242"/>
                    <a:pt x="144" y="242"/>
                    <a:pt x="144" y="242"/>
                  </a:cubicBezTo>
                  <a:moveTo>
                    <a:pt x="144" y="242"/>
                  </a:moveTo>
                  <a:cubicBezTo>
                    <a:pt x="144" y="241"/>
                    <a:pt x="144" y="241"/>
                    <a:pt x="144" y="241"/>
                  </a:cubicBezTo>
                  <a:cubicBezTo>
                    <a:pt x="144" y="241"/>
                    <a:pt x="144" y="241"/>
                    <a:pt x="144" y="242"/>
                  </a:cubicBezTo>
                  <a:moveTo>
                    <a:pt x="144" y="241"/>
                  </a:moveTo>
                  <a:cubicBezTo>
                    <a:pt x="144" y="241"/>
                    <a:pt x="144" y="241"/>
                    <a:pt x="144" y="241"/>
                  </a:cubicBezTo>
                  <a:cubicBezTo>
                    <a:pt x="144" y="241"/>
                    <a:pt x="144" y="241"/>
                    <a:pt x="144" y="241"/>
                  </a:cubicBezTo>
                  <a:moveTo>
                    <a:pt x="133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1"/>
                    <a:pt x="34" y="1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9" y="30"/>
                    <a:pt x="76" y="36"/>
                  </a:cubicBezTo>
                  <a:cubicBezTo>
                    <a:pt x="88" y="87"/>
                    <a:pt x="97" y="141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1" y="198"/>
                    <a:pt x="100" y="198"/>
                    <a:pt x="98" y="198"/>
                  </a:cubicBezTo>
                  <a:cubicBezTo>
                    <a:pt x="46" y="198"/>
                    <a:pt x="46" y="198"/>
                    <a:pt x="46" y="198"/>
                  </a:cubicBezTo>
                  <a:cubicBezTo>
                    <a:pt x="21" y="198"/>
                    <a:pt x="0" y="219"/>
                    <a:pt x="0" y="244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194" y="250"/>
                    <a:pt x="170" y="239"/>
                    <a:pt x="144" y="235"/>
                  </a:cubicBezTo>
                  <a:cubicBezTo>
                    <a:pt x="144" y="237"/>
                    <a:pt x="144" y="239"/>
                    <a:pt x="144" y="241"/>
                  </a:cubicBezTo>
                  <a:cubicBezTo>
                    <a:pt x="144" y="232"/>
                    <a:pt x="141" y="225"/>
                    <a:pt x="136" y="218"/>
                  </a:cubicBezTo>
                  <a:cubicBezTo>
                    <a:pt x="135" y="207"/>
                    <a:pt x="134" y="196"/>
                    <a:pt x="133" y="185"/>
                  </a:cubicBezTo>
                  <a:cubicBezTo>
                    <a:pt x="131" y="185"/>
                    <a:pt x="131" y="185"/>
                    <a:pt x="131" y="185"/>
                  </a:cubicBezTo>
                  <a:cubicBezTo>
                    <a:pt x="131" y="161"/>
                    <a:pt x="131" y="161"/>
                    <a:pt x="131" y="161"/>
                  </a:cubicBezTo>
                  <a:cubicBezTo>
                    <a:pt x="125" y="117"/>
                    <a:pt x="118" y="75"/>
                    <a:pt x="109" y="36"/>
                  </a:cubicBezTo>
                  <a:cubicBezTo>
                    <a:pt x="138" y="28"/>
                    <a:pt x="133" y="2"/>
                    <a:pt x="133" y="2"/>
                  </a:cubicBezTo>
                  <a:cubicBezTo>
                    <a:pt x="133" y="2"/>
                    <a:pt x="133" y="2"/>
                    <a:pt x="133" y="2"/>
                  </a:cubicBezTo>
                  <a:cubicBezTo>
                    <a:pt x="133" y="2"/>
                    <a:pt x="133" y="1"/>
                    <a:pt x="133" y="0"/>
                  </a:cubicBezTo>
                </a:path>
              </a:pathLst>
            </a:custGeom>
            <a:solidFill>
              <a:srgbClr val="D2CF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8" name="Freeform 440"/>
            <p:cNvSpPr/>
            <p:nvPr userDrawn="1"/>
          </p:nvSpPr>
          <p:spPr bwMode="auto">
            <a:xfrm>
              <a:off x="5345113" y="3398838"/>
              <a:ext cx="206375" cy="136525"/>
            </a:xfrm>
            <a:custGeom>
              <a:avLst/>
              <a:gdLst>
                <a:gd name="T0" fmla="*/ 103 w 130"/>
                <a:gd name="T1" fmla="*/ 0 h 86"/>
                <a:gd name="T2" fmla="*/ 0 w 130"/>
                <a:gd name="T3" fmla="*/ 0 h 86"/>
                <a:gd name="T4" fmla="*/ 31 w 130"/>
                <a:gd name="T5" fmla="*/ 86 h 86"/>
                <a:gd name="T6" fmla="*/ 130 w 130"/>
                <a:gd name="T7" fmla="*/ 86 h 86"/>
                <a:gd name="T8" fmla="*/ 103 w 130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86">
                  <a:moveTo>
                    <a:pt x="10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27"/>
                    <a:pt x="22" y="56"/>
                    <a:pt x="31" y="86"/>
                  </a:cubicBezTo>
                  <a:cubicBezTo>
                    <a:pt x="130" y="86"/>
                    <a:pt x="130" y="86"/>
                    <a:pt x="130" y="86"/>
                  </a:cubicBezTo>
                  <a:cubicBezTo>
                    <a:pt x="122" y="56"/>
                    <a:pt x="113" y="28"/>
                    <a:pt x="103" y="0"/>
                  </a:cubicBezTo>
                </a:path>
              </a:pathLst>
            </a:custGeom>
            <a:solidFill>
              <a:srgbClr val="CB7B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9" name="Freeform 441"/>
            <p:cNvSpPr/>
            <p:nvPr userDrawn="1"/>
          </p:nvSpPr>
          <p:spPr bwMode="auto">
            <a:xfrm>
              <a:off x="5548313" y="3790951"/>
              <a:ext cx="3175" cy="38100"/>
            </a:xfrm>
            <a:custGeom>
              <a:avLst/>
              <a:gdLst>
                <a:gd name="T0" fmla="*/ 0 w 2"/>
                <a:gd name="T1" fmla="*/ 0 h 24"/>
                <a:gd name="T2" fmla="*/ 0 w 2"/>
                <a:gd name="T3" fmla="*/ 24 h 24"/>
                <a:gd name="T4" fmla="*/ 2 w 2"/>
                <a:gd name="T5" fmla="*/ 24 h 24"/>
                <a:gd name="T6" fmla="*/ 0 w 2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16"/>
                    <a:pt x="1" y="8"/>
                    <a:pt x="0" y="0"/>
                  </a:cubicBezTo>
                </a:path>
              </a:pathLst>
            </a:custGeom>
            <a:solidFill>
              <a:srgbClr val="A3B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0" name="Freeform 442"/>
            <p:cNvSpPr>
              <a:spLocks noEditPoints="1"/>
            </p:cNvSpPr>
            <p:nvPr userDrawn="1"/>
          </p:nvSpPr>
          <p:spPr bwMode="auto">
            <a:xfrm>
              <a:off x="5340350" y="4446588"/>
              <a:ext cx="411163" cy="146050"/>
            </a:xfrm>
            <a:custGeom>
              <a:avLst/>
              <a:gdLst>
                <a:gd name="T0" fmla="*/ 217 w 259"/>
                <a:gd name="T1" fmla="*/ 71 h 92"/>
                <a:gd name="T2" fmla="*/ 0 w 259"/>
                <a:gd name="T3" fmla="*/ 71 h 92"/>
                <a:gd name="T4" fmla="*/ 0 w 259"/>
                <a:gd name="T5" fmla="*/ 92 h 92"/>
                <a:gd name="T6" fmla="*/ 186 w 259"/>
                <a:gd name="T7" fmla="*/ 92 h 92"/>
                <a:gd name="T8" fmla="*/ 217 w 259"/>
                <a:gd name="T9" fmla="*/ 71 h 92"/>
                <a:gd name="T10" fmla="*/ 259 w 259"/>
                <a:gd name="T11" fmla="*/ 0 h 92"/>
                <a:gd name="T12" fmla="*/ 0 w 259"/>
                <a:gd name="T13" fmla="*/ 0 h 92"/>
                <a:gd name="T14" fmla="*/ 0 w 259"/>
                <a:gd name="T15" fmla="*/ 53 h 92"/>
                <a:gd name="T16" fmla="*/ 233 w 259"/>
                <a:gd name="T17" fmla="*/ 53 h 92"/>
                <a:gd name="T18" fmla="*/ 259 w 259"/>
                <a:gd name="T1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92">
                  <a:moveTo>
                    <a:pt x="217" y="71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86" y="92"/>
                    <a:pt x="186" y="92"/>
                    <a:pt x="186" y="92"/>
                  </a:cubicBezTo>
                  <a:cubicBezTo>
                    <a:pt x="197" y="86"/>
                    <a:pt x="207" y="79"/>
                    <a:pt x="217" y="71"/>
                  </a:cubicBezTo>
                  <a:moveTo>
                    <a:pt x="25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33" y="53"/>
                    <a:pt x="233" y="53"/>
                    <a:pt x="233" y="53"/>
                  </a:cubicBezTo>
                  <a:cubicBezTo>
                    <a:pt x="245" y="38"/>
                    <a:pt x="254" y="20"/>
                    <a:pt x="259" y="0"/>
                  </a:cubicBezTo>
                </a:path>
              </a:pathLst>
            </a:custGeom>
            <a:solidFill>
              <a:srgbClr val="D2CF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1" name="Freeform 443"/>
            <p:cNvSpPr/>
            <p:nvPr userDrawn="1"/>
          </p:nvSpPr>
          <p:spPr bwMode="auto">
            <a:xfrm>
              <a:off x="5340350" y="3957638"/>
              <a:ext cx="417513" cy="488950"/>
            </a:xfrm>
            <a:custGeom>
              <a:avLst/>
              <a:gdLst>
                <a:gd name="T0" fmla="*/ 214 w 263"/>
                <a:gd name="T1" fmla="*/ 0 h 309"/>
                <a:gd name="T2" fmla="*/ 0 w 263"/>
                <a:gd name="T3" fmla="*/ 0 h 309"/>
                <a:gd name="T4" fmla="*/ 0 w 263"/>
                <a:gd name="T5" fmla="*/ 309 h 309"/>
                <a:gd name="T6" fmla="*/ 259 w 263"/>
                <a:gd name="T7" fmla="*/ 309 h 309"/>
                <a:gd name="T8" fmla="*/ 263 w 263"/>
                <a:gd name="T9" fmla="*/ 277 h 309"/>
                <a:gd name="T10" fmla="*/ 263 w 263"/>
                <a:gd name="T11" fmla="*/ 106 h 309"/>
                <a:gd name="T12" fmla="*/ 214 w 263"/>
                <a:gd name="T1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" h="309">
                  <a:moveTo>
                    <a:pt x="2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259" y="309"/>
                    <a:pt x="259" y="309"/>
                    <a:pt x="259" y="309"/>
                  </a:cubicBezTo>
                  <a:cubicBezTo>
                    <a:pt x="262" y="299"/>
                    <a:pt x="263" y="288"/>
                    <a:pt x="263" y="277"/>
                  </a:cubicBezTo>
                  <a:cubicBezTo>
                    <a:pt x="263" y="106"/>
                    <a:pt x="263" y="106"/>
                    <a:pt x="263" y="106"/>
                  </a:cubicBezTo>
                  <a:cubicBezTo>
                    <a:pt x="263" y="63"/>
                    <a:pt x="244" y="25"/>
                    <a:pt x="214" y="0"/>
                  </a:cubicBezTo>
                </a:path>
              </a:pathLst>
            </a:custGeom>
            <a:solidFill>
              <a:srgbClr val="93B7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2" name="Freeform 444"/>
            <p:cNvSpPr/>
            <p:nvPr userDrawn="1"/>
          </p:nvSpPr>
          <p:spPr bwMode="auto">
            <a:xfrm>
              <a:off x="5340350" y="4530726"/>
              <a:ext cx="369888" cy="28575"/>
            </a:xfrm>
            <a:custGeom>
              <a:avLst/>
              <a:gdLst>
                <a:gd name="T0" fmla="*/ 233 w 233"/>
                <a:gd name="T1" fmla="*/ 0 h 18"/>
                <a:gd name="T2" fmla="*/ 0 w 233"/>
                <a:gd name="T3" fmla="*/ 0 h 18"/>
                <a:gd name="T4" fmla="*/ 0 w 233"/>
                <a:gd name="T5" fmla="*/ 18 h 18"/>
                <a:gd name="T6" fmla="*/ 217 w 233"/>
                <a:gd name="T7" fmla="*/ 18 h 18"/>
                <a:gd name="T8" fmla="*/ 233 w 23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8">
                  <a:moveTo>
                    <a:pt x="2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3" y="12"/>
                    <a:pt x="228" y="7"/>
                    <a:pt x="233" y="0"/>
                  </a:cubicBezTo>
                </a:path>
              </a:pathLst>
            </a:custGeom>
            <a:solidFill>
              <a:srgbClr val="48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3" name="Freeform 445"/>
            <p:cNvSpPr/>
            <p:nvPr userDrawn="1"/>
          </p:nvSpPr>
          <p:spPr bwMode="auto">
            <a:xfrm>
              <a:off x="5345113" y="4619626"/>
              <a:ext cx="219075" cy="47625"/>
            </a:xfrm>
            <a:custGeom>
              <a:avLst/>
              <a:gdLst>
                <a:gd name="T0" fmla="*/ 138 w 138"/>
                <a:gd name="T1" fmla="*/ 0 h 30"/>
                <a:gd name="T2" fmla="*/ 0 w 138"/>
                <a:gd name="T3" fmla="*/ 0 h 30"/>
                <a:gd name="T4" fmla="*/ 43 w 138"/>
                <a:gd name="T5" fmla="*/ 30 h 30"/>
                <a:gd name="T6" fmla="*/ 95 w 138"/>
                <a:gd name="T7" fmla="*/ 30 h 30"/>
                <a:gd name="T8" fmla="*/ 138 w 138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30">
                  <a:moveTo>
                    <a:pt x="1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17"/>
                    <a:pt x="23" y="30"/>
                    <a:pt x="43" y="30"/>
                  </a:cubicBezTo>
                  <a:cubicBezTo>
                    <a:pt x="95" y="30"/>
                    <a:pt x="95" y="30"/>
                    <a:pt x="95" y="30"/>
                  </a:cubicBezTo>
                  <a:cubicBezTo>
                    <a:pt x="115" y="30"/>
                    <a:pt x="131" y="17"/>
                    <a:pt x="138" y="0"/>
                  </a:cubicBezTo>
                </a:path>
              </a:pathLst>
            </a:custGeom>
            <a:solidFill>
              <a:srgbClr val="D2CF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4" name="Freeform 446"/>
            <p:cNvSpPr>
              <a:spLocks noEditPoints="1"/>
            </p:cNvSpPr>
            <p:nvPr userDrawn="1"/>
          </p:nvSpPr>
          <p:spPr bwMode="auto">
            <a:xfrm>
              <a:off x="5340350" y="4592638"/>
              <a:ext cx="295275" cy="26988"/>
            </a:xfrm>
            <a:custGeom>
              <a:avLst/>
              <a:gdLst>
                <a:gd name="T0" fmla="*/ 144 w 186"/>
                <a:gd name="T1" fmla="*/ 7 h 17"/>
                <a:gd name="T2" fmla="*/ 145 w 186"/>
                <a:gd name="T3" fmla="*/ 0 h 17"/>
                <a:gd name="T4" fmla="*/ 144 w 186"/>
                <a:gd name="T5" fmla="*/ 7 h 17"/>
                <a:gd name="T6" fmla="*/ 186 w 186"/>
                <a:gd name="T7" fmla="*/ 0 h 17"/>
                <a:gd name="T8" fmla="*/ 0 w 186"/>
                <a:gd name="T9" fmla="*/ 0 h 17"/>
                <a:gd name="T10" fmla="*/ 0 w 186"/>
                <a:gd name="T11" fmla="*/ 0 h 17"/>
                <a:gd name="T12" fmla="*/ 3 w 186"/>
                <a:gd name="T13" fmla="*/ 17 h 17"/>
                <a:gd name="T14" fmla="*/ 141 w 186"/>
                <a:gd name="T15" fmla="*/ 17 h 17"/>
                <a:gd name="T16" fmla="*/ 143 w 186"/>
                <a:gd name="T17" fmla="*/ 12 h 17"/>
                <a:gd name="T18" fmla="*/ 143 w 186"/>
                <a:gd name="T19" fmla="*/ 13 h 17"/>
                <a:gd name="T20" fmla="*/ 186 w 186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" h="17">
                  <a:moveTo>
                    <a:pt x="144" y="7"/>
                  </a:moveTo>
                  <a:cubicBezTo>
                    <a:pt x="144" y="5"/>
                    <a:pt x="145" y="3"/>
                    <a:pt x="145" y="0"/>
                  </a:cubicBezTo>
                  <a:cubicBezTo>
                    <a:pt x="145" y="3"/>
                    <a:pt x="144" y="5"/>
                    <a:pt x="144" y="7"/>
                  </a:cubicBezTo>
                  <a:moveTo>
                    <a:pt x="18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2"/>
                    <a:pt x="3" y="17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2" y="16"/>
                    <a:pt x="142" y="14"/>
                    <a:pt x="143" y="12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58" y="11"/>
                    <a:pt x="172" y="6"/>
                    <a:pt x="186" y="0"/>
                  </a:cubicBezTo>
                </a:path>
              </a:pathLst>
            </a:custGeom>
            <a:solidFill>
              <a:srgbClr val="48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5" name="Freeform 447"/>
            <p:cNvSpPr/>
            <p:nvPr userDrawn="1"/>
          </p:nvSpPr>
          <p:spPr bwMode="auto">
            <a:xfrm>
              <a:off x="3832225" y="3849688"/>
              <a:ext cx="228600" cy="817563"/>
            </a:xfrm>
            <a:custGeom>
              <a:avLst/>
              <a:gdLst>
                <a:gd name="T0" fmla="*/ 144 w 144"/>
                <a:gd name="T1" fmla="*/ 469 h 516"/>
                <a:gd name="T2" fmla="*/ 98 w 144"/>
                <a:gd name="T3" fmla="*/ 516 h 516"/>
                <a:gd name="T4" fmla="*/ 46 w 144"/>
                <a:gd name="T5" fmla="*/ 516 h 516"/>
                <a:gd name="T6" fmla="*/ 0 w 144"/>
                <a:gd name="T7" fmla="*/ 469 h 516"/>
                <a:gd name="T8" fmla="*/ 0 w 144"/>
                <a:gd name="T9" fmla="*/ 46 h 516"/>
                <a:gd name="T10" fmla="*/ 46 w 144"/>
                <a:gd name="T11" fmla="*/ 0 h 516"/>
                <a:gd name="T12" fmla="*/ 98 w 144"/>
                <a:gd name="T13" fmla="*/ 0 h 516"/>
                <a:gd name="T14" fmla="*/ 144 w 144"/>
                <a:gd name="T15" fmla="*/ 46 h 516"/>
                <a:gd name="T16" fmla="*/ 144 w 144"/>
                <a:gd name="T17" fmla="*/ 469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516">
                  <a:moveTo>
                    <a:pt x="144" y="469"/>
                  </a:moveTo>
                  <a:cubicBezTo>
                    <a:pt x="144" y="495"/>
                    <a:pt x="124" y="516"/>
                    <a:pt x="98" y="516"/>
                  </a:cubicBezTo>
                  <a:cubicBezTo>
                    <a:pt x="46" y="516"/>
                    <a:pt x="46" y="516"/>
                    <a:pt x="46" y="516"/>
                  </a:cubicBezTo>
                  <a:cubicBezTo>
                    <a:pt x="20" y="516"/>
                    <a:pt x="0" y="495"/>
                    <a:pt x="0" y="469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1"/>
                    <a:pt x="20" y="0"/>
                    <a:pt x="46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24" y="0"/>
                    <a:pt x="144" y="21"/>
                    <a:pt x="144" y="46"/>
                  </a:cubicBezTo>
                  <a:lnTo>
                    <a:pt x="144" y="469"/>
                  </a:lnTo>
                  <a:close/>
                </a:path>
              </a:pathLst>
            </a:custGeom>
            <a:solidFill>
              <a:srgbClr val="3D4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6" name="Freeform 448"/>
            <p:cNvSpPr/>
            <p:nvPr userDrawn="1"/>
          </p:nvSpPr>
          <p:spPr bwMode="auto">
            <a:xfrm>
              <a:off x="3643313" y="3903663"/>
              <a:ext cx="190500" cy="704850"/>
            </a:xfrm>
            <a:custGeom>
              <a:avLst/>
              <a:gdLst>
                <a:gd name="T0" fmla="*/ 119 w 120"/>
                <a:gd name="T1" fmla="*/ 435 h 445"/>
                <a:gd name="T2" fmla="*/ 119 w 120"/>
                <a:gd name="T3" fmla="*/ 12 h 445"/>
                <a:gd name="T4" fmla="*/ 120 w 120"/>
                <a:gd name="T5" fmla="*/ 0 h 445"/>
                <a:gd name="T6" fmla="*/ 0 w 120"/>
                <a:gd name="T7" fmla="*/ 137 h 445"/>
                <a:gd name="T8" fmla="*/ 0 w 120"/>
                <a:gd name="T9" fmla="*/ 308 h 445"/>
                <a:gd name="T10" fmla="*/ 120 w 120"/>
                <a:gd name="T11" fmla="*/ 445 h 445"/>
                <a:gd name="T12" fmla="*/ 119 w 120"/>
                <a:gd name="T13" fmla="*/ 435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445">
                  <a:moveTo>
                    <a:pt x="119" y="435"/>
                  </a:moveTo>
                  <a:cubicBezTo>
                    <a:pt x="119" y="12"/>
                    <a:pt x="119" y="12"/>
                    <a:pt x="119" y="12"/>
                  </a:cubicBezTo>
                  <a:cubicBezTo>
                    <a:pt x="119" y="8"/>
                    <a:pt x="119" y="4"/>
                    <a:pt x="120" y="0"/>
                  </a:cubicBezTo>
                  <a:cubicBezTo>
                    <a:pt x="53" y="9"/>
                    <a:pt x="0" y="67"/>
                    <a:pt x="0" y="13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78"/>
                    <a:pt x="52" y="435"/>
                    <a:pt x="120" y="445"/>
                  </a:cubicBezTo>
                  <a:cubicBezTo>
                    <a:pt x="119" y="442"/>
                    <a:pt x="119" y="438"/>
                    <a:pt x="119" y="435"/>
                  </a:cubicBezTo>
                  <a:close/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7" name="Freeform 449"/>
            <p:cNvSpPr/>
            <p:nvPr userDrawn="1"/>
          </p:nvSpPr>
          <p:spPr bwMode="auto">
            <a:xfrm>
              <a:off x="5229225" y="3849688"/>
              <a:ext cx="230188" cy="817563"/>
            </a:xfrm>
            <a:custGeom>
              <a:avLst/>
              <a:gdLst>
                <a:gd name="T0" fmla="*/ 0 w 145"/>
                <a:gd name="T1" fmla="*/ 46 h 516"/>
                <a:gd name="T2" fmla="*/ 47 w 145"/>
                <a:gd name="T3" fmla="*/ 0 h 516"/>
                <a:gd name="T4" fmla="*/ 98 w 145"/>
                <a:gd name="T5" fmla="*/ 0 h 516"/>
                <a:gd name="T6" fmla="*/ 145 w 145"/>
                <a:gd name="T7" fmla="*/ 46 h 516"/>
                <a:gd name="T8" fmla="*/ 145 w 145"/>
                <a:gd name="T9" fmla="*/ 469 h 516"/>
                <a:gd name="T10" fmla="*/ 98 w 145"/>
                <a:gd name="T11" fmla="*/ 516 h 516"/>
                <a:gd name="T12" fmla="*/ 47 w 145"/>
                <a:gd name="T13" fmla="*/ 516 h 516"/>
                <a:gd name="T14" fmla="*/ 0 w 145"/>
                <a:gd name="T15" fmla="*/ 469 h 516"/>
                <a:gd name="T16" fmla="*/ 0 w 145"/>
                <a:gd name="T17" fmla="*/ 4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516">
                  <a:moveTo>
                    <a:pt x="0" y="46"/>
                  </a:moveTo>
                  <a:cubicBezTo>
                    <a:pt x="0" y="21"/>
                    <a:pt x="21" y="0"/>
                    <a:pt x="47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24" y="0"/>
                    <a:pt x="145" y="21"/>
                    <a:pt x="145" y="46"/>
                  </a:cubicBezTo>
                  <a:cubicBezTo>
                    <a:pt x="145" y="469"/>
                    <a:pt x="145" y="469"/>
                    <a:pt x="145" y="469"/>
                  </a:cubicBezTo>
                  <a:cubicBezTo>
                    <a:pt x="145" y="495"/>
                    <a:pt x="124" y="516"/>
                    <a:pt x="98" y="516"/>
                  </a:cubicBezTo>
                  <a:cubicBezTo>
                    <a:pt x="47" y="516"/>
                    <a:pt x="47" y="516"/>
                    <a:pt x="47" y="516"/>
                  </a:cubicBezTo>
                  <a:cubicBezTo>
                    <a:pt x="21" y="516"/>
                    <a:pt x="0" y="495"/>
                    <a:pt x="0" y="469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3D4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8" name="Freeform 450"/>
            <p:cNvSpPr/>
            <p:nvPr userDrawn="1"/>
          </p:nvSpPr>
          <p:spPr bwMode="auto">
            <a:xfrm>
              <a:off x="3841750" y="2900363"/>
              <a:ext cx="1604963" cy="985838"/>
            </a:xfrm>
            <a:custGeom>
              <a:avLst/>
              <a:gdLst>
                <a:gd name="T0" fmla="*/ 1011 w 1011"/>
                <a:gd name="T1" fmla="*/ 619 h 622"/>
                <a:gd name="T2" fmla="*/ 899 w 1011"/>
                <a:gd name="T3" fmla="*/ 218 h 622"/>
                <a:gd name="T4" fmla="*/ 505 w 1011"/>
                <a:gd name="T5" fmla="*/ 0 h 622"/>
                <a:gd name="T6" fmla="*/ 112 w 1011"/>
                <a:gd name="T7" fmla="*/ 218 h 622"/>
                <a:gd name="T8" fmla="*/ 0 w 1011"/>
                <a:gd name="T9" fmla="*/ 622 h 622"/>
                <a:gd name="T10" fmla="*/ 34 w 1011"/>
                <a:gd name="T11" fmla="*/ 600 h 622"/>
                <a:gd name="T12" fmla="*/ 140 w 1011"/>
                <a:gd name="T13" fmla="*/ 235 h 622"/>
                <a:gd name="T14" fmla="*/ 505 w 1011"/>
                <a:gd name="T15" fmla="*/ 32 h 622"/>
                <a:gd name="T16" fmla="*/ 871 w 1011"/>
                <a:gd name="T17" fmla="*/ 235 h 622"/>
                <a:gd name="T18" fmla="*/ 977 w 1011"/>
                <a:gd name="T19" fmla="*/ 599 h 622"/>
                <a:gd name="T20" fmla="*/ 1011 w 1011"/>
                <a:gd name="T21" fmla="*/ 619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1" h="622">
                  <a:moveTo>
                    <a:pt x="1011" y="619"/>
                  </a:moveTo>
                  <a:cubicBezTo>
                    <a:pt x="998" y="457"/>
                    <a:pt x="960" y="320"/>
                    <a:pt x="899" y="218"/>
                  </a:cubicBezTo>
                  <a:cubicBezTo>
                    <a:pt x="811" y="73"/>
                    <a:pt x="679" y="0"/>
                    <a:pt x="505" y="0"/>
                  </a:cubicBezTo>
                  <a:cubicBezTo>
                    <a:pt x="332" y="0"/>
                    <a:pt x="200" y="73"/>
                    <a:pt x="112" y="218"/>
                  </a:cubicBezTo>
                  <a:cubicBezTo>
                    <a:pt x="50" y="320"/>
                    <a:pt x="12" y="459"/>
                    <a:pt x="0" y="622"/>
                  </a:cubicBezTo>
                  <a:cubicBezTo>
                    <a:pt x="7" y="610"/>
                    <a:pt x="20" y="601"/>
                    <a:pt x="34" y="600"/>
                  </a:cubicBezTo>
                  <a:cubicBezTo>
                    <a:pt x="48" y="452"/>
                    <a:pt x="83" y="328"/>
                    <a:pt x="140" y="235"/>
                  </a:cubicBezTo>
                  <a:cubicBezTo>
                    <a:pt x="221" y="100"/>
                    <a:pt x="344" y="32"/>
                    <a:pt x="505" y="32"/>
                  </a:cubicBezTo>
                  <a:cubicBezTo>
                    <a:pt x="667" y="32"/>
                    <a:pt x="790" y="100"/>
                    <a:pt x="871" y="235"/>
                  </a:cubicBezTo>
                  <a:cubicBezTo>
                    <a:pt x="928" y="328"/>
                    <a:pt x="963" y="452"/>
                    <a:pt x="977" y="599"/>
                  </a:cubicBezTo>
                  <a:cubicBezTo>
                    <a:pt x="991" y="601"/>
                    <a:pt x="1003" y="608"/>
                    <a:pt x="1011" y="619"/>
                  </a:cubicBezTo>
                  <a:close/>
                </a:path>
              </a:pathLst>
            </a:custGeom>
            <a:solidFill>
              <a:srgbClr val="D2CF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9" name="Freeform 451"/>
            <p:cNvSpPr/>
            <p:nvPr userDrawn="1"/>
          </p:nvSpPr>
          <p:spPr bwMode="auto">
            <a:xfrm>
              <a:off x="5456238" y="3908426"/>
              <a:ext cx="190500" cy="704850"/>
            </a:xfrm>
            <a:custGeom>
              <a:avLst/>
              <a:gdLst>
                <a:gd name="T0" fmla="*/ 1 w 120"/>
                <a:gd name="T1" fmla="*/ 0 h 445"/>
                <a:gd name="T2" fmla="*/ 2 w 120"/>
                <a:gd name="T3" fmla="*/ 9 h 445"/>
                <a:gd name="T4" fmla="*/ 2 w 120"/>
                <a:gd name="T5" fmla="*/ 432 h 445"/>
                <a:gd name="T6" fmla="*/ 0 w 120"/>
                <a:gd name="T7" fmla="*/ 445 h 445"/>
                <a:gd name="T8" fmla="*/ 120 w 120"/>
                <a:gd name="T9" fmla="*/ 308 h 445"/>
                <a:gd name="T10" fmla="*/ 120 w 120"/>
                <a:gd name="T11" fmla="*/ 137 h 445"/>
                <a:gd name="T12" fmla="*/ 1 w 120"/>
                <a:gd name="T13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445">
                  <a:moveTo>
                    <a:pt x="1" y="0"/>
                  </a:moveTo>
                  <a:cubicBezTo>
                    <a:pt x="2" y="3"/>
                    <a:pt x="2" y="6"/>
                    <a:pt x="2" y="9"/>
                  </a:cubicBezTo>
                  <a:cubicBezTo>
                    <a:pt x="2" y="432"/>
                    <a:pt x="2" y="432"/>
                    <a:pt x="2" y="432"/>
                  </a:cubicBezTo>
                  <a:cubicBezTo>
                    <a:pt x="2" y="437"/>
                    <a:pt x="1" y="441"/>
                    <a:pt x="0" y="445"/>
                  </a:cubicBezTo>
                  <a:cubicBezTo>
                    <a:pt x="68" y="436"/>
                    <a:pt x="120" y="378"/>
                    <a:pt x="120" y="308"/>
                  </a:cubicBezTo>
                  <a:cubicBezTo>
                    <a:pt x="120" y="137"/>
                    <a:pt x="120" y="137"/>
                    <a:pt x="120" y="137"/>
                  </a:cubicBezTo>
                  <a:cubicBezTo>
                    <a:pt x="120" y="67"/>
                    <a:pt x="68" y="9"/>
                    <a:pt x="1" y="0"/>
                  </a:cubicBezTo>
                  <a:close/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0" name="Freeform 452"/>
            <p:cNvSpPr/>
            <p:nvPr userDrawn="1"/>
          </p:nvSpPr>
          <p:spPr bwMode="auto">
            <a:xfrm>
              <a:off x="3833813" y="2847976"/>
              <a:ext cx="1619250" cy="747713"/>
            </a:xfrm>
            <a:custGeom>
              <a:avLst/>
              <a:gdLst>
                <a:gd name="T0" fmla="*/ 1013 w 1020"/>
                <a:gd name="T1" fmla="*/ 436 h 472"/>
                <a:gd name="T2" fmla="*/ 931 w 1020"/>
                <a:gd name="T3" fmla="*/ 234 h 472"/>
                <a:gd name="T4" fmla="*/ 510 w 1020"/>
                <a:gd name="T5" fmla="*/ 0 h 472"/>
                <a:gd name="T6" fmla="*/ 90 w 1020"/>
                <a:gd name="T7" fmla="*/ 234 h 472"/>
                <a:gd name="T8" fmla="*/ 8 w 1020"/>
                <a:gd name="T9" fmla="*/ 436 h 472"/>
                <a:gd name="T10" fmla="*/ 50 w 1020"/>
                <a:gd name="T11" fmla="*/ 472 h 472"/>
                <a:gd name="T12" fmla="*/ 107 w 1020"/>
                <a:gd name="T13" fmla="*/ 436 h 472"/>
                <a:gd name="T14" fmla="*/ 171 w 1020"/>
                <a:gd name="T15" fmla="*/ 284 h 472"/>
                <a:gd name="T16" fmla="*/ 510 w 1020"/>
                <a:gd name="T17" fmla="*/ 96 h 472"/>
                <a:gd name="T18" fmla="*/ 849 w 1020"/>
                <a:gd name="T19" fmla="*/ 284 h 472"/>
                <a:gd name="T20" fmla="*/ 914 w 1020"/>
                <a:gd name="T21" fmla="*/ 436 h 472"/>
                <a:gd name="T22" fmla="*/ 913 w 1020"/>
                <a:gd name="T23" fmla="*/ 436 h 472"/>
                <a:gd name="T24" fmla="*/ 970 w 1020"/>
                <a:gd name="T25" fmla="*/ 472 h 472"/>
                <a:gd name="T26" fmla="*/ 1012 w 1020"/>
                <a:gd name="T27" fmla="*/ 436 h 472"/>
                <a:gd name="T28" fmla="*/ 1013 w 1020"/>
                <a:gd name="T29" fmla="*/ 436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20" h="472">
                  <a:moveTo>
                    <a:pt x="1013" y="436"/>
                  </a:moveTo>
                  <a:cubicBezTo>
                    <a:pt x="993" y="360"/>
                    <a:pt x="966" y="292"/>
                    <a:pt x="931" y="234"/>
                  </a:cubicBezTo>
                  <a:cubicBezTo>
                    <a:pt x="837" y="79"/>
                    <a:pt x="695" y="0"/>
                    <a:pt x="510" y="0"/>
                  </a:cubicBezTo>
                  <a:cubicBezTo>
                    <a:pt x="325" y="0"/>
                    <a:pt x="184" y="79"/>
                    <a:pt x="90" y="234"/>
                  </a:cubicBezTo>
                  <a:cubicBezTo>
                    <a:pt x="55" y="292"/>
                    <a:pt x="28" y="360"/>
                    <a:pt x="8" y="436"/>
                  </a:cubicBezTo>
                  <a:cubicBezTo>
                    <a:pt x="8" y="436"/>
                    <a:pt x="0" y="472"/>
                    <a:pt x="50" y="472"/>
                  </a:cubicBezTo>
                  <a:cubicBezTo>
                    <a:pt x="100" y="472"/>
                    <a:pt x="107" y="436"/>
                    <a:pt x="107" y="436"/>
                  </a:cubicBezTo>
                  <a:cubicBezTo>
                    <a:pt x="124" y="378"/>
                    <a:pt x="145" y="327"/>
                    <a:pt x="171" y="284"/>
                  </a:cubicBezTo>
                  <a:cubicBezTo>
                    <a:pt x="247" y="159"/>
                    <a:pt x="361" y="96"/>
                    <a:pt x="510" y="96"/>
                  </a:cubicBezTo>
                  <a:cubicBezTo>
                    <a:pt x="660" y="96"/>
                    <a:pt x="774" y="159"/>
                    <a:pt x="849" y="284"/>
                  </a:cubicBezTo>
                  <a:cubicBezTo>
                    <a:pt x="875" y="327"/>
                    <a:pt x="897" y="378"/>
                    <a:pt x="914" y="436"/>
                  </a:cubicBezTo>
                  <a:cubicBezTo>
                    <a:pt x="913" y="436"/>
                    <a:pt x="913" y="436"/>
                    <a:pt x="913" y="436"/>
                  </a:cubicBezTo>
                  <a:cubicBezTo>
                    <a:pt x="913" y="436"/>
                    <a:pt x="920" y="472"/>
                    <a:pt x="970" y="472"/>
                  </a:cubicBezTo>
                  <a:cubicBezTo>
                    <a:pt x="1020" y="472"/>
                    <a:pt x="1012" y="436"/>
                    <a:pt x="1012" y="436"/>
                  </a:cubicBezTo>
                  <a:lnTo>
                    <a:pt x="1013" y="436"/>
                  </a:lnTo>
                  <a:close/>
                </a:path>
              </a:pathLst>
            </a:custGeom>
            <a:solidFill>
              <a:srgbClr val="FAB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1" name="Freeform 453"/>
            <p:cNvSpPr/>
            <p:nvPr userDrawn="1"/>
          </p:nvSpPr>
          <p:spPr bwMode="auto">
            <a:xfrm>
              <a:off x="5100638" y="6170613"/>
              <a:ext cx="2162175" cy="681038"/>
            </a:xfrm>
            <a:custGeom>
              <a:avLst/>
              <a:gdLst>
                <a:gd name="T0" fmla="*/ 1362 w 1362"/>
                <a:gd name="T1" fmla="*/ 430 h 430"/>
                <a:gd name="T2" fmla="*/ 1362 w 1362"/>
                <a:gd name="T3" fmla="*/ 79 h 430"/>
                <a:gd name="T4" fmla="*/ 1283 w 1362"/>
                <a:gd name="T5" fmla="*/ 0 h 430"/>
                <a:gd name="T6" fmla="*/ 79 w 1362"/>
                <a:gd name="T7" fmla="*/ 0 h 430"/>
                <a:gd name="T8" fmla="*/ 0 w 1362"/>
                <a:gd name="T9" fmla="*/ 79 h 430"/>
                <a:gd name="T10" fmla="*/ 0 w 1362"/>
                <a:gd name="T11" fmla="*/ 430 h 430"/>
                <a:gd name="T12" fmla="*/ 1362 w 1362"/>
                <a:gd name="T13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2" h="430">
                  <a:moveTo>
                    <a:pt x="1362" y="430"/>
                  </a:moveTo>
                  <a:cubicBezTo>
                    <a:pt x="1362" y="79"/>
                    <a:pt x="1362" y="79"/>
                    <a:pt x="1362" y="79"/>
                  </a:cubicBezTo>
                  <a:cubicBezTo>
                    <a:pt x="1362" y="36"/>
                    <a:pt x="1327" y="0"/>
                    <a:pt x="1283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36" y="0"/>
                    <a:pt x="0" y="36"/>
                    <a:pt x="0" y="79"/>
                  </a:cubicBezTo>
                  <a:cubicBezTo>
                    <a:pt x="0" y="430"/>
                    <a:pt x="0" y="430"/>
                    <a:pt x="0" y="430"/>
                  </a:cubicBezTo>
                  <a:lnTo>
                    <a:pt x="1362" y="430"/>
                  </a:lnTo>
                  <a:close/>
                </a:path>
              </a:pathLst>
            </a:custGeom>
            <a:solidFill>
              <a:srgbClr val="FAB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2022-04-22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microsoft.com/office/2007/relationships/media" Target="../media/media2.mp4"/><Relationship Id="rId7" Type="http://schemas.openxmlformats.org/officeDocument/2006/relationships/image" Target="../media/image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5.xml"/><Relationship Id="rId4" Type="http://schemas.openxmlformats.org/officeDocument/2006/relationships/video" Target="../media/media2.mp4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3"/>
          <p:cNvSpPr>
            <a:spLocks noGrp="1"/>
          </p:cNvSpPr>
          <p:nvPr>
            <p:ph type="ctrTitle"/>
          </p:nvPr>
        </p:nvSpPr>
        <p:spPr>
          <a:xfrm>
            <a:off x="1665767" y="567074"/>
            <a:ext cx="8360797" cy="1671693"/>
          </a:xfrm>
          <a:noFill/>
          <a:effectLst>
            <a:softEdge rad="0"/>
          </a:effectLst>
        </p:spPr>
        <p:txBody>
          <a:bodyPr>
            <a:noAutofit/>
          </a:bodyPr>
          <a:lstStyle/>
          <a:p>
            <a:r>
              <a:rPr lang="zh-CN" alt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就业</a:t>
            </a:r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：</a:t>
            </a:r>
            <a:br>
              <a:rPr lang="en-US" altLang="zh-CN" sz="5400" dirty="0">
                <a:latin typeface="+mj-ea"/>
              </a:rPr>
            </a:br>
            <a:r>
              <a:rPr lang="en-US" altLang="zh-CN" sz="5400" dirty="0">
                <a:latin typeface="+mj-ea"/>
              </a:rPr>
              <a:t>        </a:t>
            </a:r>
            <a:r>
              <a:rPr lang="zh-CN" altLang="en-US" sz="48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ea"/>
              </a:rPr>
              <a:t>与机器的时代拉锯战</a:t>
            </a:r>
            <a:endParaRPr lang="zh-CN" altLang="en-US" sz="5400" dirty="0">
              <a:solidFill>
                <a:schemeClr val="accent2">
                  <a:lumMod val="20000"/>
                  <a:lumOff val="80000"/>
                </a:schemeClr>
              </a:solidFill>
              <a:latin typeface="+mj-ea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77CB1E-27E0-4307-B0F2-4449AD89C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0195" y="2451416"/>
            <a:ext cx="7855511" cy="558799"/>
          </a:xfrm>
          <a:ln>
            <a:noFill/>
          </a:ln>
        </p:spPr>
        <p:txBody>
          <a:bodyPr/>
          <a:lstStyle/>
          <a:p>
            <a:r>
              <a:rPr lang="en-US" altLang="zh-CN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+mn-ea"/>
              </a:rPr>
              <a:t>——《</a:t>
            </a:r>
            <a:r>
              <a:rPr lang="zh-CN" alt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+mn-ea"/>
              </a:rPr>
              <a:t>今日简史</a:t>
            </a:r>
            <a:r>
              <a:rPr lang="en-US" altLang="zh-CN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+mn-ea"/>
              </a:rPr>
              <a:t>》</a:t>
            </a:r>
            <a:r>
              <a:rPr lang="zh-CN" alt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+mn-ea"/>
              </a:rPr>
              <a:t>就业：等你长大，可能没有工作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5BD355C-6221-4228-B7FF-AB8D11E860FF}"/>
              </a:ext>
            </a:extLst>
          </p:cNvPr>
          <p:cNvCxnSpPr>
            <a:cxnSpLocks/>
          </p:cNvCxnSpPr>
          <p:nvPr/>
        </p:nvCxnSpPr>
        <p:spPr>
          <a:xfrm>
            <a:off x="3664689" y="2345091"/>
            <a:ext cx="8739962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637F9BD-E3AE-4DC2-846D-18E19E1A560B}"/>
              </a:ext>
            </a:extLst>
          </p:cNvPr>
          <p:cNvSpPr/>
          <p:nvPr/>
        </p:nvSpPr>
        <p:spPr>
          <a:xfrm>
            <a:off x="5621240" y="2724381"/>
            <a:ext cx="6723321" cy="43143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C522B4-67B9-4576-8E31-5603CADEF73B}"/>
              </a:ext>
            </a:extLst>
          </p:cNvPr>
          <p:cNvSpPr/>
          <p:nvPr/>
        </p:nvSpPr>
        <p:spPr>
          <a:xfrm>
            <a:off x="-294978" y="-225732"/>
            <a:ext cx="6390978" cy="39116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72193cea-237e-11eb-8ae0-0e4309b44eaf">
            <a:hlinkClick r:id="" action="ppaction://media"/>
            <a:extLst>
              <a:ext uri="{FF2B5EF4-FFF2-40B4-BE49-F238E27FC236}">
                <a16:creationId xmlns:a16="http://schemas.microsoft.com/office/drawing/2014/main" id="{F45BCCE8-C1D3-425D-A2C9-F66D578EFBE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88662" y="404246"/>
            <a:ext cx="4941192" cy="2783539"/>
          </a:xfrm>
          <a:prstGeom prst="rect">
            <a:avLst/>
          </a:prstGeom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 w="203200" h="101600" prst="cross"/>
            <a:contourClr>
              <a:srgbClr val="FFFFFF"/>
            </a:contourClr>
          </a:sp3d>
        </p:spPr>
      </p:pic>
      <p:pic>
        <p:nvPicPr>
          <p:cNvPr id="3" name="c4084f38-2364-11eb-87cb-3ee4d3bf2834">
            <a:hlinkClick r:id="" action="ppaction://media"/>
            <a:extLst>
              <a:ext uri="{FF2B5EF4-FFF2-40B4-BE49-F238E27FC236}">
                <a16:creationId xmlns:a16="http://schemas.microsoft.com/office/drawing/2014/main" id="{42A07DAA-6C33-4798-BECB-676D33F4062F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815656" y="404246"/>
            <a:ext cx="4941193" cy="2783539"/>
          </a:xfrm>
          <a:prstGeom prst="rect">
            <a:avLst/>
          </a:prstGeom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 w="203200" h="101600" prst="cross"/>
            <a:contourClr>
              <a:srgbClr val="FFFFFF"/>
            </a:contourClr>
          </a:sp3d>
        </p:spPr>
      </p:pic>
      <p:pic>
        <p:nvPicPr>
          <p:cNvPr id="4" name="图片 3" descr="https://pic1.zhimg.com/80/v2-8086377401564b726ef37c39e9a26b0c_1440w.jpg?source=1940ef5c">
            <a:extLst>
              <a:ext uri="{FF2B5EF4-FFF2-40B4-BE49-F238E27FC236}">
                <a16:creationId xmlns:a16="http://schemas.microsoft.com/office/drawing/2014/main" id="{3B769F7F-AFD4-4FB1-AA4A-6E4E6BEB77EB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536" y="3342673"/>
            <a:ext cx="7205944" cy="342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642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321247" y="4339561"/>
            <a:ext cx="2979237" cy="651761"/>
          </a:xfrm>
        </p:spPr>
        <p:txBody>
          <a:bodyPr>
            <a:noAutofit/>
          </a:bodyPr>
          <a:lstStyle/>
          <a:p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政府措施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907060" y="4254500"/>
            <a:ext cx="1152080" cy="100169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2">
                  <a:lumMod val="60000"/>
                  <a:lumOff val="40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B47D4A24-AF15-4D14-BA93-AC79CB209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3275" y="4991322"/>
            <a:ext cx="3503776" cy="585737"/>
          </a:xfrm>
        </p:spPr>
        <p:txBody>
          <a:bodyPr>
            <a:normAutofit/>
          </a:bodyPr>
          <a:lstStyle/>
          <a:p>
            <a:pPr lvl="0"/>
            <a:r>
              <a:rPr lang="zh-CN" altLang="en-US" sz="2400" dirty="0">
                <a:latin typeface="+mn-ea"/>
              </a:rPr>
              <a:t>全民基本收入与服务</a:t>
            </a:r>
          </a:p>
        </p:txBody>
      </p:sp>
    </p:spTree>
    <p:extLst>
      <p:ext uri="{BB962C8B-B14F-4D97-AF65-F5344CB8AC3E}">
        <p14:creationId xmlns:p14="http://schemas.microsoft.com/office/powerpoint/2010/main" val="3355907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>
            <a:extLst>
              <a:ext uri="{FF2B5EF4-FFF2-40B4-BE49-F238E27FC236}">
                <a16:creationId xmlns:a16="http://schemas.microsoft.com/office/drawing/2014/main" id="{7F0A776D-CDC2-49A7-B625-C3904EF7F6FF}"/>
              </a:ext>
            </a:extLst>
          </p:cNvPr>
          <p:cNvSpPr/>
          <p:nvPr/>
        </p:nvSpPr>
        <p:spPr>
          <a:xfrm>
            <a:off x="-63795" y="231152"/>
            <a:ext cx="6084781" cy="11495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8" name="标题 77">
            <a:extLst>
              <a:ext uri="{FF2B5EF4-FFF2-40B4-BE49-F238E27FC236}">
                <a16:creationId xmlns:a16="http://schemas.microsoft.com/office/drawing/2014/main" id="{E936CA47-80A4-4AF8-8CB4-6E8684DF73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3833" y="267644"/>
            <a:ext cx="10492585" cy="1028700"/>
          </a:xfrm>
        </p:spPr>
        <p:txBody>
          <a:bodyPr>
            <a:normAutofit fontScale="90000"/>
          </a:bodyPr>
          <a:lstStyle/>
          <a:p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全民基本收入</a:t>
            </a:r>
            <a:br>
              <a:rPr lang="en-US" altLang="zh-CN" sz="4800" dirty="0"/>
            </a:br>
            <a:r>
              <a:rPr lang="en-US" altLang="zh-CN" sz="2200" i="1" dirty="0"/>
              <a:t>Universal/Unconditional Basic Income</a:t>
            </a:r>
            <a:endParaRPr lang="zh-CN" altLang="en-US" sz="4800" dirty="0"/>
          </a:p>
        </p:txBody>
      </p:sp>
      <p:grpSp>
        <p:nvGrpSpPr>
          <p:cNvPr id="5" name="23d0f251-761d-48b7-9e77-ec2841965b1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287685" y="1624884"/>
            <a:ext cx="6614864" cy="4718766"/>
            <a:chOff x="4912005" y="1392613"/>
            <a:chExt cx="6614864" cy="4718766"/>
          </a:xfrm>
        </p:grpSpPr>
        <p:grpSp>
          <p:nvGrpSpPr>
            <p:cNvPr id="6" name="íṩḷïdê"/>
            <p:cNvGrpSpPr/>
            <p:nvPr/>
          </p:nvGrpSpPr>
          <p:grpSpPr>
            <a:xfrm>
              <a:off x="5074813" y="2189901"/>
              <a:ext cx="6452056" cy="3921478"/>
              <a:chOff x="6641181" y="1280116"/>
              <a:chExt cx="4833964" cy="2938023"/>
            </a:xfrm>
            <a:solidFill>
              <a:schemeClr val="bg1">
                <a:lumMod val="95000"/>
              </a:schemeClr>
            </a:solidFill>
          </p:grpSpPr>
          <p:sp>
            <p:nvSpPr>
              <p:cNvPr id="40" name="íṣlíde"/>
              <p:cNvSpPr/>
              <p:nvPr/>
            </p:nvSpPr>
            <p:spPr bwMode="auto">
              <a:xfrm>
                <a:off x="8009245" y="1280116"/>
                <a:ext cx="772888" cy="692969"/>
              </a:xfrm>
              <a:custGeom>
                <a:avLst/>
                <a:gdLst>
                  <a:gd name="T0" fmla="*/ 156 w 201"/>
                  <a:gd name="T1" fmla="*/ 86 h 180"/>
                  <a:gd name="T2" fmla="*/ 152 w 201"/>
                  <a:gd name="T3" fmla="*/ 97 h 180"/>
                  <a:gd name="T4" fmla="*/ 164 w 201"/>
                  <a:gd name="T5" fmla="*/ 13 h 180"/>
                  <a:gd name="T6" fmla="*/ 141 w 201"/>
                  <a:gd name="T7" fmla="*/ 18 h 180"/>
                  <a:gd name="T8" fmla="*/ 153 w 201"/>
                  <a:gd name="T9" fmla="*/ 14 h 180"/>
                  <a:gd name="T10" fmla="*/ 159 w 201"/>
                  <a:gd name="T11" fmla="*/ 14 h 180"/>
                  <a:gd name="T12" fmla="*/ 130 w 201"/>
                  <a:gd name="T13" fmla="*/ 2 h 180"/>
                  <a:gd name="T14" fmla="*/ 119 w 201"/>
                  <a:gd name="T15" fmla="*/ 1 h 180"/>
                  <a:gd name="T16" fmla="*/ 109 w 201"/>
                  <a:gd name="T17" fmla="*/ 3 h 180"/>
                  <a:gd name="T18" fmla="*/ 102 w 201"/>
                  <a:gd name="T19" fmla="*/ 3 h 180"/>
                  <a:gd name="T20" fmla="*/ 92 w 201"/>
                  <a:gd name="T21" fmla="*/ 19 h 180"/>
                  <a:gd name="T22" fmla="*/ 79 w 201"/>
                  <a:gd name="T23" fmla="*/ 18 h 180"/>
                  <a:gd name="T24" fmla="*/ 63 w 201"/>
                  <a:gd name="T25" fmla="*/ 17 h 180"/>
                  <a:gd name="T26" fmla="*/ 29 w 201"/>
                  <a:gd name="T27" fmla="*/ 39 h 180"/>
                  <a:gd name="T28" fmla="*/ 7 w 201"/>
                  <a:gd name="T29" fmla="*/ 47 h 180"/>
                  <a:gd name="T30" fmla="*/ 2 w 201"/>
                  <a:gd name="T31" fmla="*/ 53 h 180"/>
                  <a:gd name="T32" fmla="*/ 12 w 201"/>
                  <a:gd name="T33" fmla="*/ 53 h 180"/>
                  <a:gd name="T34" fmla="*/ 25 w 201"/>
                  <a:gd name="T35" fmla="*/ 53 h 180"/>
                  <a:gd name="T36" fmla="*/ 25 w 201"/>
                  <a:gd name="T37" fmla="*/ 59 h 180"/>
                  <a:gd name="T38" fmla="*/ 15 w 201"/>
                  <a:gd name="T39" fmla="*/ 58 h 180"/>
                  <a:gd name="T40" fmla="*/ 20 w 201"/>
                  <a:gd name="T41" fmla="*/ 71 h 180"/>
                  <a:gd name="T42" fmla="*/ 24 w 201"/>
                  <a:gd name="T43" fmla="*/ 69 h 180"/>
                  <a:gd name="T44" fmla="*/ 28 w 201"/>
                  <a:gd name="T45" fmla="*/ 67 h 180"/>
                  <a:gd name="T46" fmla="*/ 47 w 201"/>
                  <a:gd name="T47" fmla="*/ 72 h 180"/>
                  <a:gd name="T48" fmla="*/ 49 w 201"/>
                  <a:gd name="T49" fmla="*/ 100 h 180"/>
                  <a:gd name="T50" fmla="*/ 55 w 201"/>
                  <a:gd name="T51" fmla="*/ 98 h 180"/>
                  <a:gd name="T52" fmla="*/ 60 w 201"/>
                  <a:gd name="T53" fmla="*/ 98 h 180"/>
                  <a:gd name="T54" fmla="*/ 50 w 201"/>
                  <a:gd name="T55" fmla="*/ 103 h 180"/>
                  <a:gd name="T56" fmla="*/ 54 w 201"/>
                  <a:gd name="T57" fmla="*/ 124 h 180"/>
                  <a:gd name="T58" fmla="*/ 62 w 201"/>
                  <a:gd name="T59" fmla="*/ 173 h 180"/>
                  <a:gd name="T60" fmla="*/ 81 w 201"/>
                  <a:gd name="T61" fmla="*/ 180 h 180"/>
                  <a:gd name="T62" fmla="*/ 88 w 201"/>
                  <a:gd name="T63" fmla="*/ 171 h 180"/>
                  <a:gd name="T64" fmla="*/ 100 w 201"/>
                  <a:gd name="T65" fmla="*/ 138 h 180"/>
                  <a:gd name="T66" fmla="*/ 107 w 201"/>
                  <a:gd name="T67" fmla="*/ 138 h 180"/>
                  <a:gd name="T68" fmla="*/ 113 w 201"/>
                  <a:gd name="T69" fmla="*/ 138 h 180"/>
                  <a:gd name="T70" fmla="*/ 141 w 201"/>
                  <a:gd name="T71" fmla="*/ 121 h 180"/>
                  <a:gd name="T72" fmla="*/ 148 w 201"/>
                  <a:gd name="T73" fmla="*/ 108 h 180"/>
                  <a:gd name="T74" fmla="*/ 141 w 201"/>
                  <a:gd name="T75" fmla="*/ 100 h 180"/>
                  <a:gd name="T76" fmla="*/ 160 w 201"/>
                  <a:gd name="T77" fmla="*/ 107 h 180"/>
                  <a:gd name="T78" fmla="*/ 157 w 201"/>
                  <a:gd name="T79" fmla="*/ 97 h 180"/>
                  <a:gd name="T80" fmla="*/ 160 w 201"/>
                  <a:gd name="T81" fmla="*/ 90 h 180"/>
                  <a:gd name="T82" fmla="*/ 178 w 201"/>
                  <a:gd name="T83" fmla="*/ 60 h 180"/>
                  <a:gd name="T84" fmla="*/ 169 w 201"/>
                  <a:gd name="T85" fmla="*/ 50 h 180"/>
                  <a:gd name="T86" fmla="*/ 173 w 201"/>
                  <a:gd name="T87" fmla="*/ 48 h 180"/>
                  <a:gd name="T88" fmla="*/ 178 w 201"/>
                  <a:gd name="T89" fmla="*/ 46 h 180"/>
                  <a:gd name="T90" fmla="*/ 178 w 201"/>
                  <a:gd name="T91" fmla="*/ 36 h 180"/>
                  <a:gd name="T92" fmla="*/ 185 w 201"/>
                  <a:gd name="T93" fmla="*/ 31 h 180"/>
                  <a:gd name="T94" fmla="*/ 188 w 201"/>
                  <a:gd name="T95" fmla="*/ 30 h 180"/>
                  <a:gd name="T96" fmla="*/ 196 w 201"/>
                  <a:gd name="T97" fmla="*/ 31 h 180"/>
                  <a:gd name="T98" fmla="*/ 191 w 201"/>
                  <a:gd name="T99" fmla="*/ 22 h 180"/>
                  <a:gd name="T100" fmla="*/ 183 w 201"/>
                  <a:gd name="T101" fmla="*/ 17 h 180"/>
                  <a:gd name="T102" fmla="*/ 174 w 201"/>
                  <a:gd name="T103" fmla="*/ 19 h 180"/>
                  <a:gd name="T104" fmla="*/ 165 w 201"/>
                  <a:gd name="T105" fmla="*/ 20 h 180"/>
                  <a:gd name="T106" fmla="*/ 167 w 201"/>
                  <a:gd name="T107" fmla="*/ 3 h 180"/>
                  <a:gd name="T108" fmla="*/ 152 w 201"/>
                  <a:gd name="T109" fmla="*/ 1 h 180"/>
                  <a:gd name="T110" fmla="*/ 139 w 201"/>
                  <a:gd name="T111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1" h="180">
                    <a:moveTo>
                      <a:pt x="152" y="97"/>
                    </a:moveTo>
                    <a:cubicBezTo>
                      <a:pt x="148" y="94"/>
                      <a:pt x="152" y="86"/>
                      <a:pt x="156" y="86"/>
                    </a:cubicBezTo>
                    <a:cubicBezTo>
                      <a:pt x="157" y="86"/>
                      <a:pt x="157" y="86"/>
                      <a:pt x="157" y="86"/>
                    </a:cubicBezTo>
                    <a:cubicBezTo>
                      <a:pt x="156" y="90"/>
                      <a:pt x="153" y="92"/>
                      <a:pt x="152" y="97"/>
                    </a:cubicBezTo>
                    <a:moveTo>
                      <a:pt x="159" y="14"/>
                    </a:moveTo>
                    <a:cubicBezTo>
                      <a:pt x="161" y="14"/>
                      <a:pt x="162" y="14"/>
                      <a:pt x="164" y="13"/>
                    </a:cubicBezTo>
                    <a:cubicBezTo>
                      <a:pt x="164" y="19"/>
                      <a:pt x="160" y="20"/>
                      <a:pt x="157" y="22"/>
                    </a:cubicBezTo>
                    <a:cubicBezTo>
                      <a:pt x="153" y="19"/>
                      <a:pt x="148" y="18"/>
                      <a:pt x="141" y="18"/>
                    </a:cubicBezTo>
                    <a:cubicBezTo>
                      <a:pt x="140" y="18"/>
                      <a:pt x="138" y="18"/>
                      <a:pt x="136" y="19"/>
                    </a:cubicBezTo>
                    <a:cubicBezTo>
                      <a:pt x="140" y="14"/>
                      <a:pt x="147" y="14"/>
                      <a:pt x="153" y="14"/>
                    </a:cubicBezTo>
                    <a:cubicBezTo>
                      <a:pt x="154" y="14"/>
                      <a:pt x="155" y="14"/>
                      <a:pt x="156" y="14"/>
                    </a:cubicBezTo>
                    <a:cubicBezTo>
                      <a:pt x="157" y="14"/>
                      <a:pt x="158" y="14"/>
                      <a:pt x="159" y="14"/>
                    </a:cubicBezTo>
                    <a:moveTo>
                      <a:pt x="139" y="0"/>
                    </a:moveTo>
                    <a:cubicBezTo>
                      <a:pt x="137" y="1"/>
                      <a:pt x="134" y="2"/>
                      <a:pt x="130" y="2"/>
                    </a:cubicBezTo>
                    <a:cubicBezTo>
                      <a:pt x="128" y="2"/>
                      <a:pt x="126" y="1"/>
                      <a:pt x="125" y="1"/>
                    </a:cubicBezTo>
                    <a:cubicBezTo>
                      <a:pt x="123" y="1"/>
                      <a:pt x="121" y="1"/>
                      <a:pt x="119" y="1"/>
                    </a:cubicBezTo>
                    <a:cubicBezTo>
                      <a:pt x="116" y="1"/>
                      <a:pt x="113" y="2"/>
                      <a:pt x="110" y="3"/>
                    </a:cubicBezTo>
                    <a:cubicBezTo>
                      <a:pt x="110" y="3"/>
                      <a:pt x="109" y="3"/>
                      <a:pt x="109" y="3"/>
                    </a:cubicBezTo>
                    <a:cubicBezTo>
                      <a:pt x="108" y="3"/>
                      <a:pt x="107" y="3"/>
                      <a:pt x="105" y="3"/>
                    </a:cubicBezTo>
                    <a:cubicBezTo>
                      <a:pt x="104" y="3"/>
                      <a:pt x="103" y="3"/>
                      <a:pt x="102" y="3"/>
                    </a:cubicBezTo>
                    <a:cubicBezTo>
                      <a:pt x="97" y="3"/>
                      <a:pt x="93" y="3"/>
                      <a:pt x="91" y="7"/>
                    </a:cubicBezTo>
                    <a:cubicBezTo>
                      <a:pt x="91" y="10"/>
                      <a:pt x="95" y="18"/>
                      <a:pt x="92" y="19"/>
                    </a:cubicBezTo>
                    <a:cubicBezTo>
                      <a:pt x="89" y="18"/>
                      <a:pt x="86" y="18"/>
                      <a:pt x="84" y="18"/>
                    </a:cubicBezTo>
                    <a:cubicBezTo>
                      <a:pt x="82" y="18"/>
                      <a:pt x="80" y="18"/>
                      <a:pt x="79" y="18"/>
                    </a:cubicBezTo>
                    <a:cubicBezTo>
                      <a:pt x="77" y="18"/>
                      <a:pt x="75" y="18"/>
                      <a:pt x="74" y="18"/>
                    </a:cubicBezTo>
                    <a:cubicBezTo>
                      <a:pt x="70" y="18"/>
                      <a:pt x="67" y="18"/>
                      <a:pt x="63" y="17"/>
                    </a:cubicBezTo>
                    <a:cubicBezTo>
                      <a:pt x="47" y="19"/>
                      <a:pt x="39" y="31"/>
                      <a:pt x="23" y="33"/>
                    </a:cubicBezTo>
                    <a:cubicBezTo>
                      <a:pt x="21" y="39"/>
                      <a:pt x="30" y="34"/>
                      <a:pt x="29" y="39"/>
                    </a:cubicBezTo>
                    <a:cubicBezTo>
                      <a:pt x="25" y="44"/>
                      <a:pt x="16" y="44"/>
                      <a:pt x="11" y="48"/>
                    </a:cubicBezTo>
                    <a:cubicBezTo>
                      <a:pt x="10" y="47"/>
                      <a:pt x="9" y="47"/>
                      <a:pt x="7" y="47"/>
                    </a:cubicBezTo>
                    <a:cubicBezTo>
                      <a:pt x="4" y="47"/>
                      <a:pt x="1" y="49"/>
                      <a:pt x="0" y="53"/>
                    </a:cubicBezTo>
                    <a:cubicBezTo>
                      <a:pt x="1" y="53"/>
                      <a:pt x="2" y="53"/>
                      <a:pt x="2" y="53"/>
                    </a:cubicBezTo>
                    <a:cubicBezTo>
                      <a:pt x="5" y="53"/>
                      <a:pt x="6" y="56"/>
                      <a:pt x="8" y="57"/>
                    </a:cubicBezTo>
                    <a:cubicBezTo>
                      <a:pt x="8" y="54"/>
                      <a:pt x="10" y="53"/>
                      <a:pt x="12" y="53"/>
                    </a:cubicBezTo>
                    <a:cubicBezTo>
                      <a:pt x="14" y="53"/>
                      <a:pt x="16" y="54"/>
                      <a:pt x="16" y="57"/>
                    </a:cubicBezTo>
                    <a:cubicBezTo>
                      <a:pt x="19" y="56"/>
                      <a:pt x="22" y="53"/>
                      <a:pt x="25" y="53"/>
                    </a:cubicBezTo>
                    <a:cubicBezTo>
                      <a:pt x="26" y="53"/>
                      <a:pt x="27" y="55"/>
                      <a:pt x="28" y="58"/>
                    </a:cubicBezTo>
                    <a:cubicBezTo>
                      <a:pt x="27" y="59"/>
                      <a:pt x="26" y="59"/>
                      <a:pt x="25" y="59"/>
                    </a:cubicBezTo>
                    <a:cubicBezTo>
                      <a:pt x="23" y="59"/>
                      <a:pt x="21" y="59"/>
                      <a:pt x="20" y="58"/>
                    </a:cubicBezTo>
                    <a:cubicBezTo>
                      <a:pt x="18" y="58"/>
                      <a:pt x="16" y="58"/>
                      <a:pt x="15" y="58"/>
                    </a:cubicBezTo>
                    <a:cubicBezTo>
                      <a:pt x="12" y="58"/>
                      <a:pt x="9" y="59"/>
                      <a:pt x="7" y="60"/>
                    </a:cubicBezTo>
                    <a:cubicBezTo>
                      <a:pt x="8" y="67"/>
                      <a:pt x="14" y="68"/>
                      <a:pt x="20" y="71"/>
                    </a:cubicBezTo>
                    <a:cubicBezTo>
                      <a:pt x="20" y="71"/>
                      <a:pt x="20" y="71"/>
                      <a:pt x="21" y="71"/>
                    </a:cubicBezTo>
                    <a:cubicBezTo>
                      <a:pt x="22" y="71"/>
                      <a:pt x="23" y="70"/>
                      <a:pt x="24" y="69"/>
                    </a:cubicBezTo>
                    <a:cubicBezTo>
                      <a:pt x="24" y="68"/>
                      <a:pt x="25" y="67"/>
                      <a:pt x="26" y="67"/>
                    </a:cubicBezTo>
                    <a:cubicBezTo>
                      <a:pt x="27" y="67"/>
                      <a:pt x="27" y="67"/>
                      <a:pt x="28" y="67"/>
                    </a:cubicBezTo>
                    <a:cubicBezTo>
                      <a:pt x="32" y="70"/>
                      <a:pt x="36" y="73"/>
                      <a:pt x="43" y="73"/>
                    </a:cubicBezTo>
                    <a:cubicBezTo>
                      <a:pt x="44" y="73"/>
                      <a:pt x="45" y="73"/>
                      <a:pt x="47" y="72"/>
                    </a:cubicBezTo>
                    <a:cubicBezTo>
                      <a:pt x="46" y="80"/>
                      <a:pt x="48" y="84"/>
                      <a:pt x="50" y="88"/>
                    </a:cubicBezTo>
                    <a:cubicBezTo>
                      <a:pt x="50" y="92"/>
                      <a:pt x="48" y="94"/>
                      <a:pt x="49" y="100"/>
                    </a:cubicBezTo>
                    <a:cubicBezTo>
                      <a:pt x="50" y="100"/>
                      <a:pt x="50" y="101"/>
                      <a:pt x="51" y="101"/>
                    </a:cubicBezTo>
                    <a:cubicBezTo>
                      <a:pt x="53" y="101"/>
                      <a:pt x="54" y="100"/>
                      <a:pt x="55" y="98"/>
                    </a:cubicBezTo>
                    <a:cubicBezTo>
                      <a:pt x="56" y="97"/>
                      <a:pt x="57" y="96"/>
                      <a:pt x="58" y="96"/>
                    </a:cubicBezTo>
                    <a:cubicBezTo>
                      <a:pt x="58" y="96"/>
                      <a:pt x="59" y="97"/>
                      <a:pt x="60" y="98"/>
                    </a:cubicBezTo>
                    <a:cubicBezTo>
                      <a:pt x="61" y="103"/>
                      <a:pt x="58" y="104"/>
                      <a:pt x="54" y="104"/>
                    </a:cubicBezTo>
                    <a:cubicBezTo>
                      <a:pt x="53" y="104"/>
                      <a:pt x="52" y="103"/>
                      <a:pt x="50" y="103"/>
                    </a:cubicBezTo>
                    <a:cubicBezTo>
                      <a:pt x="52" y="111"/>
                      <a:pt x="63" y="109"/>
                      <a:pt x="65" y="116"/>
                    </a:cubicBezTo>
                    <a:cubicBezTo>
                      <a:pt x="61" y="119"/>
                      <a:pt x="57" y="121"/>
                      <a:pt x="54" y="124"/>
                    </a:cubicBezTo>
                    <a:cubicBezTo>
                      <a:pt x="58" y="126"/>
                      <a:pt x="48" y="128"/>
                      <a:pt x="50" y="133"/>
                    </a:cubicBezTo>
                    <a:cubicBezTo>
                      <a:pt x="62" y="141"/>
                      <a:pt x="53" y="161"/>
                      <a:pt x="62" y="173"/>
                    </a:cubicBezTo>
                    <a:cubicBezTo>
                      <a:pt x="65" y="173"/>
                      <a:pt x="69" y="173"/>
                      <a:pt x="73" y="173"/>
                    </a:cubicBezTo>
                    <a:cubicBezTo>
                      <a:pt x="78" y="173"/>
                      <a:pt x="76" y="180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3" y="176"/>
                      <a:pt x="84" y="172"/>
                      <a:pt x="88" y="171"/>
                    </a:cubicBezTo>
                    <a:cubicBezTo>
                      <a:pt x="86" y="158"/>
                      <a:pt x="96" y="158"/>
                      <a:pt x="94" y="145"/>
                    </a:cubicBezTo>
                    <a:cubicBezTo>
                      <a:pt x="98" y="145"/>
                      <a:pt x="96" y="138"/>
                      <a:pt x="100" y="138"/>
                    </a:cubicBezTo>
                    <a:cubicBezTo>
                      <a:pt x="102" y="139"/>
                      <a:pt x="103" y="139"/>
                      <a:pt x="104" y="139"/>
                    </a:cubicBezTo>
                    <a:cubicBezTo>
                      <a:pt x="105" y="139"/>
                      <a:pt x="106" y="138"/>
                      <a:pt x="107" y="138"/>
                    </a:cubicBezTo>
                    <a:cubicBezTo>
                      <a:pt x="108" y="137"/>
                      <a:pt x="108" y="137"/>
                      <a:pt x="110" y="137"/>
                    </a:cubicBezTo>
                    <a:cubicBezTo>
                      <a:pt x="111" y="137"/>
                      <a:pt x="112" y="137"/>
                      <a:pt x="113" y="138"/>
                    </a:cubicBezTo>
                    <a:cubicBezTo>
                      <a:pt x="116" y="136"/>
                      <a:pt x="119" y="133"/>
                      <a:pt x="122" y="131"/>
                    </a:cubicBezTo>
                    <a:cubicBezTo>
                      <a:pt x="129" y="129"/>
                      <a:pt x="133" y="122"/>
                      <a:pt x="141" y="121"/>
                    </a:cubicBezTo>
                    <a:cubicBezTo>
                      <a:pt x="142" y="114"/>
                      <a:pt x="155" y="113"/>
                      <a:pt x="151" y="107"/>
                    </a:cubicBezTo>
                    <a:cubicBezTo>
                      <a:pt x="150" y="108"/>
                      <a:pt x="149" y="108"/>
                      <a:pt x="148" y="108"/>
                    </a:cubicBezTo>
                    <a:cubicBezTo>
                      <a:pt x="145" y="108"/>
                      <a:pt x="140" y="104"/>
                      <a:pt x="136" y="103"/>
                    </a:cubicBezTo>
                    <a:cubicBezTo>
                      <a:pt x="139" y="103"/>
                      <a:pt x="138" y="100"/>
                      <a:pt x="141" y="100"/>
                    </a:cubicBezTo>
                    <a:cubicBezTo>
                      <a:pt x="142" y="100"/>
                      <a:pt x="142" y="100"/>
                      <a:pt x="143" y="100"/>
                    </a:cubicBezTo>
                    <a:cubicBezTo>
                      <a:pt x="148" y="102"/>
                      <a:pt x="152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6" y="103"/>
                      <a:pt x="153" y="99"/>
                      <a:pt x="157" y="97"/>
                    </a:cubicBezTo>
                    <a:cubicBezTo>
                      <a:pt x="160" y="97"/>
                      <a:pt x="161" y="99"/>
                      <a:pt x="164" y="100"/>
                    </a:cubicBezTo>
                    <a:cubicBezTo>
                      <a:pt x="165" y="94"/>
                      <a:pt x="162" y="93"/>
                      <a:pt x="160" y="90"/>
                    </a:cubicBezTo>
                    <a:cubicBezTo>
                      <a:pt x="174" y="89"/>
                      <a:pt x="169" y="71"/>
                      <a:pt x="167" y="62"/>
                    </a:cubicBezTo>
                    <a:cubicBezTo>
                      <a:pt x="170" y="61"/>
                      <a:pt x="174" y="60"/>
                      <a:pt x="178" y="60"/>
                    </a:cubicBezTo>
                    <a:cubicBezTo>
                      <a:pt x="179" y="60"/>
                      <a:pt x="180" y="60"/>
                      <a:pt x="181" y="60"/>
                    </a:cubicBezTo>
                    <a:cubicBezTo>
                      <a:pt x="181" y="53"/>
                      <a:pt x="173" y="53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71" y="50"/>
                      <a:pt x="172" y="49"/>
                      <a:pt x="173" y="48"/>
                    </a:cubicBezTo>
                    <a:cubicBezTo>
                      <a:pt x="174" y="47"/>
                      <a:pt x="174" y="46"/>
                      <a:pt x="176" y="46"/>
                    </a:cubicBezTo>
                    <a:cubicBezTo>
                      <a:pt x="177" y="46"/>
                      <a:pt x="177" y="46"/>
                      <a:pt x="178" y="46"/>
                    </a:cubicBezTo>
                    <a:cubicBezTo>
                      <a:pt x="179" y="41"/>
                      <a:pt x="175" y="41"/>
                      <a:pt x="177" y="36"/>
                    </a:cubicBezTo>
                    <a:cubicBezTo>
                      <a:pt x="177" y="36"/>
                      <a:pt x="177" y="36"/>
                      <a:pt x="178" y="36"/>
                    </a:cubicBezTo>
                    <a:cubicBezTo>
                      <a:pt x="180" y="36"/>
                      <a:pt x="181" y="35"/>
                      <a:pt x="182" y="33"/>
                    </a:cubicBezTo>
                    <a:cubicBezTo>
                      <a:pt x="182" y="32"/>
                      <a:pt x="183" y="31"/>
                      <a:pt x="185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7" y="31"/>
                      <a:pt x="188" y="30"/>
                      <a:pt x="188" y="30"/>
                    </a:cubicBezTo>
                    <a:cubicBezTo>
                      <a:pt x="190" y="30"/>
                      <a:pt x="191" y="31"/>
                      <a:pt x="192" y="31"/>
                    </a:cubicBezTo>
                    <a:cubicBezTo>
                      <a:pt x="193" y="31"/>
                      <a:pt x="195" y="31"/>
                      <a:pt x="196" y="31"/>
                    </a:cubicBezTo>
                    <a:cubicBezTo>
                      <a:pt x="198" y="31"/>
                      <a:pt x="200" y="30"/>
                      <a:pt x="199" y="27"/>
                    </a:cubicBezTo>
                    <a:cubicBezTo>
                      <a:pt x="201" y="21"/>
                      <a:pt x="192" y="26"/>
                      <a:pt x="191" y="22"/>
                    </a:cubicBezTo>
                    <a:cubicBezTo>
                      <a:pt x="188" y="22"/>
                      <a:pt x="188" y="17"/>
                      <a:pt x="184" y="17"/>
                    </a:cubicBezTo>
                    <a:cubicBezTo>
                      <a:pt x="184" y="17"/>
                      <a:pt x="183" y="17"/>
                      <a:pt x="183" y="17"/>
                    </a:cubicBezTo>
                    <a:cubicBezTo>
                      <a:pt x="183" y="17"/>
                      <a:pt x="182" y="17"/>
                      <a:pt x="182" y="17"/>
                    </a:cubicBezTo>
                    <a:cubicBezTo>
                      <a:pt x="179" y="17"/>
                      <a:pt x="176" y="18"/>
                      <a:pt x="174" y="19"/>
                    </a:cubicBezTo>
                    <a:cubicBezTo>
                      <a:pt x="171" y="20"/>
                      <a:pt x="169" y="21"/>
                      <a:pt x="167" y="21"/>
                    </a:cubicBezTo>
                    <a:cubicBezTo>
                      <a:pt x="166" y="21"/>
                      <a:pt x="166" y="21"/>
                      <a:pt x="165" y="20"/>
                    </a:cubicBezTo>
                    <a:cubicBezTo>
                      <a:pt x="166" y="12"/>
                      <a:pt x="180" y="16"/>
                      <a:pt x="181" y="8"/>
                    </a:cubicBezTo>
                    <a:cubicBezTo>
                      <a:pt x="179" y="4"/>
                      <a:pt x="174" y="3"/>
                      <a:pt x="167" y="3"/>
                    </a:cubicBezTo>
                    <a:cubicBezTo>
                      <a:pt x="166" y="3"/>
                      <a:pt x="164" y="3"/>
                      <a:pt x="162" y="3"/>
                    </a:cubicBezTo>
                    <a:cubicBezTo>
                      <a:pt x="159" y="2"/>
                      <a:pt x="155" y="1"/>
                      <a:pt x="152" y="1"/>
                    </a:cubicBezTo>
                    <a:cubicBezTo>
                      <a:pt x="150" y="1"/>
                      <a:pt x="149" y="1"/>
                      <a:pt x="147" y="3"/>
                    </a:cubicBezTo>
                    <a:cubicBezTo>
                      <a:pt x="146" y="1"/>
                      <a:pt x="142" y="1"/>
                      <a:pt x="13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41" name="ïṣlíḓé"/>
              <p:cNvSpPr/>
              <p:nvPr/>
            </p:nvSpPr>
            <p:spPr bwMode="auto">
              <a:xfrm>
                <a:off x="7736894" y="1319024"/>
                <a:ext cx="441650" cy="266042"/>
              </a:xfrm>
              <a:custGeom>
                <a:avLst/>
                <a:gdLst>
                  <a:gd name="T0" fmla="*/ 39 w 115"/>
                  <a:gd name="T1" fmla="*/ 62 h 69"/>
                  <a:gd name="T2" fmla="*/ 39 w 115"/>
                  <a:gd name="T3" fmla="*/ 62 h 69"/>
                  <a:gd name="T4" fmla="*/ 40 w 115"/>
                  <a:gd name="T5" fmla="*/ 60 h 69"/>
                  <a:gd name="T6" fmla="*/ 40 w 115"/>
                  <a:gd name="T7" fmla="*/ 61 h 69"/>
                  <a:gd name="T8" fmla="*/ 39 w 115"/>
                  <a:gd name="T9" fmla="*/ 62 h 69"/>
                  <a:gd name="T10" fmla="*/ 110 w 115"/>
                  <a:gd name="T11" fmla="*/ 0 h 69"/>
                  <a:gd name="T12" fmla="*/ 92 w 115"/>
                  <a:gd name="T13" fmla="*/ 1 h 69"/>
                  <a:gd name="T14" fmla="*/ 77 w 115"/>
                  <a:gd name="T15" fmla="*/ 1 h 69"/>
                  <a:gd name="T16" fmla="*/ 60 w 115"/>
                  <a:gd name="T17" fmla="*/ 0 h 69"/>
                  <a:gd name="T18" fmla="*/ 19 w 115"/>
                  <a:gd name="T19" fmla="*/ 7 h 69"/>
                  <a:gd name="T20" fmla="*/ 27 w 115"/>
                  <a:gd name="T21" fmla="*/ 23 h 69"/>
                  <a:gd name="T22" fmla="*/ 26 w 115"/>
                  <a:gd name="T23" fmla="*/ 23 h 69"/>
                  <a:gd name="T24" fmla="*/ 19 w 115"/>
                  <a:gd name="T25" fmla="*/ 17 h 69"/>
                  <a:gd name="T26" fmla="*/ 11 w 115"/>
                  <a:gd name="T27" fmla="*/ 12 h 69"/>
                  <a:gd name="T28" fmla="*/ 8 w 115"/>
                  <a:gd name="T29" fmla="*/ 12 h 69"/>
                  <a:gd name="T30" fmla="*/ 6 w 115"/>
                  <a:gd name="T31" fmla="*/ 19 h 69"/>
                  <a:gd name="T32" fmla="*/ 1 w 115"/>
                  <a:gd name="T33" fmla="*/ 23 h 69"/>
                  <a:gd name="T34" fmla="*/ 6 w 115"/>
                  <a:gd name="T35" fmla="*/ 29 h 69"/>
                  <a:gd name="T36" fmla="*/ 6 w 115"/>
                  <a:gd name="T37" fmla="*/ 40 h 69"/>
                  <a:gd name="T38" fmla="*/ 8 w 115"/>
                  <a:gd name="T39" fmla="*/ 39 h 69"/>
                  <a:gd name="T40" fmla="*/ 12 w 115"/>
                  <a:gd name="T41" fmla="*/ 41 h 69"/>
                  <a:gd name="T42" fmla="*/ 16 w 115"/>
                  <a:gd name="T43" fmla="*/ 42 h 69"/>
                  <a:gd name="T44" fmla="*/ 16 w 115"/>
                  <a:gd name="T45" fmla="*/ 42 h 69"/>
                  <a:gd name="T46" fmla="*/ 29 w 115"/>
                  <a:gd name="T47" fmla="*/ 29 h 69"/>
                  <a:gd name="T48" fmla="*/ 32 w 115"/>
                  <a:gd name="T49" fmla="*/ 29 h 69"/>
                  <a:gd name="T50" fmla="*/ 30 w 115"/>
                  <a:gd name="T51" fmla="*/ 33 h 69"/>
                  <a:gd name="T52" fmla="*/ 28 w 115"/>
                  <a:gd name="T53" fmla="*/ 33 h 69"/>
                  <a:gd name="T54" fmla="*/ 26 w 115"/>
                  <a:gd name="T55" fmla="*/ 33 h 69"/>
                  <a:gd name="T56" fmla="*/ 24 w 115"/>
                  <a:gd name="T57" fmla="*/ 35 h 69"/>
                  <a:gd name="T58" fmla="*/ 19 w 115"/>
                  <a:gd name="T59" fmla="*/ 42 h 69"/>
                  <a:gd name="T60" fmla="*/ 21 w 115"/>
                  <a:gd name="T61" fmla="*/ 41 h 69"/>
                  <a:gd name="T62" fmla="*/ 24 w 115"/>
                  <a:gd name="T63" fmla="*/ 47 h 69"/>
                  <a:gd name="T64" fmla="*/ 24 w 115"/>
                  <a:gd name="T65" fmla="*/ 47 h 69"/>
                  <a:gd name="T66" fmla="*/ 20 w 115"/>
                  <a:gd name="T67" fmla="*/ 46 h 69"/>
                  <a:gd name="T68" fmla="*/ 17 w 115"/>
                  <a:gd name="T69" fmla="*/ 45 h 69"/>
                  <a:gd name="T70" fmla="*/ 14 w 115"/>
                  <a:gd name="T71" fmla="*/ 45 h 69"/>
                  <a:gd name="T72" fmla="*/ 11 w 115"/>
                  <a:gd name="T73" fmla="*/ 55 h 69"/>
                  <a:gd name="T74" fmla="*/ 21 w 115"/>
                  <a:gd name="T75" fmla="*/ 54 h 69"/>
                  <a:gd name="T76" fmla="*/ 32 w 115"/>
                  <a:gd name="T77" fmla="*/ 61 h 69"/>
                  <a:gd name="T78" fmla="*/ 27 w 115"/>
                  <a:gd name="T79" fmla="*/ 61 h 69"/>
                  <a:gd name="T80" fmla="*/ 16 w 115"/>
                  <a:gd name="T81" fmla="*/ 59 h 69"/>
                  <a:gd name="T82" fmla="*/ 7 w 115"/>
                  <a:gd name="T83" fmla="*/ 56 h 69"/>
                  <a:gd name="T84" fmla="*/ 3 w 115"/>
                  <a:gd name="T85" fmla="*/ 57 h 69"/>
                  <a:gd name="T86" fmla="*/ 13 w 115"/>
                  <a:gd name="T87" fmla="*/ 68 h 69"/>
                  <a:gd name="T88" fmla="*/ 16 w 115"/>
                  <a:gd name="T89" fmla="*/ 67 h 69"/>
                  <a:gd name="T90" fmla="*/ 26 w 115"/>
                  <a:gd name="T91" fmla="*/ 68 h 69"/>
                  <a:gd name="T92" fmla="*/ 35 w 115"/>
                  <a:gd name="T93" fmla="*/ 69 h 69"/>
                  <a:gd name="T94" fmla="*/ 45 w 115"/>
                  <a:gd name="T95" fmla="*/ 62 h 69"/>
                  <a:gd name="T96" fmla="*/ 47 w 115"/>
                  <a:gd name="T97" fmla="*/ 62 h 69"/>
                  <a:gd name="T98" fmla="*/ 52 w 115"/>
                  <a:gd name="T99" fmla="*/ 57 h 69"/>
                  <a:gd name="T100" fmla="*/ 50 w 115"/>
                  <a:gd name="T101" fmla="*/ 55 h 69"/>
                  <a:gd name="T102" fmla="*/ 48 w 115"/>
                  <a:gd name="T103" fmla="*/ 55 h 69"/>
                  <a:gd name="T104" fmla="*/ 47 w 115"/>
                  <a:gd name="T105" fmla="*/ 56 h 69"/>
                  <a:gd name="T106" fmla="*/ 45 w 115"/>
                  <a:gd name="T107" fmla="*/ 54 h 69"/>
                  <a:gd name="T108" fmla="*/ 57 w 115"/>
                  <a:gd name="T109" fmla="*/ 54 h 69"/>
                  <a:gd name="T110" fmla="*/ 65 w 115"/>
                  <a:gd name="T111" fmla="*/ 35 h 69"/>
                  <a:gd name="T112" fmla="*/ 82 w 115"/>
                  <a:gd name="T113" fmla="*/ 27 h 69"/>
                  <a:gd name="T114" fmla="*/ 84 w 115"/>
                  <a:gd name="T115" fmla="*/ 28 h 69"/>
                  <a:gd name="T116" fmla="*/ 95 w 115"/>
                  <a:gd name="T117" fmla="*/ 21 h 69"/>
                  <a:gd name="T118" fmla="*/ 95 w 115"/>
                  <a:gd name="T119" fmla="*/ 21 h 69"/>
                  <a:gd name="T120" fmla="*/ 95 w 115"/>
                  <a:gd name="T121" fmla="*/ 12 h 69"/>
                  <a:gd name="T122" fmla="*/ 115 w 115"/>
                  <a:gd name="T123" fmla="*/ 3 h 69"/>
                  <a:gd name="T124" fmla="*/ 110 w 115"/>
                  <a:gd name="T12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5" h="69">
                    <a:moveTo>
                      <a:pt x="39" y="62"/>
                    </a:moveTo>
                    <a:cubicBezTo>
                      <a:pt x="39" y="62"/>
                      <a:pt x="39" y="62"/>
                      <a:pt x="39" y="62"/>
                    </a:cubicBezTo>
                    <a:cubicBezTo>
                      <a:pt x="38" y="62"/>
                      <a:pt x="39" y="60"/>
                      <a:pt x="40" y="60"/>
                    </a:cubicBezTo>
                    <a:cubicBezTo>
                      <a:pt x="40" y="60"/>
                      <a:pt x="40" y="60"/>
                      <a:pt x="40" y="61"/>
                    </a:cubicBezTo>
                    <a:cubicBezTo>
                      <a:pt x="41" y="61"/>
                      <a:pt x="40" y="62"/>
                      <a:pt x="39" y="62"/>
                    </a:cubicBezTo>
                    <a:moveTo>
                      <a:pt x="110" y="0"/>
                    </a:moveTo>
                    <a:cubicBezTo>
                      <a:pt x="104" y="1"/>
                      <a:pt x="99" y="1"/>
                      <a:pt x="92" y="1"/>
                    </a:cubicBezTo>
                    <a:cubicBezTo>
                      <a:pt x="87" y="1"/>
                      <a:pt x="82" y="1"/>
                      <a:pt x="77" y="1"/>
                    </a:cubicBezTo>
                    <a:cubicBezTo>
                      <a:pt x="71" y="1"/>
                      <a:pt x="66" y="0"/>
                      <a:pt x="60" y="0"/>
                    </a:cubicBezTo>
                    <a:cubicBezTo>
                      <a:pt x="46" y="0"/>
                      <a:pt x="32" y="2"/>
                      <a:pt x="19" y="7"/>
                    </a:cubicBezTo>
                    <a:cubicBezTo>
                      <a:pt x="17" y="17"/>
                      <a:pt x="26" y="16"/>
                      <a:pt x="27" y="23"/>
                    </a:cubicBezTo>
                    <a:cubicBezTo>
                      <a:pt x="27" y="23"/>
                      <a:pt x="27" y="23"/>
                      <a:pt x="26" y="23"/>
                    </a:cubicBezTo>
                    <a:cubicBezTo>
                      <a:pt x="22" y="23"/>
                      <a:pt x="20" y="20"/>
                      <a:pt x="19" y="17"/>
                    </a:cubicBezTo>
                    <a:cubicBezTo>
                      <a:pt x="17" y="14"/>
                      <a:pt x="15" y="12"/>
                      <a:pt x="11" y="12"/>
                    </a:cubicBezTo>
                    <a:cubicBezTo>
                      <a:pt x="10" y="12"/>
                      <a:pt x="9" y="12"/>
                      <a:pt x="8" y="12"/>
                    </a:cubicBezTo>
                    <a:cubicBezTo>
                      <a:pt x="7" y="14"/>
                      <a:pt x="6" y="15"/>
                      <a:pt x="6" y="19"/>
                    </a:cubicBezTo>
                    <a:cubicBezTo>
                      <a:pt x="4" y="19"/>
                      <a:pt x="1" y="19"/>
                      <a:pt x="1" y="23"/>
                    </a:cubicBezTo>
                    <a:cubicBezTo>
                      <a:pt x="0" y="28"/>
                      <a:pt x="6" y="26"/>
                      <a:pt x="6" y="29"/>
                    </a:cubicBezTo>
                    <a:cubicBezTo>
                      <a:pt x="6" y="33"/>
                      <a:pt x="6" y="36"/>
                      <a:pt x="6" y="40"/>
                    </a:cubicBezTo>
                    <a:cubicBezTo>
                      <a:pt x="7" y="40"/>
                      <a:pt x="8" y="39"/>
                      <a:pt x="8" y="39"/>
                    </a:cubicBezTo>
                    <a:cubicBezTo>
                      <a:pt x="10" y="39"/>
                      <a:pt x="11" y="40"/>
                      <a:pt x="12" y="41"/>
                    </a:cubicBezTo>
                    <a:cubicBezTo>
                      <a:pt x="13" y="41"/>
                      <a:pt x="14" y="42"/>
                      <a:pt x="16" y="42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7" y="35"/>
                      <a:pt x="24" y="29"/>
                      <a:pt x="29" y="29"/>
                    </a:cubicBezTo>
                    <a:cubicBezTo>
                      <a:pt x="30" y="29"/>
                      <a:pt x="31" y="29"/>
                      <a:pt x="32" y="29"/>
                    </a:cubicBezTo>
                    <a:cubicBezTo>
                      <a:pt x="33" y="32"/>
                      <a:pt x="32" y="33"/>
                      <a:pt x="30" y="33"/>
                    </a:cubicBezTo>
                    <a:cubicBezTo>
                      <a:pt x="30" y="33"/>
                      <a:pt x="29" y="33"/>
                      <a:pt x="28" y="33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25" y="33"/>
                      <a:pt x="24" y="33"/>
                      <a:pt x="24" y="35"/>
                    </a:cubicBezTo>
                    <a:cubicBezTo>
                      <a:pt x="29" y="37"/>
                      <a:pt x="19" y="38"/>
                      <a:pt x="19" y="42"/>
                    </a:cubicBezTo>
                    <a:cubicBezTo>
                      <a:pt x="20" y="41"/>
                      <a:pt x="21" y="41"/>
                      <a:pt x="21" y="41"/>
                    </a:cubicBezTo>
                    <a:cubicBezTo>
                      <a:pt x="24" y="41"/>
                      <a:pt x="25" y="43"/>
                      <a:pt x="24" y="47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2" y="47"/>
                      <a:pt x="21" y="46"/>
                      <a:pt x="20" y="46"/>
                    </a:cubicBezTo>
                    <a:cubicBezTo>
                      <a:pt x="19" y="45"/>
                      <a:pt x="18" y="45"/>
                      <a:pt x="17" y="45"/>
                    </a:cubicBezTo>
                    <a:cubicBezTo>
                      <a:pt x="16" y="45"/>
                      <a:pt x="15" y="45"/>
                      <a:pt x="14" y="45"/>
                    </a:cubicBezTo>
                    <a:cubicBezTo>
                      <a:pt x="15" y="50"/>
                      <a:pt x="9" y="48"/>
                      <a:pt x="11" y="55"/>
                    </a:cubicBezTo>
                    <a:cubicBezTo>
                      <a:pt x="15" y="55"/>
                      <a:pt x="18" y="54"/>
                      <a:pt x="21" y="54"/>
                    </a:cubicBezTo>
                    <a:cubicBezTo>
                      <a:pt x="26" y="54"/>
                      <a:pt x="29" y="56"/>
                      <a:pt x="32" y="61"/>
                    </a:cubicBezTo>
                    <a:cubicBezTo>
                      <a:pt x="30" y="61"/>
                      <a:pt x="29" y="61"/>
                      <a:pt x="27" y="61"/>
                    </a:cubicBezTo>
                    <a:cubicBezTo>
                      <a:pt x="23" y="61"/>
                      <a:pt x="19" y="60"/>
                      <a:pt x="16" y="59"/>
                    </a:cubicBezTo>
                    <a:cubicBezTo>
                      <a:pt x="13" y="58"/>
                      <a:pt x="10" y="56"/>
                      <a:pt x="7" y="56"/>
                    </a:cubicBezTo>
                    <a:cubicBezTo>
                      <a:pt x="5" y="56"/>
                      <a:pt x="4" y="57"/>
                      <a:pt x="3" y="57"/>
                    </a:cubicBezTo>
                    <a:cubicBezTo>
                      <a:pt x="2" y="65"/>
                      <a:pt x="13" y="60"/>
                      <a:pt x="13" y="68"/>
                    </a:cubicBezTo>
                    <a:cubicBezTo>
                      <a:pt x="14" y="67"/>
                      <a:pt x="15" y="67"/>
                      <a:pt x="16" y="67"/>
                    </a:cubicBezTo>
                    <a:cubicBezTo>
                      <a:pt x="19" y="67"/>
                      <a:pt x="23" y="68"/>
                      <a:pt x="26" y="68"/>
                    </a:cubicBezTo>
                    <a:cubicBezTo>
                      <a:pt x="29" y="69"/>
                      <a:pt x="32" y="69"/>
                      <a:pt x="35" y="69"/>
                    </a:cubicBezTo>
                    <a:cubicBezTo>
                      <a:pt x="40" y="69"/>
                      <a:pt x="44" y="68"/>
                      <a:pt x="45" y="62"/>
                    </a:cubicBezTo>
                    <a:cubicBezTo>
                      <a:pt x="46" y="62"/>
                      <a:pt x="46" y="62"/>
                      <a:pt x="47" y="62"/>
                    </a:cubicBezTo>
                    <a:cubicBezTo>
                      <a:pt x="50" y="62"/>
                      <a:pt x="52" y="61"/>
                      <a:pt x="52" y="57"/>
                    </a:cubicBezTo>
                    <a:cubicBezTo>
                      <a:pt x="52" y="56"/>
                      <a:pt x="51" y="55"/>
                      <a:pt x="50" y="55"/>
                    </a:cubicBezTo>
                    <a:cubicBezTo>
                      <a:pt x="50" y="55"/>
                      <a:pt x="49" y="55"/>
                      <a:pt x="48" y="55"/>
                    </a:cubicBezTo>
                    <a:cubicBezTo>
                      <a:pt x="48" y="55"/>
                      <a:pt x="47" y="56"/>
                      <a:pt x="47" y="56"/>
                    </a:cubicBezTo>
                    <a:cubicBezTo>
                      <a:pt x="45" y="56"/>
                      <a:pt x="45" y="55"/>
                      <a:pt x="45" y="54"/>
                    </a:cubicBezTo>
                    <a:cubicBezTo>
                      <a:pt x="49" y="54"/>
                      <a:pt x="53" y="54"/>
                      <a:pt x="57" y="54"/>
                    </a:cubicBezTo>
                    <a:cubicBezTo>
                      <a:pt x="56" y="44"/>
                      <a:pt x="66" y="46"/>
                      <a:pt x="65" y="35"/>
                    </a:cubicBezTo>
                    <a:cubicBezTo>
                      <a:pt x="72" y="34"/>
                      <a:pt x="74" y="27"/>
                      <a:pt x="82" y="27"/>
                    </a:cubicBezTo>
                    <a:cubicBezTo>
                      <a:pt x="82" y="27"/>
                      <a:pt x="83" y="27"/>
                      <a:pt x="84" y="28"/>
                    </a:cubicBezTo>
                    <a:cubicBezTo>
                      <a:pt x="86" y="24"/>
                      <a:pt x="89" y="21"/>
                      <a:pt x="95" y="21"/>
                    </a:cubicBezTo>
                    <a:cubicBezTo>
                      <a:pt x="95" y="21"/>
                      <a:pt x="95" y="21"/>
                      <a:pt x="95" y="21"/>
                    </a:cubicBezTo>
                    <a:cubicBezTo>
                      <a:pt x="97" y="16"/>
                      <a:pt x="92" y="12"/>
                      <a:pt x="95" y="12"/>
                    </a:cubicBezTo>
                    <a:cubicBezTo>
                      <a:pt x="102" y="9"/>
                      <a:pt x="112" y="14"/>
                      <a:pt x="115" y="3"/>
                    </a:cubicBezTo>
                    <a:cubicBezTo>
                      <a:pt x="115" y="1"/>
                      <a:pt x="110" y="3"/>
                      <a:pt x="11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42" name="îŝḻíďè"/>
              <p:cNvSpPr/>
              <p:nvPr/>
            </p:nvSpPr>
            <p:spPr bwMode="auto">
              <a:xfrm>
                <a:off x="9154380" y="1365292"/>
                <a:ext cx="169299" cy="53629"/>
              </a:xfrm>
              <a:custGeom>
                <a:avLst/>
                <a:gdLst>
                  <a:gd name="T0" fmla="*/ 0 w 44"/>
                  <a:gd name="T1" fmla="*/ 0 h 14"/>
                  <a:gd name="T2" fmla="*/ 2 w 44"/>
                  <a:gd name="T3" fmla="*/ 7 h 14"/>
                  <a:gd name="T4" fmla="*/ 29 w 44"/>
                  <a:gd name="T5" fmla="*/ 14 h 14"/>
                  <a:gd name="T6" fmla="*/ 36 w 44"/>
                  <a:gd name="T7" fmla="*/ 14 h 14"/>
                  <a:gd name="T8" fmla="*/ 42 w 44"/>
                  <a:gd name="T9" fmla="*/ 4 h 14"/>
                  <a:gd name="T10" fmla="*/ 0 w 44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4">
                    <a:moveTo>
                      <a:pt x="0" y="0"/>
                    </a:moveTo>
                    <a:cubicBezTo>
                      <a:pt x="0" y="3"/>
                      <a:pt x="1" y="6"/>
                      <a:pt x="2" y="7"/>
                    </a:cubicBezTo>
                    <a:cubicBezTo>
                      <a:pt x="10" y="10"/>
                      <a:pt x="18" y="14"/>
                      <a:pt x="29" y="14"/>
                    </a:cubicBezTo>
                    <a:cubicBezTo>
                      <a:pt x="31" y="14"/>
                      <a:pt x="33" y="14"/>
                      <a:pt x="36" y="14"/>
                    </a:cubicBezTo>
                    <a:cubicBezTo>
                      <a:pt x="37" y="9"/>
                      <a:pt x="44" y="11"/>
                      <a:pt x="42" y="4"/>
                    </a:cubicBezTo>
                    <a:cubicBezTo>
                      <a:pt x="27" y="1"/>
                      <a:pt x="13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43" name="îŝḷîďè"/>
              <p:cNvSpPr/>
              <p:nvPr/>
            </p:nvSpPr>
            <p:spPr bwMode="auto">
              <a:xfrm>
                <a:off x="9016627" y="1376858"/>
                <a:ext cx="226083" cy="176660"/>
              </a:xfrm>
              <a:custGeom>
                <a:avLst/>
                <a:gdLst>
                  <a:gd name="T0" fmla="*/ 24 w 59"/>
                  <a:gd name="T1" fmla="*/ 0 h 46"/>
                  <a:gd name="T2" fmla="*/ 22 w 59"/>
                  <a:gd name="T3" fmla="*/ 1 h 46"/>
                  <a:gd name="T4" fmla="*/ 20 w 59"/>
                  <a:gd name="T5" fmla="*/ 11 h 46"/>
                  <a:gd name="T6" fmla="*/ 7 w 59"/>
                  <a:gd name="T7" fmla="*/ 1 h 46"/>
                  <a:gd name="T8" fmla="*/ 0 w 59"/>
                  <a:gd name="T9" fmla="*/ 11 h 46"/>
                  <a:gd name="T10" fmla="*/ 9 w 59"/>
                  <a:gd name="T11" fmla="*/ 20 h 46"/>
                  <a:gd name="T12" fmla="*/ 9 w 59"/>
                  <a:gd name="T13" fmla="*/ 28 h 46"/>
                  <a:gd name="T14" fmla="*/ 22 w 59"/>
                  <a:gd name="T15" fmla="*/ 21 h 46"/>
                  <a:gd name="T16" fmla="*/ 23 w 59"/>
                  <a:gd name="T17" fmla="*/ 21 h 46"/>
                  <a:gd name="T18" fmla="*/ 15 w 59"/>
                  <a:gd name="T19" fmla="*/ 37 h 46"/>
                  <a:gd name="T20" fmla="*/ 24 w 59"/>
                  <a:gd name="T21" fmla="*/ 41 h 46"/>
                  <a:gd name="T22" fmla="*/ 26 w 59"/>
                  <a:gd name="T23" fmla="*/ 40 h 46"/>
                  <a:gd name="T24" fmla="*/ 32 w 59"/>
                  <a:gd name="T25" fmla="*/ 46 h 46"/>
                  <a:gd name="T26" fmla="*/ 35 w 59"/>
                  <a:gd name="T27" fmla="*/ 46 h 46"/>
                  <a:gd name="T28" fmla="*/ 39 w 59"/>
                  <a:gd name="T29" fmla="*/ 27 h 46"/>
                  <a:gd name="T30" fmla="*/ 53 w 59"/>
                  <a:gd name="T31" fmla="*/ 36 h 46"/>
                  <a:gd name="T32" fmla="*/ 57 w 59"/>
                  <a:gd name="T33" fmla="*/ 35 h 46"/>
                  <a:gd name="T34" fmla="*/ 44 w 59"/>
                  <a:gd name="T35" fmla="*/ 14 h 46"/>
                  <a:gd name="T36" fmla="*/ 43 w 59"/>
                  <a:gd name="T37" fmla="*/ 16 h 46"/>
                  <a:gd name="T38" fmla="*/ 41 w 59"/>
                  <a:gd name="T39" fmla="*/ 14 h 46"/>
                  <a:gd name="T40" fmla="*/ 38 w 59"/>
                  <a:gd name="T41" fmla="*/ 13 h 46"/>
                  <a:gd name="T42" fmla="*/ 38 w 59"/>
                  <a:gd name="T43" fmla="*/ 13 h 46"/>
                  <a:gd name="T44" fmla="*/ 37 w 59"/>
                  <a:gd name="T45" fmla="*/ 13 h 46"/>
                  <a:gd name="T46" fmla="*/ 30 w 59"/>
                  <a:gd name="T47" fmla="*/ 9 h 46"/>
                  <a:gd name="T48" fmla="*/ 24 w 59"/>
                  <a:gd name="T4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" h="46">
                    <a:moveTo>
                      <a:pt x="24" y="0"/>
                    </a:moveTo>
                    <a:cubicBezTo>
                      <a:pt x="23" y="0"/>
                      <a:pt x="22" y="0"/>
                      <a:pt x="22" y="1"/>
                    </a:cubicBezTo>
                    <a:cubicBezTo>
                      <a:pt x="17" y="3"/>
                      <a:pt x="24" y="10"/>
                      <a:pt x="20" y="11"/>
                    </a:cubicBezTo>
                    <a:cubicBezTo>
                      <a:pt x="18" y="6"/>
                      <a:pt x="12" y="1"/>
                      <a:pt x="7" y="1"/>
                    </a:cubicBezTo>
                    <a:cubicBezTo>
                      <a:pt x="4" y="1"/>
                      <a:pt x="1" y="4"/>
                      <a:pt x="0" y="11"/>
                    </a:cubicBezTo>
                    <a:cubicBezTo>
                      <a:pt x="1" y="16"/>
                      <a:pt x="7" y="15"/>
                      <a:pt x="9" y="20"/>
                    </a:cubicBezTo>
                    <a:cubicBezTo>
                      <a:pt x="8" y="24"/>
                      <a:pt x="6" y="25"/>
                      <a:pt x="9" y="28"/>
                    </a:cubicBezTo>
                    <a:cubicBezTo>
                      <a:pt x="15" y="28"/>
                      <a:pt x="15" y="21"/>
                      <a:pt x="22" y="21"/>
                    </a:cubicBezTo>
                    <a:cubicBezTo>
                      <a:pt x="22" y="21"/>
                      <a:pt x="23" y="21"/>
                      <a:pt x="23" y="21"/>
                    </a:cubicBezTo>
                    <a:cubicBezTo>
                      <a:pt x="23" y="29"/>
                      <a:pt x="15" y="29"/>
                      <a:pt x="15" y="37"/>
                    </a:cubicBezTo>
                    <a:cubicBezTo>
                      <a:pt x="17" y="39"/>
                      <a:pt x="20" y="41"/>
                      <a:pt x="24" y="41"/>
                    </a:cubicBezTo>
                    <a:cubicBezTo>
                      <a:pt x="24" y="41"/>
                      <a:pt x="25" y="41"/>
                      <a:pt x="26" y="40"/>
                    </a:cubicBezTo>
                    <a:cubicBezTo>
                      <a:pt x="26" y="45"/>
                      <a:pt x="28" y="46"/>
                      <a:pt x="32" y="46"/>
                    </a:cubicBezTo>
                    <a:cubicBezTo>
                      <a:pt x="33" y="46"/>
                      <a:pt x="34" y="46"/>
                      <a:pt x="35" y="46"/>
                    </a:cubicBezTo>
                    <a:cubicBezTo>
                      <a:pt x="36" y="39"/>
                      <a:pt x="37" y="32"/>
                      <a:pt x="39" y="27"/>
                    </a:cubicBezTo>
                    <a:cubicBezTo>
                      <a:pt x="43" y="30"/>
                      <a:pt x="45" y="36"/>
                      <a:pt x="53" y="36"/>
                    </a:cubicBezTo>
                    <a:cubicBezTo>
                      <a:pt x="54" y="36"/>
                      <a:pt x="56" y="36"/>
                      <a:pt x="57" y="35"/>
                    </a:cubicBezTo>
                    <a:cubicBezTo>
                      <a:pt x="59" y="22"/>
                      <a:pt x="49" y="21"/>
                      <a:pt x="44" y="14"/>
                    </a:cubicBezTo>
                    <a:cubicBezTo>
                      <a:pt x="44" y="15"/>
                      <a:pt x="44" y="16"/>
                      <a:pt x="43" y="16"/>
                    </a:cubicBezTo>
                    <a:cubicBezTo>
                      <a:pt x="43" y="16"/>
                      <a:pt x="42" y="15"/>
                      <a:pt x="41" y="14"/>
                    </a:cubicBezTo>
                    <a:cubicBezTo>
                      <a:pt x="40" y="13"/>
                      <a:pt x="39" y="13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3" y="13"/>
                      <a:pt x="31" y="11"/>
                      <a:pt x="30" y="9"/>
                    </a:cubicBezTo>
                    <a:cubicBezTo>
                      <a:pt x="33" y="5"/>
                      <a:pt x="29" y="0"/>
                      <a:pt x="24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44" name="îsļiďê"/>
              <p:cNvSpPr/>
              <p:nvPr/>
            </p:nvSpPr>
            <p:spPr bwMode="auto">
              <a:xfrm>
                <a:off x="9619164" y="1381064"/>
                <a:ext cx="57835" cy="37856"/>
              </a:xfrm>
              <a:custGeom>
                <a:avLst/>
                <a:gdLst>
                  <a:gd name="T0" fmla="*/ 9 w 15"/>
                  <a:gd name="T1" fmla="*/ 0 h 10"/>
                  <a:gd name="T2" fmla="*/ 1 w 15"/>
                  <a:gd name="T3" fmla="*/ 8 h 10"/>
                  <a:gd name="T4" fmla="*/ 5 w 15"/>
                  <a:gd name="T5" fmla="*/ 10 h 10"/>
                  <a:gd name="T6" fmla="*/ 9 w 15"/>
                  <a:gd name="T7" fmla="*/ 8 h 10"/>
                  <a:gd name="T8" fmla="*/ 14 w 15"/>
                  <a:gd name="T9" fmla="*/ 6 h 10"/>
                  <a:gd name="T10" fmla="*/ 15 w 15"/>
                  <a:gd name="T11" fmla="*/ 7 h 10"/>
                  <a:gd name="T12" fmla="*/ 9 w 15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0">
                    <a:moveTo>
                      <a:pt x="9" y="0"/>
                    </a:moveTo>
                    <a:cubicBezTo>
                      <a:pt x="5" y="0"/>
                      <a:pt x="0" y="3"/>
                      <a:pt x="1" y="8"/>
                    </a:cubicBezTo>
                    <a:cubicBezTo>
                      <a:pt x="2" y="10"/>
                      <a:pt x="3" y="10"/>
                      <a:pt x="5" y="10"/>
                    </a:cubicBezTo>
                    <a:cubicBezTo>
                      <a:pt x="6" y="10"/>
                      <a:pt x="8" y="9"/>
                      <a:pt x="9" y="8"/>
                    </a:cubicBezTo>
                    <a:cubicBezTo>
                      <a:pt x="11" y="7"/>
                      <a:pt x="12" y="6"/>
                      <a:pt x="14" y="6"/>
                    </a:cubicBezTo>
                    <a:cubicBezTo>
                      <a:pt x="15" y="6"/>
                      <a:pt x="15" y="6"/>
                      <a:pt x="15" y="7"/>
                    </a:cubicBezTo>
                    <a:cubicBezTo>
                      <a:pt x="15" y="2"/>
                      <a:pt x="12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45" name="ïšḻïḑé"/>
              <p:cNvSpPr/>
              <p:nvPr/>
            </p:nvSpPr>
            <p:spPr bwMode="auto">
              <a:xfrm>
                <a:off x="10018752" y="1395786"/>
                <a:ext cx="119876" cy="54680"/>
              </a:xfrm>
              <a:custGeom>
                <a:avLst/>
                <a:gdLst>
                  <a:gd name="T0" fmla="*/ 14 w 31"/>
                  <a:gd name="T1" fmla="*/ 0 h 14"/>
                  <a:gd name="T2" fmla="*/ 4 w 31"/>
                  <a:gd name="T3" fmla="*/ 3 h 14"/>
                  <a:gd name="T4" fmla="*/ 2 w 31"/>
                  <a:gd name="T5" fmla="*/ 13 h 14"/>
                  <a:gd name="T6" fmla="*/ 7 w 31"/>
                  <a:gd name="T7" fmla="*/ 12 h 14"/>
                  <a:gd name="T8" fmla="*/ 15 w 31"/>
                  <a:gd name="T9" fmla="*/ 13 h 14"/>
                  <a:gd name="T10" fmla="*/ 22 w 31"/>
                  <a:gd name="T11" fmla="*/ 14 h 14"/>
                  <a:gd name="T12" fmla="*/ 31 w 31"/>
                  <a:gd name="T13" fmla="*/ 8 h 14"/>
                  <a:gd name="T14" fmla="*/ 14 w 31"/>
                  <a:gd name="T1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14">
                    <a:moveTo>
                      <a:pt x="14" y="0"/>
                    </a:moveTo>
                    <a:cubicBezTo>
                      <a:pt x="10" y="0"/>
                      <a:pt x="7" y="1"/>
                      <a:pt x="4" y="3"/>
                    </a:cubicBezTo>
                    <a:cubicBezTo>
                      <a:pt x="0" y="3"/>
                      <a:pt x="3" y="10"/>
                      <a:pt x="2" y="13"/>
                    </a:cubicBezTo>
                    <a:cubicBezTo>
                      <a:pt x="4" y="13"/>
                      <a:pt x="5" y="12"/>
                      <a:pt x="7" y="12"/>
                    </a:cubicBezTo>
                    <a:cubicBezTo>
                      <a:pt x="10" y="12"/>
                      <a:pt x="13" y="13"/>
                      <a:pt x="15" y="13"/>
                    </a:cubicBezTo>
                    <a:cubicBezTo>
                      <a:pt x="18" y="13"/>
                      <a:pt x="20" y="14"/>
                      <a:pt x="22" y="14"/>
                    </a:cubicBezTo>
                    <a:cubicBezTo>
                      <a:pt x="27" y="14"/>
                      <a:pt x="30" y="12"/>
                      <a:pt x="31" y="8"/>
                    </a:cubicBezTo>
                    <a:cubicBezTo>
                      <a:pt x="29" y="3"/>
                      <a:pt x="21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46" name="ïšľïḓê"/>
              <p:cNvSpPr/>
              <p:nvPr/>
            </p:nvSpPr>
            <p:spPr bwMode="auto">
              <a:xfrm>
                <a:off x="8673823" y="1476756"/>
                <a:ext cx="2717199" cy="2326022"/>
              </a:xfrm>
              <a:custGeom>
                <a:avLst/>
                <a:gdLst>
                  <a:gd name="T0" fmla="*/ 509 w 707"/>
                  <a:gd name="T1" fmla="*/ 241 h 604"/>
                  <a:gd name="T2" fmla="*/ 153 w 707"/>
                  <a:gd name="T3" fmla="*/ 127 h 604"/>
                  <a:gd name="T4" fmla="*/ 130 w 707"/>
                  <a:gd name="T5" fmla="*/ 130 h 604"/>
                  <a:gd name="T6" fmla="*/ 144 w 707"/>
                  <a:gd name="T7" fmla="*/ 131 h 604"/>
                  <a:gd name="T8" fmla="*/ 109 w 707"/>
                  <a:gd name="T9" fmla="*/ 156 h 604"/>
                  <a:gd name="T10" fmla="*/ 310 w 707"/>
                  <a:gd name="T11" fmla="*/ 61 h 604"/>
                  <a:gd name="T12" fmla="*/ 417 w 707"/>
                  <a:gd name="T13" fmla="*/ 35 h 604"/>
                  <a:gd name="T14" fmla="*/ 422 w 707"/>
                  <a:gd name="T15" fmla="*/ 33 h 604"/>
                  <a:gd name="T16" fmla="*/ 391 w 707"/>
                  <a:gd name="T17" fmla="*/ 13 h 604"/>
                  <a:gd name="T18" fmla="*/ 354 w 707"/>
                  <a:gd name="T19" fmla="*/ 20 h 604"/>
                  <a:gd name="T20" fmla="*/ 337 w 707"/>
                  <a:gd name="T21" fmla="*/ 47 h 604"/>
                  <a:gd name="T22" fmla="*/ 307 w 707"/>
                  <a:gd name="T23" fmla="*/ 46 h 604"/>
                  <a:gd name="T24" fmla="*/ 254 w 707"/>
                  <a:gd name="T25" fmla="*/ 64 h 604"/>
                  <a:gd name="T26" fmla="*/ 203 w 707"/>
                  <a:gd name="T27" fmla="*/ 82 h 604"/>
                  <a:gd name="T28" fmla="*/ 203 w 707"/>
                  <a:gd name="T29" fmla="*/ 82 h 604"/>
                  <a:gd name="T30" fmla="*/ 131 w 707"/>
                  <a:gd name="T31" fmla="*/ 58 h 604"/>
                  <a:gd name="T32" fmla="*/ 98 w 707"/>
                  <a:gd name="T33" fmla="*/ 142 h 604"/>
                  <a:gd name="T34" fmla="*/ 66 w 707"/>
                  <a:gd name="T35" fmla="*/ 182 h 604"/>
                  <a:gd name="T36" fmla="*/ 53 w 707"/>
                  <a:gd name="T37" fmla="*/ 201 h 604"/>
                  <a:gd name="T38" fmla="*/ 28 w 707"/>
                  <a:gd name="T39" fmla="*/ 241 h 604"/>
                  <a:gd name="T40" fmla="*/ 86 w 707"/>
                  <a:gd name="T41" fmla="*/ 224 h 604"/>
                  <a:gd name="T42" fmla="*/ 116 w 707"/>
                  <a:gd name="T43" fmla="*/ 248 h 604"/>
                  <a:gd name="T44" fmla="*/ 135 w 707"/>
                  <a:gd name="T45" fmla="*/ 239 h 604"/>
                  <a:gd name="T46" fmla="*/ 152 w 707"/>
                  <a:gd name="T47" fmla="*/ 260 h 604"/>
                  <a:gd name="T48" fmla="*/ 158 w 707"/>
                  <a:gd name="T49" fmla="*/ 253 h 604"/>
                  <a:gd name="T50" fmla="*/ 193 w 707"/>
                  <a:gd name="T51" fmla="*/ 260 h 604"/>
                  <a:gd name="T52" fmla="*/ 106 w 707"/>
                  <a:gd name="T53" fmla="*/ 255 h 604"/>
                  <a:gd name="T54" fmla="*/ 23 w 707"/>
                  <a:gd name="T55" fmla="*/ 298 h 604"/>
                  <a:gd name="T56" fmla="*/ 68 w 707"/>
                  <a:gd name="T57" fmla="*/ 407 h 604"/>
                  <a:gd name="T58" fmla="*/ 104 w 707"/>
                  <a:gd name="T59" fmla="*/ 473 h 604"/>
                  <a:gd name="T60" fmla="*/ 187 w 707"/>
                  <a:gd name="T61" fmla="*/ 554 h 604"/>
                  <a:gd name="T62" fmla="*/ 256 w 707"/>
                  <a:gd name="T63" fmla="*/ 376 h 604"/>
                  <a:gd name="T64" fmla="*/ 198 w 707"/>
                  <a:gd name="T65" fmla="*/ 326 h 604"/>
                  <a:gd name="T66" fmla="*/ 290 w 707"/>
                  <a:gd name="T67" fmla="*/ 333 h 604"/>
                  <a:gd name="T68" fmla="*/ 280 w 707"/>
                  <a:gd name="T69" fmla="*/ 314 h 604"/>
                  <a:gd name="T70" fmla="*/ 307 w 707"/>
                  <a:gd name="T71" fmla="*/ 321 h 604"/>
                  <a:gd name="T72" fmla="*/ 354 w 707"/>
                  <a:gd name="T73" fmla="*/ 385 h 604"/>
                  <a:gd name="T74" fmla="*/ 378 w 707"/>
                  <a:gd name="T75" fmla="*/ 357 h 604"/>
                  <a:gd name="T76" fmla="*/ 417 w 707"/>
                  <a:gd name="T77" fmla="*/ 357 h 604"/>
                  <a:gd name="T78" fmla="*/ 444 w 707"/>
                  <a:gd name="T79" fmla="*/ 390 h 604"/>
                  <a:gd name="T80" fmla="*/ 474 w 707"/>
                  <a:gd name="T81" fmla="*/ 341 h 604"/>
                  <a:gd name="T82" fmla="*/ 513 w 707"/>
                  <a:gd name="T83" fmla="*/ 310 h 604"/>
                  <a:gd name="T84" fmla="*/ 520 w 707"/>
                  <a:gd name="T85" fmla="*/ 243 h 604"/>
                  <a:gd name="T86" fmla="*/ 582 w 707"/>
                  <a:gd name="T87" fmla="*/ 203 h 604"/>
                  <a:gd name="T88" fmla="*/ 571 w 707"/>
                  <a:gd name="T89" fmla="*/ 153 h 604"/>
                  <a:gd name="T90" fmla="*/ 561 w 707"/>
                  <a:gd name="T91" fmla="*/ 130 h 604"/>
                  <a:gd name="T92" fmla="*/ 603 w 707"/>
                  <a:gd name="T93" fmla="*/ 134 h 604"/>
                  <a:gd name="T94" fmla="*/ 626 w 707"/>
                  <a:gd name="T95" fmla="*/ 116 h 604"/>
                  <a:gd name="T96" fmla="*/ 647 w 707"/>
                  <a:gd name="T97" fmla="*/ 124 h 604"/>
                  <a:gd name="T98" fmla="*/ 702 w 707"/>
                  <a:gd name="T99" fmla="*/ 99 h 604"/>
                  <a:gd name="T100" fmla="*/ 655 w 707"/>
                  <a:gd name="T101" fmla="*/ 58 h 604"/>
                  <a:gd name="T102" fmla="*/ 611 w 707"/>
                  <a:gd name="T103" fmla="*/ 58 h 604"/>
                  <a:gd name="T104" fmla="*/ 552 w 707"/>
                  <a:gd name="T105" fmla="*/ 40 h 604"/>
                  <a:gd name="T106" fmla="*/ 524 w 707"/>
                  <a:gd name="T107" fmla="*/ 33 h 604"/>
                  <a:gd name="T108" fmla="*/ 466 w 707"/>
                  <a:gd name="T109" fmla="*/ 36 h 604"/>
                  <a:gd name="T110" fmla="*/ 435 w 707"/>
                  <a:gd name="T111" fmla="*/ 18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07" h="604">
                    <a:moveTo>
                      <a:pt x="195" y="309"/>
                    </a:moveTo>
                    <a:cubicBezTo>
                      <a:pt x="195" y="309"/>
                      <a:pt x="195" y="309"/>
                      <a:pt x="195" y="309"/>
                    </a:cubicBezTo>
                    <a:cubicBezTo>
                      <a:pt x="194" y="308"/>
                      <a:pt x="195" y="307"/>
                      <a:pt x="196" y="307"/>
                    </a:cubicBezTo>
                    <a:cubicBezTo>
                      <a:pt x="196" y="307"/>
                      <a:pt x="196" y="307"/>
                      <a:pt x="196" y="307"/>
                    </a:cubicBezTo>
                    <a:cubicBezTo>
                      <a:pt x="197" y="307"/>
                      <a:pt x="196" y="309"/>
                      <a:pt x="195" y="309"/>
                    </a:cubicBezTo>
                    <a:moveTo>
                      <a:pt x="499" y="248"/>
                    </a:moveTo>
                    <a:cubicBezTo>
                      <a:pt x="501" y="245"/>
                      <a:pt x="503" y="241"/>
                      <a:pt x="508" y="241"/>
                    </a:cubicBezTo>
                    <a:cubicBezTo>
                      <a:pt x="508" y="241"/>
                      <a:pt x="509" y="241"/>
                      <a:pt x="509" y="241"/>
                    </a:cubicBezTo>
                    <a:cubicBezTo>
                      <a:pt x="509" y="244"/>
                      <a:pt x="508" y="248"/>
                      <a:pt x="511" y="248"/>
                    </a:cubicBezTo>
                    <a:cubicBezTo>
                      <a:pt x="510" y="249"/>
                      <a:pt x="509" y="250"/>
                      <a:pt x="508" y="250"/>
                    </a:cubicBezTo>
                    <a:cubicBezTo>
                      <a:pt x="507" y="250"/>
                      <a:pt x="506" y="249"/>
                      <a:pt x="505" y="249"/>
                    </a:cubicBezTo>
                    <a:cubicBezTo>
                      <a:pt x="503" y="248"/>
                      <a:pt x="502" y="248"/>
                      <a:pt x="501" y="248"/>
                    </a:cubicBezTo>
                    <a:cubicBezTo>
                      <a:pt x="500" y="248"/>
                      <a:pt x="500" y="248"/>
                      <a:pt x="499" y="248"/>
                    </a:cubicBezTo>
                    <a:moveTo>
                      <a:pt x="153" y="127"/>
                    </a:moveTo>
                    <a:cubicBezTo>
                      <a:pt x="153" y="122"/>
                      <a:pt x="158" y="123"/>
                      <a:pt x="162" y="122"/>
                    </a:cubicBezTo>
                    <a:cubicBezTo>
                      <a:pt x="163" y="127"/>
                      <a:pt x="158" y="127"/>
                      <a:pt x="153" y="127"/>
                    </a:cubicBezTo>
                    <a:moveTo>
                      <a:pt x="197" y="94"/>
                    </a:moveTo>
                    <a:cubicBezTo>
                      <a:pt x="197" y="94"/>
                      <a:pt x="196" y="94"/>
                      <a:pt x="196" y="94"/>
                    </a:cubicBezTo>
                    <a:cubicBezTo>
                      <a:pt x="196" y="93"/>
                      <a:pt x="197" y="92"/>
                      <a:pt x="198" y="92"/>
                    </a:cubicBezTo>
                    <a:cubicBezTo>
                      <a:pt x="198" y="92"/>
                      <a:pt x="198" y="92"/>
                      <a:pt x="198" y="92"/>
                    </a:cubicBezTo>
                    <a:cubicBezTo>
                      <a:pt x="199" y="93"/>
                      <a:pt x="197" y="94"/>
                      <a:pt x="197" y="94"/>
                    </a:cubicBezTo>
                    <a:moveTo>
                      <a:pt x="115" y="154"/>
                    </a:moveTo>
                    <a:cubicBezTo>
                      <a:pt x="117" y="154"/>
                      <a:pt x="118" y="154"/>
                      <a:pt x="120" y="153"/>
                    </a:cubicBezTo>
                    <a:cubicBezTo>
                      <a:pt x="124" y="146"/>
                      <a:pt x="126" y="137"/>
                      <a:pt x="130" y="130"/>
                    </a:cubicBezTo>
                    <a:cubicBezTo>
                      <a:pt x="129" y="126"/>
                      <a:pt x="128" y="123"/>
                      <a:pt x="127" y="120"/>
                    </a:cubicBezTo>
                    <a:cubicBezTo>
                      <a:pt x="128" y="104"/>
                      <a:pt x="139" y="99"/>
                      <a:pt x="145" y="87"/>
                    </a:cubicBezTo>
                    <a:cubicBezTo>
                      <a:pt x="145" y="87"/>
                      <a:pt x="145" y="87"/>
                      <a:pt x="145" y="87"/>
                    </a:cubicBezTo>
                    <a:cubicBezTo>
                      <a:pt x="147" y="87"/>
                      <a:pt x="148" y="88"/>
                      <a:pt x="148" y="89"/>
                    </a:cubicBezTo>
                    <a:cubicBezTo>
                      <a:pt x="146" y="101"/>
                      <a:pt x="133" y="100"/>
                      <a:pt x="135" y="115"/>
                    </a:cubicBezTo>
                    <a:cubicBezTo>
                      <a:pt x="138" y="118"/>
                      <a:pt x="142" y="121"/>
                      <a:pt x="148" y="122"/>
                    </a:cubicBezTo>
                    <a:cubicBezTo>
                      <a:pt x="148" y="127"/>
                      <a:pt x="148" y="133"/>
                      <a:pt x="148" y="139"/>
                    </a:cubicBezTo>
                    <a:cubicBezTo>
                      <a:pt x="145" y="138"/>
                      <a:pt x="148" y="131"/>
                      <a:pt x="144" y="131"/>
                    </a:cubicBezTo>
                    <a:cubicBezTo>
                      <a:pt x="143" y="131"/>
                      <a:pt x="142" y="132"/>
                      <a:pt x="141" y="132"/>
                    </a:cubicBezTo>
                    <a:cubicBezTo>
                      <a:pt x="138" y="138"/>
                      <a:pt x="140" y="150"/>
                      <a:pt x="135" y="155"/>
                    </a:cubicBezTo>
                    <a:cubicBezTo>
                      <a:pt x="134" y="155"/>
                      <a:pt x="133" y="155"/>
                      <a:pt x="132" y="155"/>
                    </a:cubicBezTo>
                    <a:cubicBezTo>
                      <a:pt x="131" y="155"/>
                      <a:pt x="129" y="155"/>
                      <a:pt x="128" y="154"/>
                    </a:cubicBezTo>
                    <a:cubicBezTo>
                      <a:pt x="127" y="154"/>
                      <a:pt x="126" y="154"/>
                      <a:pt x="125" y="154"/>
                    </a:cubicBezTo>
                    <a:cubicBezTo>
                      <a:pt x="124" y="154"/>
                      <a:pt x="123" y="154"/>
                      <a:pt x="122" y="155"/>
                    </a:cubicBezTo>
                    <a:cubicBezTo>
                      <a:pt x="117" y="155"/>
                      <a:pt x="116" y="160"/>
                      <a:pt x="112" y="160"/>
                    </a:cubicBezTo>
                    <a:cubicBezTo>
                      <a:pt x="113" y="158"/>
                      <a:pt x="110" y="156"/>
                      <a:pt x="109" y="156"/>
                    </a:cubicBezTo>
                    <a:cubicBezTo>
                      <a:pt x="108" y="156"/>
                      <a:pt x="107" y="157"/>
                      <a:pt x="107" y="158"/>
                    </a:cubicBezTo>
                    <a:cubicBezTo>
                      <a:pt x="104" y="157"/>
                      <a:pt x="104" y="153"/>
                      <a:pt x="107" y="153"/>
                    </a:cubicBezTo>
                    <a:cubicBezTo>
                      <a:pt x="104" y="149"/>
                      <a:pt x="101" y="143"/>
                      <a:pt x="101" y="135"/>
                    </a:cubicBezTo>
                    <a:cubicBezTo>
                      <a:pt x="108" y="136"/>
                      <a:pt x="106" y="154"/>
                      <a:pt x="115" y="154"/>
                    </a:cubicBezTo>
                    <a:moveTo>
                      <a:pt x="316" y="66"/>
                    </a:moveTo>
                    <a:cubicBezTo>
                      <a:pt x="313" y="66"/>
                      <a:pt x="309" y="66"/>
                      <a:pt x="310" y="61"/>
                    </a:cubicBezTo>
                    <a:cubicBezTo>
                      <a:pt x="307" y="61"/>
                      <a:pt x="308" y="58"/>
                      <a:pt x="309" y="58"/>
                    </a:cubicBezTo>
                    <a:cubicBezTo>
                      <a:pt x="310" y="58"/>
                      <a:pt x="310" y="59"/>
                      <a:pt x="310" y="61"/>
                    </a:cubicBezTo>
                    <a:cubicBezTo>
                      <a:pt x="311" y="64"/>
                      <a:pt x="318" y="61"/>
                      <a:pt x="316" y="66"/>
                    </a:cubicBezTo>
                    <a:moveTo>
                      <a:pt x="166" y="59"/>
                    </a:moveTo>
                    <a:cubicBezTo>
                      <a:pt x="166" y="59"/>
                      <a:pt x="166" y="59"/>
                      <a:pt x="166" y="59"/>
                    </a:cubicBezTo>
                    <a:cubicBezTo>
                      <a:pt x="165" y="59"/>
                      <a:pt x="166" y="58"/>
                      <a:pt x="167" y="58"/>
                    </a:cubicBezTo>
                    <a:cubicBezTo>
                      <a:pt x="167" y="58"/>
                      <a:pt x="167" y="58"/>
                      <a:pt x="167" y="58"/>
                    </a:cubicBezTo>
                    <a:cubicBezTo>
                      <a:pt x="168" y="58"/>
                      <a:pt x="167" y="59"/>
                      <a:pt x="166" y="59"/>
                    </a:cubicBezTo>
                    <a:moveTo>
                      <a:pt x="417" y="35"/>
                    </a:moveTo>
                    <a:cubicBezTo>
                      <a:pt x="417" y="35"/>
                      <a:pt x="417" y="35"/>
                      <a:pt x="417" y="35"/>
                    </a:cubicBezTo>
                    <a:cubicBezTo>
                      <a:pt x="416" y="34"/>
                      <a:pt x="417" y="33"/>
                      <a:pt x="418" y="33"/>
                    </a:cubicBezTo>
                    <a:cubicBezTo>
                      <a:pt x="418" y="33"/>
                      <a:pt x="418" y="33"/>
                      <a:pt x="418" y="33"/>
                    </a:cubicBezTo>
                    <a:cubicBezTo>
                      <a:pt x="419" y="34"/>
                      <a:pt x="418" y="35"/>
                      <a:pt x="417" y="35"/>
                    </a:cubicBezTo>
                    <a:moveTo>
                      <a:pt x="422" y="33"/>
                    </a:moveTo>
                    <a:cubicBezTo>
                      <a:pt x="422" y="33"/>
                      <a:pt x="422" y="33"/>
                      <a:pt x="422" y="33"/>
                    </a:cubicBezTo>
                    <a:cubicBezTo>
                      <a:pt x="421" y="33"/>
                      <a:pt x="422" y="32"/>
                      <a:pt x="423" y="32"/>
                    </a:cubicBezTo>
                    <a:cubicBezTo>
                      <a:pt x="423" y="32"/>
                      <a:pt x="423" y="32"/>
                      <a:pt x="423" y="32"/>
                    </a:cubicBezTo>
                    <a:cubicBezTo>
                      <a:pt x="424" y="32"/>
                      <a:pt x="423" y="33"/>
                      <a:pt x="422" y="33"/>
                    </a:cubicBezTo>
                    <a:moveTo>
                      <a:pt x="427" y="30"/>
                    </a:moveTo>
                    <a:cubicBezTo>
                      <a:pt x="427" y="30"/>
                      <a:pt x="427" y="30"/>
                      <a:pt x="426" y="30"/>
                    </a:cubicBezTo>
                    <a:cubicBezTo>
                      <a:pt x="426" y="29"/>
                      <a:pt x="427" y="28"/>
                      <a:pt x="428" y="28"/>
                    </a:cubicBezTo>
                    <a:cubicBezTo>
                      <a:pt x="428" y="28"/>
                      <a:pt x="428" y="28"/>
                      <a:pt x="428" y="28"/>
                    </a:cubicBezTo>
                    <a:cubicBezTo>
                      <a:pt x="429" y="29"/>
                      <a:pt x="427" y="30"/>
                      <a:pt x="427" y="30"/>
                    </a:cubicBezTo>
                    <a:moveTo>
                      <a:pt x="397" y="0"/>
                    </a:moveTo>
                    <a:cubicBezTo>
                      <a:pt x="396" y="0"/>
                      <a:pt x="396" y="0"/>
                      <a:pt x="396" y="1"/>
                    </a:cubicBezTo>
                    <a:cubicBezTo>
                      <a:pt x="392" y="2"/>
                      <a:pt x="391" y="6"/>
                      <a:pt x="391" y="13"/>
                    </a:cubicBezTo>
                    <a:cubicBezTo>
                      <a:pt x="390" y="12"/>
                      <a:pt x="389" y="12"/>
                      <a:pt x="388" y="12"/>
                    </a:cubicBezTo>
                    <a:cubicBezTo>
                      <a:pt x="386" y="12"/>
                      <a:pt x="385" y="14"/>
                      <a:pt x="384" y="15"/>
                    </a:cubicBezTo>
                    <a:cubicBezTo>
                      <a:pt x="383" y="16"/>
                      <a:pt x="382" y="18"/>
                      <a:pt x="380" y="18"/>
                    </a:cubicBezTo>
                    <a:cubicBezTo>
                      <a:pt x="380" y="18"/>
                      <a:pt x="380" y="18"/>
                      <a:pt x="379" y="18"/>
                    </a:cubicBezTo>
                    <a:cubicBezTo>
                      <a:pt x="377" y="17"/>
                      <a:pt x="378" y="12"/>
                      <a:pt x="375" y="12"/>
                    </a:cubicBezTo>
                    <a:cubicBezTo>
                      <a:pt x="374" y="12"/>
                      <a:pt x="374" y="12"/>
                      <a:pt x="373" y="13"/>
                    </a:cubicBezTo>
                    <a:cubicBezTo>
                      <a:pt x="369" y="17"/>
                      <a:pt x="364" y="20"/>
                      <a:pt x="357" y="20"/>
                    </a:cubicBezTo>
                    <a:cubicBezTo>
                      <a:pt x="356" y="20"/>
                      <a:pt x="355" y="20"/>
                      <a:pt x="354" y="20"/>
                    </a:cubicBezTo>
                    <a:cubicBezTo>
                      <a:pt x="351" y="22"/>
                      <a:pt x="350" y="25"/>
                      <a:pt x="345" y="25"/>
                    </a:cubicBezTo>
                    <a:cubicBezTo>
                      <a:pt x="345" y="25"/>
                      <a:pt x="344" y="25"/>
                      <a:pt x="344" y="25"/>
                    </a:cubicBezTo>
                    <a:cubicBezTo>
                      <a:pt x="342" y="27"/>
                      <a:pt x="343" y="33"/>
                      <a:pt x="339" y="33"/>
                    </a:cubicBezTo>
                    <a:cubicBezTo>
                      <a:pt x="338" y="34"/>
                      <a:pt x="338" y="34"/>
                      <a:pt x="337" y="34"/>
                    </a:cubicBezTo>
                    <a:cubicBezTo>
                      <a:pt x="337" y="34"/>
                      <a:pt x="336" y="33"/>
                      <a:pt x="335" y="33"/>
                    </a:cubicBezTo>
                    <a:cubicBezTo>
                      <a:pt x="334" y="33"/>
                      <a:pt x="333" y="33"/>
                      <a:pt x="332" y="33"/>
                    </a:cubicBezTo>
                    <a:cubicBezTo>
                      <a:pt x="330" y="33"/>
                      <a:pt x="329" y="34"/>
                      <a:pt x="329" y="37"/>
                    </a:cubicBezTo>
                    <a:cubicBezTo>
                      <a:pt x="329" y="43"/>
                      <a:pt x="339" y="39"/>
                      <a:pt x="337" y="47"/>
                    </a:cubicBezTo>
                    <a:cubicBezTo>
                      <a:pt x="332" y="46"/>
                      <a:pt x="330" y="40"/>
                      <a:pt x="323" y="40"/>
                    </a:cubicBezTo>
                    <a:cubicBezTo>
                      <a:pt x="323" y="40"/>
                      <a:pt x="322" y="40"/>
                      <a:pt x="321" y="40"/>
                    </a:cubicBezTo>
                    <a:cubicBezTo>
                      <a:pt x="321" y="45"/>
                      <a:pt x="322" y="50"/>
                      <a:pt x="318" y="51"/>
                    </a:cubicBezTo>
                    <a:cubicBezTo>
                      <a:pt x="316" y="49"/>
                      <a:pt x="316" y="45"/>
                      <a:pt x="316" y="40"/>
                    </a:cubicBezTo>
                    <a:cubicBezTo>
                      <a:pt x="316" y="40"/>
                      <a:pt x="315" y="40"/>
                      <a:pt x="315" y="40"/>
                    </a:cubicBezTo>
                    <a:cubicBezTo>
                      <a:pt x="313" y="40"/>
                      <a:pt x="312" y="42"/>
                      <a:pt x="312" y="43"/>
                    </a:cubicBezTo>
                    <a:cubicBezTo>
                      <a:pt x="311" y="44"/>
                      <a:pt x="311" y="46"/>
                      <a:pt x="309" y="46"/>
                    </a:cubicBezTo>
                    <a:cubicBezTo>
                      <a:pt x="308" y="46"/>
                      <a:pt x="307" y="46"/>
                      <a:pt x="307" y="46"/>
                    </a:cubicBezTo>
                    <a:cubicBezTo>
                      <a:pt x="304" y="43"/>
                      <a:pt x="304" y="38"/>
                      <a:pt x="300" y="38"/>
                    </a:cubicBezTo>
                    <a:cubicBezTo>
                      <a:pt x="299" y="38"/>
                      <a:pt x="298" y="38"/>
                      <a:pt x="297" y="39"/>
                    </a:cubicBezTo>
                    <a:cubicBezTo>
                      <a:pt x="292" y="46"/>
                      <a:pt x="286" y="51"/>
                      <a:pt x="281" y="58"/>
                    </a:cubicBezTo>
                    <a:cubicBezTo>
                      <a:pt x="280" y="58"/>
                      <a:pt x="279" y="58"/>
                      <a:pt x="278" y="58"/>
                    </a:cubicBezTo>
                    <a:cubicBezTo>
                      <a:pt x="270" y="58"/>
                      <a:pt x="270" y="54"/>
                      <a:pt x="260" y="54"/>
                    </a:cubicBezTo>
                    <a:cubicBezTo>
                      <a:pt x="257" y="63"/>
                      <a:pt x="268" y="57"/>
                      <a:pt x="266" y="65"/>
                    </a:cubicBezTo>
                    <a:cubicBezTo>
                      <a:pt x="264" y="64"/>
                      <a:pt x="263" y="64"/>
                      <a:pt x="261" y="64"/>
                    </a:cubicBezTo>
                    <a:cubicBezTo>
                      <a:pt x="259" y="64"/>
                      <a:pt x="256" y="64"/>
                      <a:pt x="254" y="64"/>
                    </a:cubicBezTo>
                    <a:cubicBezTo>
                      <a:pt x="252" y="65"/>
                      <a:pt x="249" y="65"/>
                      <a:pt x="246" y="65"/>
                    </a:cubicBezTo>
                    <a:cubicBezTo>
                      <a:pt x="245" y="65"/>
                      <a:pt x="243" y="65"/>
                      <a:pt x="242" y="65"/>
                    </a:cubicBezTo>
                    <a:cubicBezTo>
                      <a:pt x="234" y="68"/>
                      <a:pt x="230" y="74"/>
                      <a:pt x="222" y="77"/>
                    </a:cubicBezTo>
                    <a:cubicBezTo>
                      <a:pt x="222" y="73"/>
                      <a:pt x="222" y="70"/>
                      <a:pt x="222" y="66"/>
                    </a:cubicBezTo>
                    <a:cubicBezTo>
                      <a:pt x="221" y="66"/>
                      <a:pt x="220" y="66"/>
                      <a:pt x="219" y="66"/>
                    </a:cubicBezTo>
                    <a:cubicBezTo>
                      <a:pt x="216" y="66"/>
                      <a:pt x="214" y="66"/>
                      <a:pt x="213" y="65"/>
                    </a:cubicBezTo>
                    <a:cubicBezTo>
                      <a:pt x="213" y="74"/>
                      <a:pt x="213" y="82"/>
                      <a:pt x="205" y="82"/>
                    </a:cubicBezTo>
                    <a:cubicBezTo>
                      <a:pt x="204" y="82"/>
                      <a:pt x="204" y="82"/>
                      <a:pt x="203" y="82"/>
                    </a:cubicBezTo>
                    <a:cubicBezTo>
                      <a:pt x="203" y="88"/>
                      <a:pt x="197" y="87"/>
                      <a:pt x="193" y="89"/>
                    </a:cubicBezTo>
                    <a:cubicBezTo>
                      <a:pt x="189" y="91"/>
                      <a:pt x="196" y="94"/>
                      <a:pt x="192" y="96"/>
                    </a:cubicBezTo>
                    <a:cubicBezTo>
                      <a:pt x="191" y="96"/>
                      <a:pt x="190" y="96"/>
                      <a:pt x="190" y="96"/>
                    </a:cubicBezTo>
                    <a:cubicBezTo>
                      <a:pt x="182" y="96"/>
                      <a:pt x="182" y="83"/>
                      <a:pt x="182" y="80"/>
                    </a:cubicBezTo>
                    <a:cubicBezTo>
                      <a:pt x="182" y="80"/>
                      <a:pt x="182" y="80"/>
                      <a:pt x="183" y="80"/>
                    </a:cubicBezTo>
                    <a:cubicBezTo>
                      <a:pt x="184" y="80"/>
                      <a:pt x="185" y="80"/>
                      <a:pt x="187" y="80"/>
                    </a:cubicBezTo>
                    <a:cubicBezTo>
                      <a:pt x="188" y="80"/>
                      <a:pt x="189" y="80"/>
                      <a:pt x="191" y="80"/>
                    </a:cubicBezTo>
                    <a:cubicBezTo>
                      <a:pt x="195" y="80"/>
                      <a:pt x="200" y="80"/>
                      <a:pt x="203" y="82"/>
                    </a:cubicBezTo>
                    <a:cubicBezTo>
                      <a:pt x="207" y="71"/>
                      <a:pt x="194" y="65"/>
                      <a:pt x="183" y="65"/>
                    </a:cubicBezTo>
                    <a:cubicBezTo>
                      <a:pt x="181" y="60"/>
                      <a:pt x="177" y="58"/>
                      <a:pt x="171" y="58"/>
                    </a:cubicBezTo>
                    <a:cubicBezTo>
                      <a:pt x="168" y="54"/>
                      <a:pt x="166" y="50"/>
                      <a:pt x="162" y="47"/>
                    </a:cubicBezTo>
                    <a:cubicBezTo>
                      <a:pt x="158" y="47"/>
                      <a:pt x="153" y="47"/>
                      <a:pt x="148" y="47"/>
                    </a:cubicBezTo>
                    <a:cubicBezTo>
                      <a:pt x="143" y="51"/>
                      <a:pt x="139" y="54"/>
                      <a:pt x="135" y="58"/>
                    </a:cubicBezTo>
                    <a:cubicBezTo>
                      <a:pt x="135" y="57"/>
                      <a:pt x="134" y="57"/>
                      <a:pt x="134" y="57"/>
                    </a:cubicBezTo>
                    <a:cubicBezTo>
                      <a:pt x="134" y="57"/>
                      <a:pt x="133" y="57"/>
                      <a:pt x="133" y="57"/>
                    </a:cubicBezTo>
                    <a:cubicBezTo>
                      <a:pt x="132" y="57"/>
                      <a:pt x="132" y="58"/>
                      <a:pt x="131" y="58"/>
                    </a:cubicBezTo>
                    <a:cubicBezTo>
                      <a:pt x="131" y="58"/>
                      <a:pt x="130" y="58"/>
                      <a:pt x="130" y="58"/>
                    </a:cubicBezTo>
                    <a:cubicBezTo>
                      <a:pt x="124" y="64"/>
                      <a:pt x="117" y="69"/>
                      <a:pt x="111" y="75"/>
                    </a:cubicBezTo>
                    <a:cubicBezTo>
                      <a:pt x="109" y="83"/>
                      <a:pt x="106" y="89"/>
                      <a:pt x="101" y="94"/>
                    </a:cubicBezTo>
                    <a:cubicBezTo>
                      <a:pt x="101" y="92"/>
                      <a:pt x="98" y="92"/>
                      <a:pt x="96" y="92"/>
                    </a:cubicBezTo>
                    <a:cubicBezTo>
                      <a:pt x="96" y="94"/>
                      <a:pt x="96" y="97"/>
                      <a:pt x="96" y="99"/>
                    </a:cubicBezTo>
                    <a:cubicBezTo>
                      <a:pt x="86" y="100"/>
                      <a:pt x="85" y="110"/>
                      <a:pt x="81" y="118"/>
                    </a:cubicBezTo>
                    <a:cubicBezTo>
                      <a:pt x="85" y="122"/>
                      <a:pt x="85" y="129"/>
                      <a:pt x="85" y="137"/>
                    </a:cubicBezTo>
                    <a:cubicBezTo>
                      <a:pt x="86" y="142"/>
                      <a:pt x="95" y="139"/>
                      <a:pt x="98" y="142"/>
                    </a:cubicBezTo>
                    <a:cubicBezTo>
                      <a:pt x="94" y="147"/>
                      <a:pt x="91" y="149"/>
                      <a:pt x="91" y="155"/>
                    </a:cubicBezTo>
                    <a:cubicBezTo>
                      <a:pt x="92" y="154"/>
                      <a:pt x="92" y="154"/>
                      <a:pt x="92" y="154"/>
                    </a:cubicBezTo>
                    <a:cubicBezTo>
                      <a:pt x="95" y="154"/>
                      <a:pt x="94" y="157"/>
                      <a:pt x="94" y="160"/>
                    </a:cubicBezTo>
                    <a:cubicBezTo>
                      <a:pt x="89" y="160"/>
                      <a:pt x="85" y="162"/>
                      <a:pt x="80" y="163"/>
                    </a:cubicBezTo>
                    <a:cubicBezTo>
                      <a:pt x="78" y="166"/>
                      <a:pt x="75" y="168"/>
                      <a:pt x="77" y="174"/>
                    </a:cubicBezTo>
                    <a:cubicBezTo>
                      <a:pt x="76" y="173"/>
                      <a:pt x="75" y="173"/>
                      <a:pt x="74" y="173"/>
                    </a:cubicBezTo>
                    <a:cubicBezTo>
                      <a:pt x="71" y="173"/>
                      <a:pt x="71" y="175"/>
                      <a:pt x="70" y="178"/>
                    </a:cubicBezTo>
                    <a:cubicBezTo>
                      <a:pt x="70" y="180"/>
                      <a:pt x="69" y="182"/>
                      <a:pt x="66" y="182"/>
                    </a:cubicBezTo>
                    <a:cubicBezTo>
                      <a:pt x="66" y="182"/>
                      <a:pt x="66" y="182"/>
                      <a:pt x="65" y="182"/>
                    </a:cubicBezTo>
                    <a:cubicBezTo>
                      <a:pt x="65" y="184"/>
                      <a:pt x="65" y="185"/>
                      <a:pt x="64" y="186"/>
                    </a:cubicBezTo>
                    <a:cubicBezTo>
                      <a:pt x="63" y="186"/>
                      <a:pt x="63" y="186"/>
                      <a:pt x="62" y="186"/>
                    </a:cubicBezTo>
                    <a:cubicBezTo>
                      <a:pt x="56" y="186"/>
                      <a:pt x="55" y="190"/>
                      <a:pt x="51" y="193"/>
                    </a:cubicBezTo>
                    <a:cubicBezTo>
                      <a:pt x="47" y="194"/>
                      <a:pt x="42" y="194"/>
                      <a:pt x="43" y="199"/>
                    </a:cubicBezTo>
                    <a:cubicBezTo>
                      <a:pt x="44" y="201"/>
                      <a:pt x="47" y="201"/>
                      <a:pt x="49" y="201"/>
                    </a:cubicBezTo>
                    <a:cubicBezTo>
                      <a:pt x="50" y="201"/>
                      <a:pt x="51" y="201"/>
                      <a:pt x="51" y="201"/>
                    </a:cubicBezTo>
                    <a:cubicBezTo>
                      <a:pt x="52" y="201"/>
                      <a:pt x="53" y="201"/>
                      <a:pt x="53" y="201"/>
                    </a:cubicBezTo>
                    <a:cubicBezTo>
                      <a:pt x="54" y="201"/>
                      <a:pt x="54" y="201"/>
                      <a:pt x="54" y="201"/>
                    </a:cubicBezTo>
                    <a:cubicBezTo>
                      <a:pt x="53" y="209"/>
                      <a:pt x="61" y="207"/>
                      <a:pt x="60" y="215"/>
                    </a:cubicBezTo>
                    <a:cubicBezTo>
                      <a:pt x="59" y="217"/>
                      <a:pt x="59" y="222"/>
                      <a:pt x="55" y="222"/>
                    </a:cubicBezTo>
                    <a:cubicBezTo>
                      <a:pt x="53" y="221"/>
                      <a:pt x="51" y="220"/>
                      <a:pt x="49" y="220"/>
                    </a:cubicBezTo>
                    <a:cubicBezTo>
                      <a:pt x="47" y="220"/>
                      <a:pt x="45" y="221"/>
                      <a:pt x="42" y="221"/>
                    </a:cubicBezTo>
                    <a:cubicBezTo>
                      <a:pt x="40" y="222"/>
                      <a:pt x="38" y="222"/>
                      <a:pt x="35" y="222"/>
                    </a:cubicBezTo>
                    <a:cubicBezTo>
                      <a:pt x="34" y="222"/>
                      <a:pt x="32" y="222"/>
                      <a:pt x="31" y="222"/>
                    </a:cubicBezTo>
                    <a:cubicBezTo>
                      <a:pt x="30" y="228"/>
                      <a:pt x="35" y="241"/>
                      <a:pt x="28" y="241"/>
                    </a:cubicBezTo>
                    <a:cubicBezTo>
                      <a:pt x="29" y="246"/>
                      <a:pt x="33" y="248"/>
                      <a:pt x="31" y="257"/>
                    </a:cubicBezTo>
                    <a:cubicBezTo>
                      <a:pt x="33" y="256"/>
                      <a:pt x="34" y="256"/>
                      <a:pt x="35" y="256"/>
                    </a:cubicBezTo>
                    <a:cubicBezTo>
                      <a:pt x="40" y="256"/>
                      <a:pt x="42" y="259"/>
                      <a:pt x="46" y="260"/>
                    </a:cubicBezTo>
                    <a:cubicBezTo>
                      <a:pt x="49" y="258"/>
                      <a:pt x="51" y="258"/>
                      <a:pt x="52" y="258"/>
                    </a:cubicBezTo>
                    <a:cubicBezTo>
                      <a:pt x="54" y="258"/>
                      <a:pt x="56" y="258"/>
                      <a:pt x="59" y="260"/>
                    </a:cubicBezTo>
                    <a:cubicBezTo>
                      <a:pt x="62" y="253"/>
                      <a:pt x="68" y="248"/>
                      <a:pt x="67" y="236"/>
                    </a:cubicBezTo>
                    <a:cubicBezTo>
                      <a:pt x="74" y="234"/>
                      <a:pt x="73" y="223"/>
                      <a:pt x="81" y="222"/>
                    </a:cubicBezTo>
                    <a:cubicBezTo>
                      <a:pt x="83" y="223"/>
                      <a:pt x="85" y="224"/>
                      <a:pt x="86" y="224"/>
                    </a:cubicBezTo>
                    <a:cubicBezTo>
                      <a:pt x="90" y="224"/>
                      <a:pt x="93" y="221"/>
                      <a:pt x="98" y="220"/>
                    </a:cubicBezTo>
                    <a:cubicBezTo>
                      <a:pt x="93" y="227"/>
                      <a:pt x="95" y="238"/>
                      <a:pt x="98" y="246"/>
                    </a:cubicBezTo>
                    <a:cubicBezTo>
                      <a:pt x="108" y="245"/>
                      <a:pt x="102" y="236"/>
                      <a:pt x="102" y="227"/>
                    </a:cubicBezTo>
                    <a:cubicBezTo>
                      <a:pt x="101" y="227"/>
                      <a:pt x="100" y="224"/>
                      <a:pt x="102" y="224"/>
                    </a:cubicBezTo>
                    <a:cubicBezTo>
                      <a:pt x="102" y="225"/>
                      <a:pt x="102" y="226"/>
                      <a:pt x="102" y="227"/>
                    </a:cubicBezTo>
                    <a:cubicBezTo>
                      <a:pt x="106" y="228"/>
                      <a:pt x="106" y="232"/>
                      <a:pt x="107" y="234"/>
                    </a:cubicBezTo>
                    <a:cubicBezTo>
                      <a:pt x="115" y="234"/>
                      <a:pt x="120" y="238"/>
                      <a:pt x="122" y="244"/>
                    </a:cubicBezTo>
                    <a:cubicBezTo>
                      <a:pt x="122" y="247"/>
                      <a:pt x="119" y="248"/>
                      <a:pt x="116" y="248"/>
                    </a:cubicBezTo>
                    <a:cubicBezTo>
                      <a:pt x="116" y="248"/>
                      <a:pt x="115" y="248"/>
                      <a:pt x="114" y="248"/>
                    </a:cubicBezTo>
                    <a:cubicBezTo>
                      <a:pt x="114" y="254"/>
                      <a:pt x="119" y="253"/>
                      <a:pt x="122" y="257"/>
                    </a:cubicBezTo>
                    <a:cubicBezTo>
                      <a:pt x="121" y="249"/>
                      <a:pt x="126" y="247"/>
                      <a:pt x="130" y="244"/>
                    </a:cubicBezTo>
                    <a:cubicBezTo>
                      <a:pt x="131" y="241"/>
                      <a:pt x="127" y="242"/>
                      <a:pt x="127" y="239"/>
                    </a:cubicBezTo>
                    <a:cubicBezTo>
                      <a:pt x="127" y="238"/>
                      <a:pt x="128" y="238"/>
                      <a:pt x="129" y="238"/>
                    </a:cubicBezTo>
                    <a:cubicBezTo>
                      <a:pt x="129" y="238"/>
                      <a:pt x="130" y="239"/>
                      <a:pt x="131" y="239"/>
                    </a:cubicBezTo>
                    <a:cubicBezTo>
                      <a:pt x="132" y="240"/>
                      <a:pt x="132" y="241"/>
                      <a:pt x="133" y="241"/>
                    </a:cubicBezTo>
                    <a:cubicBezTo>
                      <a:pt x="134" y="241"/>
                      <a:pt x="134" y="241"/>
                      <a:pt x="135" y="239"/>
                    </a:cubicBezTo>
                    <a:cubicBezTo>
                      <a:pt x="130" y="230"/>
                      <a:pt x="110" y="229"/>
                      <a:pt x="115" y="215"/>
                    </a:cubicBezTo>
                    <a:cubicBezTo>
                      <a:pt x="120" y="223"/>
                      <a:pt x="129" y="227"/>
                      <a:pt x="135" y="234"/>
                    </a:cubicBezTo>
                    <a:cubicBezTo>
                      <a:pt x="136" y="235"/>
                      <a:pt x="137" y="239"/>
                      <a:pt x="138" y="241"/>
                    </a:cubicBezTo>
                    <a:cubicBezTo>
                      <a:pt x="139" y="243"/>
                      <a:pt x="142" y="245"/>
                      <a:pt x="141" y="248"/>
                    </a:cubicBezTo>
                    <a:cubicBezTo>
                      <a:pt x="141" y="251"/>
                      <a:pt x="141" y="255"/>
                      <a:pt x="141" y="258"/>
                    </a:cubicBezTo>
                    <a:cubicBezTo>
                      <a:pt x="143" y="260"/>
                      <a:pt x="145" y="260"/>
                      <a:pt x="148" y="260"/>
                    </a:cubicBezTo>
                    <a:cubicBezTo>
                      <a:pt x="149" y="260"/>
                      <a:pt x="150" y="260"/>
                      <a:pt x="150" y="260"/>
                    </a:cubicBezTo>
                    <a:cubicBezTo>
                      <a:pt x="151" y="260"/>
                      <a:pt x="152" y="260"/>
                      <a:pt x="152" y="260"/>
                    </a:cubicBezTo>
                    <a:cubicBezTo>
                      <a:pt x="152" y="260"/>
                      <a:pt x="153" y="260"/>
                      <a:pt x="153" y="260"/>
                    </a:cubicBezTo>
                    <a:cubicBezTo>
                      <a:pt x="153" y="260"/>
                      <a:pt x="153" y="260"/>
                      <a:pt x="153" y="260"/>
                    </a:cubicBezTo>
                    <a:cubicBezTo>
                      <a:pt x="153" y="260"/>
                      <a:pt x="153" y="260"/>
                      <a:pt x="153" y="260"/>
                    </a:cubicBezTo>
                    <a:cubicBezTo>
                      <a:pt x="153" y="260"/>
                      <a:pt x="153" y="260"/>
                      <a:pt x="153" y="260"/>
                    </a:cubicBezTo>
                    <a:cubicBezTo>
                      <a:pt x="155" y="254"/>
                      <a:pt x="150" y="246"/>
                      <a:pt x="154" y="239"/>
                    </a:cubicBezTo>
                    <a:cubicBezTo>
                      <a:pt x="156" y="239"/>
                      <a:pt x="158" y="239"/>
                      <a:pt x="159" y="239"/>
                    </a:cubicBezTo>
                    <a:cubicBezTo>
                      <a:pt x="157" y="246"/>
                      <a:pt x="159" y="246"/>
                      <a:pt x="158" y="253"/>
                    </a:cubicBezTo>
                    <a:cubicBezTo>
                      <a:pt x="158" y="253"/>
                      <a:pt x="158" y="253"/>
                      <a:pt x="158" y="253"/>
                    </a:cubicBezTo>
                    <a:cubicBezTo>
                      <a:pt x="161" y="253"/>
                      <a:pt x="160" y="258"/>
                      <a:pt x="162" y="260"/>
                    </a:cubicBezTo>
                    <a:cubicBezTo>
                      <a:pt x="165" y="262"/>
                      <a:pt x="169" y="263"/>
                      <a:pt x="172" y="263"/>
                    </a:cubicBezTo>
                    <a:cubicBezTo>
                      <a:pt x="177" y="263"/>
                      <a:pt x="181" y="262"/>
                      <a:pt x="183" y="260"/>
                    </a:cubicBezTo>
                    <a:cubicBezTo>
                      <a:pt x="188" y="262"/>
                      <a:pt x="180" y="269"/>
                      <a:pt x="186" y="269"/>
                    </a:cubicBezTo>
                    <a:cubicBezTo>
                      <a:pt x="186" y="269"/>
                      <a:pt x="186" y="269"/>
                      <a:pt x="187" y="269"/>
                    </a:cubicBezTo>
                    <a:cubicBezTo>
                      <a:pt x="187" y="269"/>
                      <a:pt x="187" y="269"/>
                      <a:pt x="188" y="269"/>
                    </a:cubicBezTo>
                    <a:cubicBezTo>
                      <a:pt x="190" y="269"/>
                      <a:pt x="190" y="267"/>
                      <a:pt x="190" y="264"/>
                    </a:cubicBezTo>
                    <a:cubicBezTo>
                      <a:pt x="190" y="262"/>
                      <a:pt x="191" y="260"/>
                      <a:pt x="193" y="260"/>
                    </a:cubicBezTo>
                    <a:cubicBezTo>
                      <a:pt x="194" y="260"/>
                      <a:pt x="194" y="260"/>
                      <a:pt x="195" y="260"/>
                    </a:cubicBezTo>
                    <a:cubicBezTo>
                      <a:pt x="195" y="263"/>
                      <a:pt x="195" y="267"/>
                      <a:pt x="195" y="270"/>
                    </a:cubicBezTo>
                    <a:cubicBezTo>
                      <a:pt x="190" y="273"/>
                      <a:pt x="193" y="285"/>
                      <a:pt x="187" y="286"/>
                    </a:cubicBezTo>
                    <a:cubicBezTo>
                      <a:pt x="175" y="281"/>
                      <a:pt x="160" y="280"/>
                      <a:pt x="145" y="279"/>
                    </a:cubicBezTo>
                    <a:cubicBezTo>
                      <a:pt x="140" y="280"/>
                      <a:pt x="141" y="288"/>
                      <a:pt x="136" y="289"/>
                    </a:cubicBezTo>
                    <a:cubicBezTo>
                      <a:pt x="129" y="281"/>
                      <a:pt x="114" y="281"/>
                      <a:pt x="107" y="272"/>
                    </a:cubicBezTo>
                    <a:cubicBezTo>
                      <a:pt x="109" y="266"/>
                      <a:pt x="106" y="265"/>
                      <a:pt x="104" y="262"/>
                    </a:cubicBezTo>
                    <a:cubicBezTo>
                      <a:pt x="108" y="261"/>
                      <a:pt x="108" y="257"/>
                      <a:pt x="106" y="255"/>
                    </a:cubicBezTo>
                    <a:cubicBezTo>
                      <a:pt x="105" y="255"/>
                      <a:pt x="105" y="255"/>
                      <a:pt x="105" y="255"/>
                    </a:cubicBezTo>
                    <a:cubicBezTo>
                      <a:pt x="95" y="255"/>
                      <a:pt x="88" y="257"/>
                      <a:pt x="81" y="260"/>
                    </a:cubicBezTo>
                    <a:cubicBezTo>
                      <a:pt x="79" y="260"/>
                      <a:pt x="77" y="260"/>
                      <a:pt x="74" y="260"/>
                    </a:cubicBezTo>
                    <a:cubicBezTo>
                      <a:pt x="64" y="260"/>
                      <a:pt x="56" y="261"/>
                      <a:pt x="51" y="267"/>
                    </a:cubicBezTo>
                    <a:cubicBezTo>
                      <a:pt x="49" y="263"/>
                      <a:pt x="46" y="262"/>
                      <a:pt x="41" y="262"/>
                    </a:cubicBezTo>
                    <a:cubicBezTo>
                      <a:pt x="41" y="262"/>
                      <a:pt x="41" y="262"/>
                      <a:pt x="41" y="262"/>
                    </a:cubicBezTo>
                    <a:cubicBezTo>
                      <a:pt x="40" y="268"/>
                      <a:pt x="34" y="269"/>
                      <a:pt x="30" y="272"/>
                    </a:cubicBezTo>
                    <a:cubicBezTo>
                      <a:pt x="25" y="280"/>
                      <a:pt x="27" y="291"/>
                      <a:pt x="23" y="298"/>
                    </a:cubicBezTo>
                    <a:cubicBezTo>
                      <a:pt x="21" y="303"/>
                      <a:pt x="12" y="307"/>
                      <a:pt x="8" y="312"/>
                    </a:cubicBezTo>
                    <a:cubicBezTo>
                      <a:pt x="8" y="322"/>
                      <a:pt x="5" y="328"/>
                      <a:pt x="0" y="334"/>
                    </a:cubicBezTo>
                    <a:cubicBezTo>
                      <a:pt x="0" y="349"/>
                      <a:pt x="0" y="364"/>
                      <a:pt x="0" y="379"/>
                    </a:cubicBezTo>
                    <a:cubicBezTo>
                      <a:pt x="6" y="386"/>
                      <a:pt x="11" y="394"/>
                      <a:pt x="13" y="404"/>
                    </a:cubicBezTo>
                    <a:cubicBezTo>
                      <a:pt x="21" y="408"/>
                      <a:pt x="26" y="416"/>
                      <a:pt x="36" y="417"/>
                    </a:cubicBezTo>
                    <a:cubicBezTo>
                      <a:pt x="41" y="416"/>
                      <a:pt x="47" y="416"/>
                      <a:pt x="53" y="416"/>
                    </a:cubicBezTo>
                    <a:cubicBezTo>
                      <a:pt x="55" y="416"/>
                      <a:pt x="57" y="416"/>
                      <a:pt x="59" y="416"/>
                    </a:cubicBezTo>
                    <a:cubicBezTo>
                      <a:pt x="62" y="413"/>
                      <a:pt x="62" y="407"/>
                      <a:pt x="68" y="407"/>
                    </a:cubicBezTo>
                    <a:cubicBezTo>
                      <a:pt x="68" y="407"/>
                      <a:pt x="68" y="407"/>
                      <a:pt x="69" y="407"/>
                    </a:cubicBezTo>
                    <a:cubicBezTo>
                      <a:pt x="71" y="407"/>
                      <a:pt x="69" y="413"/>
                      <a:pt x="72" y="414"/>
                    </a:cubicBezTo>
                    <a:cubicBezTo>
                      <a:pt x="73" y="414"/>
                      <a:pt x="74" y="414"/>
                      <a:pt x="74" y="414"/>
                    </a:cubicBezTo>
                    <a:cubicBezTo>
                      <a:pt x="80" y="414"/>
                      <a:pt x="83" y="417"/>
                      <a:pt x="88" y="417"/>
                    </a:cubicBezTo>
                    <a:cubicBezTo>
                      <a:pt x="90" y="416"/>
                      <a:pt x="92" y="414"/>
                      <a:pt x="95" y="414"/>
                    </a:cubicBezTo>
                    <a:cubicBezTo>
                      <a:pt x="96" y="414"/>
                      <a:pt x="97" y="414"/>
                      <a:pt x="98" y="414"/>
                    </a:cubicBezTo>
                    <a:cubicBezTo>
                      <a:pt x="99" y="427"/>
                      <a:pt x="94" y="433"/>
                      <a:pt x="94" y="445"/>
                    </a:cubicBezTo>
                    <a:cubicBezTo>
                      <a:pt x="99" y="454"/>
                      <a:pt x="107" y="461"/>
                      <a:pt x="104" y="473"/>
                    </a:cubicBezTo>
                    <a:cubicBezTo>
                      <a:pt x="108" y="479"/>
                      <a:pt x="109" y="489"/>
                      <a:pt x="111" y="497"/>
                    </a:cubicBezTo>
                    <a:cubicBezTo>
                      <a:pt x="107" y="505"/>
                      <a:pt x="108" y="518"/>
                      <a:pt x="104" y="526"/>
                    </a:cubicBezTo>
                    <a:cubicBezTo>
                      <a:pt x="111" y="533"/>
                      <a:pt x="116" y="542"/>
                      <a:pt x="119" y="554"/>
                    </a:cubicBezTo>
                    <a:cubicBezTo>
                      <a:pt x="119" y="559"/>
                      <a:pt x="119" y="565"/>
                      <a:pt x="119" y="570"/>
                    </a:cubicBezTo>
                    <a:cubicBezTo>
                      <a:pt x="126" y="579"/>
                      <a:pt x="126" y="596"/>
                      <a:pt x="133" y="604"/>
                    </a:cubicBezTo>
                    <a:cubicBezTo>
                      <a:pt x="149" y="603"/>
                      <a:pt x="157" y="594"/>
                      <a:pt x="171" y="590"/>
                    </a:cubicBezTo>
                    <a:cubicBezTo>
                      <a:pt x="173" y="581"/>
                      <a:pt x="178" y="574"/>
                      <a:pt x="185" y="570"/>
                    </a:cubicBezTo>
                    <a:cubicBezTo>
                      <a:pt x="184" y="563"/>
                      <a:pt x="188" y="561"/>
                      <a:pt x="187" y="554"/>
                    </a:cubicBezTo>
                    <a:cubicBezTo>
                      <a:pt x="189" y="553"/>
                      <a:pt x="190" y="550"/>
                      <a:pt x="194" y="550"/>
                    </a:cubicBezTo>
                    <a:cubicBezTo>
                      <a:pt x="195" y="550"/>
                      <a:pt x="196" y="550"/>
                      <a:pt x="196" y="551"/>
                    </a:cubicBezTo>
                    <a:cubicBezTo>
                      <a:pt x="197" y="531"/>
                      <a:pt x="203" y="518"/>
                      <a:pt x="216" y="511"/>
                    </a:cubicBezTo>
                    <a:cubicBezTo>
                      <a:pt x="218" y="497"/>
                      <a:pt x="218" y="477"/>
                      <a:pt x="216" y="462"/>
                    </a:cubicBezTo>
                    <a:cubicBezTo>
                      <a:pt x="219" y="456"/>
                      <a:pt x="222" y="448"/>
                      <a:pt x="224" y="440"/>
                    </a:cubicBezTo>
                    <a:cubicBezTo>
                      <a:pt x="228" y="437"/>
                      <a:pt x="231" y="434"/>
                      <a:pt x="235" y="431"/>
                    </a:cubicBezTo>
                    <a:cubicBezTo>
                      <a:pt x="243" y="419"/>
                      <a:pt x="250" y="407"/>
                      <a:pt x="258" y="395"/>
                    </a:cubicBezTo>
                    <a:cubicBezTo>
                      <a:pt x="259" y="389"/>
                      <a:pt x="261" y="380"/>
                      <a:pt x="256" y="376"/>
                    </a:cubicBezTo>
                    <a:cubicBezTo>
                      <a:pt x="256" y="376"/>
                      <a:pt x="255" y="376"/>
                      <a:pt x="255" y="376"/>
                    </a:cubicBezTo>
                    <a:cubicBezTo>
                      <a:pt x="252" y="376"/>
                      <a:pt x="251" y="377"/>
                      <a:pt x="249" y="379"/>
                    </a:cubicBezTo>
                    <a:cubicBezTo>
                      <a:pt x="248" y="380"/>
                      <a:pt x="247" y="381"/>
                      <a:pt x="244" y="381"/>
                    </a:cubicBezTo>
                    <a:cubicBezTo>
                      <a:pt x="244" y="381"/>
                      <a:pt x="244" y="381"/>
                      <a:pt x="243" y="381"/>
                    </a:cubicBezTo>
                    <a:cubicBezTo>
                      <a:pt x="239" y="381"/>
                      <a:pt x="234" y="381"/>
                      <a:pt x="229" y="381"/>
                    </a:cubicBezTo>
                    <a:cubicBezTo>
                      <a:pt x="228" y="369"/>
                      <a:pt x="220" y="365"/>
                      <a:pt x="214" y="359"/>
                    </a:cubicBezTo>
                    <a:cubicBezTo>
                      <a:pt x="216" y="347"/>
                      <a:pt x="205" y="349"/>
                      <a:pt x="208" y="336"/>
                    </a:cubicBezTo>
                    <a:cubicBezTo>
                      <a:pt x="205" y="332"/>
                      <a:pt x="200" y="331"/>
                      <a:pt x="198" y="326"/>
                    </a:cubicBezTo>
                    <a:cubicBezTo>
                      <a:pt x="200" y="321"/>
                      <a:pt x="196" y="312"/>
                      <a:pt x="198" y="312"/>
                    </a:cubicBezTo>
                    <a:cubicBezTo>
                      <a:pt x="202" y="315"/>
                      <a:pt x="206" y="324"/>
                      <a:pt x="204" y="328"/>
                    </a:cubicBezTo>
                    <a:cubicBezTo>
                      <a:pt x="211" y="335"/>
                      <a:pt x="216" y="344"/>
                      <a:pt x="222" y="352"/>
                    </a:cubicBezTo>
                    <a:cubicBezTo>
                      <a:pt x="226" y="359"/>
                      <a:pt x="226" y="370"/>
                      <a:pt x="234" y="376"/>
                    </a:cubicBezTo>
                    <a:cubicBezTo>
                      <a:pt x="245" y="372"/>
                      <a:pt x="253" y="364"/>
                      <a:pt x="266" y="362"/>
                    </a:cubicBezTo>
                    <a:cubicBezTo>
                      <a:pt x="268" y="361"/>
                      <a:pt x="266" y="355"/>
                      <a:pt x="269" y="355"/>
                    </a:cubicBezTo>
                    <a:cubicBezTo>
                      <a:pt x="276" y="354"/>
                      <a:pt x="279" y="348"/>
                      <a:pt x="286" y="346"/>
                    </a:cubicBezTo>
                    <a:cubicBezTo>
                      <a:pt x="284" y="339"/>
                      <a:pt x="290" y="339"/>
                      <a:pt x="290" y="333"/>
                    </a:cubicBezTo>
                    <a:cubicBezTo>
                      <a:pt x="288" y="326"/>
                      <a:pt x="279" y="326"/>
                      <a:pt x="281" y="315"/>
                    </a:cubicBezTo>
                    <a:cubicBezTo>
                      <a:pt x="279" y="315"/>
                      <a:pt x="278" y="315"/>
                      <a:pt x="277" y="315"/>
                    </a:cubicBezTo>
                    <a:cubicBezTo>
                      <a:pt x="273" y="315"/>
                      <a:pt x="270" y="316"/>
                      <a:pt x="268" y="319"/>
                    </a:cubicBezTo>
                    <a:cubicBezTo>
                      <a:pt x="266" y="312"/>
                      <a:pt x="260" y="311"/>
                      <a:pt x="261" y="302"/>
                    </a:cubicBezTo>
                    <a:cubicBezTo>
                      <a:pt x="261" y="302"/>
                      <a:pt x="261" y="302"/>
                      <a:pt x="261" y="302"/>
                    </a:cubicBezTo>
                    <a:cubicBezTo>
                      <a:pt x="256" y="302"/>
                      <a:pt x="256" y="296"/>
                      <a:pt x="253" y="295"/>
                    </a:cubicBezTo>
                    <a:cubicBezTo>
                      <a:pt x="256" y="294"/>
                      <a:pt x="257" y="292"/>
                      <a:pt x="260" y="291"/>
                    </a:cubicBezTo>
                    <a:cubicBezTo>
                      <a:pt x="268" y="297"/>
                      <a:pt x="266" y="314"/>
                      <a:pt x="280" y="314"/>
                    </a:cubicBezTo>
                    <a:cubicBezTo>
                      <a:pt x="281" y="314"/>
                      <a:pt x="281" y="314"/>
                      <a:pt x="282" y="314"/>
                    </a:cubicBezTo>
                    <a:cubicBezTo>
                      <a:pt x="283" y="317"/>
                      <a:pt x="287" y="317"/>
                      <a:pt x="286" y="322"/>
                    </a:cubicBezTo>
                    <a:cubicBezTo>
                      <a:pt x="286" y="322"/>
                      <a:pt x="287" y="322"/>
                      <a:pt x="287" y="322"/>
                    </a:cubicBezTo>
                    <a:cubicBezTo>
                      <a:pt x="290" y="322"/>
                      <a:pt x="292" y="321"/>
                      <a:pt x="294" y="320"/>
                    </a:cubicBezTo>
                    <a:cubicBezTo>
                      <a:pt x="296" y="318"/>
                      <a:pt x="298" y="317"/>
                      <a:pt x="301" y="317"/>
                    </a:cubicBezTo>
                    <a:cubicBezTo>
                      <a:pt x="302" y="317"/>
                      <a:pt x="302" y="317"/>
                      <a:pt x="302" y="317"/>
                    </a:cubicBezTo>
                    <a:cubicBezTo>
                      <a:pt x="303" y="318"/>
                      <a:pt x="303" y="321"/>
                      <a:pt x="306" y="321"/>
                    </a:cubicBezTo>
                    <a:cubicBezTo>
                      <a:pt x="306" y="321"/>
                      <a:pt x="306" y="321"/>
                      <a:pt x="307" y="321"/>
                    </a:cubicBezTo>
                    <a:cubicBezTo>
                      <a:pt x="308" y="320"/>
                      <a:pt x="309" y="320"/>
                      <a:pt x="310" y="320"/>
                    </a:cubicBezTo>
                    <a:cubicBezTo>
                      <a:pt x="319" y="320"/>
                      <a:pt x="321" y="327"/>
                      <a:pt x="328" y="329"/>
                    </a:cubicBezTo>
                    <a:cubicBezTo>
                      <a:pt x="327" y="329"/>
                      <a:pt x="327" y="329"/>
                      <a:pt x="327" y="329"/>
                    </a:cubicBezTo>
                    <a:cubicBezTo>
                      <a:pt x="325" y="329"/>
                      <a:pt x="325" y="331"/>
                      <a:pt x="324" y="333"/>
                    </a:cubicBezTo>
                    <a:cubicBezTo>
                      <a:pt x="326" y="336"/>
                      <a:pt x="332" y="335"/>
                      <a:pt x="334" y="338"/>
                    </a:cubicBezTo>
                    <a:cubicBezTo>
                      <a:pt x="333" y="343"/>
                      <a:pt x="337" y="344"/>
                      <a:pt x="336" y="350"/>
                    </a:cubicBezTo>
                    <a:cubicBezTo>
                      <a:pt x="341" y="356"/>
                      <a:pt x="343" y="364"/>
                      <a:pt x="345" y="372"/>
                    </a:cubicBezTo>
                    <a:cubicBezTo>
                      <a:pt x="349" y="376"/>
                      <a:pt x="352" y="379"/>
                      <a:pt x="354" y="385"/>
                    </a:cubicBezTo>
                    <a:cubicBezTo>
                      <a:pt x="354" y="388"/>
                      <a:pt x="354" y="392"/>
                      <a:pt x="354" y="395"/>
                    </a:cubicBezTo>
                    <a:cubicBezTo>
                      <a:pt x="355" y="397"/>
                      <a:pt x="357" y="397"/>
                      <a:pt x="360" y="397"/>
                    </a:cubicBezTo>
                    <a:cubicBezTo>
                      <a:pt x="361" y="397"/>
                      <a:pt x="362" y="397"/>
                      <a:pt x="362" y="397"/>
                    </a:cubicBezTo>
                    <a:cubicBezTo>
                      <a:pt x="363" y="397"/>
                      <a:pt x="364" y="397"/>
                      <a:pt x="365" y="397"/>
                    </a:cubicBezTo>
                    <a:cubicBezTo>
                      <a:pt x="365" y="397"/>
                      <a:pt x="365" y="397"/>
                      <a:pt x="365" y="397"/>
                    </a:cubicBezTo>
                    <a:cubicBezTo>
                      <a:pt x="367" y="386"/>
                      <a:pt x="373" y="379"/>
                      <a:pt x="371" y="364"/>
                    </a:cubicBezTo>
                    <a:cubicBezTo>
                      <a:pt x="374" y="364"/>
                      <a:pt x="376" y="364"/>
                      <a:pt x="378" y="364"/>
                    </a:cubicBezTo>
                    <a:cubicBezTo>
                      <a:pt x="378" y="362"/>
                      <a:pt x="378" y="359"/>
                      <a:pt x="378" y="357"/>
                    </a:cubicBezTo>
                    <a:cubicBezTo>
                      <a:pt x="379" y="357"/>
                      <a:pt x="380" y="357"/>
                      <a:pt x="380" y="357"/>
                    </a:cubicBezTo>
                    <a:cubicBezTo>
                      <a:pt x="382" y="357"/>
                      <a:pt x="382" y="356"/>
                      <a:pt x="382" y="355"/>
                    </a:cubicBezTo>
                    <a:cubicBezTo>
                      <a:pt x="383" y="354"/>
                      <a:pt x="383" y="353"/>
                      <a:pt x="385" y="353"/>
                    </a:cubicBezTo>
                    <a:cubicBezTo>
                      <a:pt x="385" y="353"/>
                      <a:pt x="386" y="353"/>
                      <a:pt x="386" y="353"/>
                    </a:cubicBezTo>
                    <a:cubicBezTo>
                      <a:pt x="385" y="346"/>
                      <a:pt x="392" y="345"/>
                      <a:pt x="394" y="340"/>
                    </a:cubicBezTo>
                    <a:cubicBezTo>
                      <a:pt x="398" y="336"/>
                      <a:pt x="403" y="334"/>
                      <a:pt x="409" y="333"/>
                    </a:cubicBezTo>
                    <a:cubicBezTo>
                      <a:pt x="412" y="337"/>
                      <a:pt x="412" y="346"/>
                      <a:pt x="418" y="348"/>
                    </a:cubicBezTo>
                    <a:cubicBezTo>
                      <a:pt x="419" y="352"/>
                      <a:pt x="415" y="352"/>
                      <a:pt x="417" y="357"/>
                    </a:cubicBezTo>
                    <a:cubicBezTo>
                      <a:pt x="418" y="363"/>
                      <a:pt x="430" y="358"/>
                      <a:pt x="433" y="362"/>
                    </a:cubicBezTo>
                    <a:cubicBezTo>
                      <a:pt x="431" y="366"/>
                      <a:pt x="434" y="367"/>
                      <a:pt x="431" y="372"/>
                    </a:cubicBezTo>
                    <a:cubicBezTo>
                      <a:pt x="436" y="374"/>
                      <a:pt x="439" y="377"/>
                      <a:pt x="439" y="383"/>
                    </a:cubicBezTo>
                    <a:cubicBezTo>
                      <a:pt x="439" y="386"/>
                      <a:pt x="435" y="386"/>
                      <a:pt x="436" y="392"/>
                    </a:cubicBezTo>
                    <a:cubicBezTo>
                      <a:pt x="437" y="397"/>
                      <a:pt x="441" y="398"/>
                      <a:pt x="439" y="405"/>
                    </a:cubicBezTo>
                    <a:cubicBezTo>
                      <a:pt x="447" y="413"/>
                      <a:pt x="455" y="420"/>
                      <a:pt x="464" y="426"/>
                    </a:cubicBezTo>
                    <a:cubicBezTo>
                      <a:pt x="464" y="415"/>
                      <a:pt x="456" y="412"/>
                      <a:pt x="456" y="402"/>
                    </a:cubicBezTo>
                    <a:cubicBezTo>
                      <a:pt x="451" y="399"/>
                      <a:pt x="447" y="395"/>
                      <a:pt x="444" y="390"/>
                    </a:cubicBezTo>
                    <a:cubicBezTo>
                      <a:pt x="445" y="384"/>
                      <a:pt x="442" y="375"/>
                      <a:pt x="447" y="374"/>
                    </a:cubicBezTo>
                    <a:cubicBezTo>
                      <a:pt x="451" y="379"/>
                      <a:pt x="454" y="385"/>
                      <a:pt x="461" y="386"/>
                    </a:cubicBezTo>
                    <a:cubicBezTo>
                      <a:pt x="462" y="388"/>
                      <a:pt x="462" y="390"/>
                      <a:pt x="462" y="393"/>
                    </a:cubicBezTo>
                    <a:cubicBezTo>
                      <a:pt x="478" y="391"/>
                      <a:pt x="482" y="376"/>
                      <a:pt x="480" y="355"/>
                    </a:cubicBezTo>
                    <a:cubicBezTo>
                      <a:pt x="478" y="353"/>
                      <a:pt x="474" y="353"/>
                      <a:pt x="472" y="352"/>
                    </a:cubicBezTo>
                    <a:cubicBezTo>
                      <a:pt x="474" y="344"/>
                      <a:pt x="464" y="345"/>
                      <a:pt x="469" y="340"/>
                    </a:cubicBezTo>
                    <a:cubicBezTo>
                      <a:pt x="469" y="339"/>
                      <a:pt x="470" y="338"/>
                      <a:pt x="471" y="338"/>
                    </a:cubicBezTo>
                    <a:cubicBezTo>
                      <a:pt x="472" y="338"/>
                      <a:pt x="473" y="340"/>
                      <a:pt x="474" y="341"/>
                    </a:cubicBezTo>
                    <a:cubicBezTo>
                      <a:pt x="475" y="342"/>
                      <a:pt x="476" y="343"/>
                      <a:pt x="478" y="343"/>
                    </a:cubicBezTo>
                    <a:cubicBezTo>
                      <a:pt x="479" y="343"/>
                      <a:pt x="479" y="343"/>
                      <a:pt x="480" y="343"/>
                    </a:cubicBezTo>
                    <a:cubicBezTo>
                      <a:pt x="480" y="343"/>
                      <a:pt x="480" y="343"/>
                      <a:pt x="480" y="343"/>
                    </a:cubicBezTo>
                    <a:cubicBezTo>
                      <a:pt x="480" y="343"/>
                      <a:pt x="480" y="343"/>
                      <a:pt x="480" y="343"/>
                    </a:cubicBezTo>
                    <a:cubicBezTo>
                      <a:pt x="481" y="337"/>
                      <a:pt x="486" y="336"/>
                      <a:pt x="493" y="336"/>
                    </a:cubicBezTo>
                    <a:cubicBezTo>
                      <a:pt x="494" y="336"/>
                      <a:pt x="496" y="336"/>
                      <a:pt x="498" y="336"/>
                    </a:cubicBezTo>
                    <a:cubicBezTo>
                      <a:pt x="503" y="328"/>
                      <a:pt x="510" y="321"/>
                      <a:pt x="512" y="310"/>
                    </a:cubicBezTo>
                    <a:cubicBezTo>
                      <a:pt x="513" y="310"/>
                      <a:pt x="513" y="310"/>
                      <a:pt x="513" y="310"/>
                    </a:cubicBezTo>
                    <a:cubicBezTo>
                      <a:pt x="515" y="310"/>
                      <a:pt x="515" y="309"/>
                      <a:pt x="517" y="309"/>
                    </a:cubicBezTo>
                    <a:cubicBezTo>
                      <a:pt x="520" y="301"/>
                      <a:pt x="517" y="288"/>
                      <a:pt x="522" y="284"/>
                    </a:cubicBezTo>
                    <a:cubicBezTo>
                      <a:pt x="519" y="283"/>
                      <a:pt x="517" y="279"/>
                      <a:pt x="517" y="274"/>
                    </a:cubicBezTo>
                    <a:cubicBezTo>
                      <a:pt x="514" y="272"/>
                      <a:pt x="511" y="270"/>
                      <a:pt x="511" y="265"/>
                    </a:cubicBezTo>
                    <a:cubicBezTo>
                      <a:pt x="510" y="261"/>
                      <a:pt x="514" y="261"/>
                      <a:pt x="512" y="257"/>
                    </a:cubicBezTo>
                    <a:cubicBezTo>
                      <a:pt x="513" y="257"/>
                      <a:pt x="513" y="257"/>
                      <a:pt x="514" y="257"/>
                    </a:cubicBezTo>
                    <a:cubicBezTo>
                      <a:pt x="516" y="257"/>
                      <a:pt x="517" y="256"/>
                      <a:pt x="517" y="253"/>
                    </a:cubicBezTo>
                    <a:cubicBezTo>
                      <a:pt x="522" y="251"/>
                      <a:pt x="510" y="243"/>
                      <a:pt x="520" y="243"/>
                    </a:cubicBezTo>
                    <a:cubicBezTo>
                      <a:pt x="522" y="248"/>
                      <a:pt x="528" y="250"/>
                      <a:pt x="530" y="255"/>
                    </a:cubicBezTo>
                    <a:cubicBezTo>
                      <a:pt x="529" y="264"/>
                      <a:pt x="533" y="267"/>
                      <a:pt x="538" y="269"/>
                    </a:cubicBezTo>
                    <a:cubicBezTo>
                      <a:pt x="548" y="261"/>
                      <a:pt x="538" y="242"/>
                      <a:pt x="543" y="229"/>
                    </a:cubicBezTo>
                    <a:cubicBezTo>
                      <a:pt x="547" y="226"/>
                      <a:pt x="551" y="224"/>
                      <a:pt x="556" y="222"/>
                    </a:cubicBezTo>
                    <a:cubicBezTo>
                      <a:pt x="560" y="214"/>
                      <a:pt x="563" y="205"/>
                      <a:pt x="569" y="199"/>
                    </a:cubicBezTo>
                    <a:cubicBezTo>
                      <a:pt x="571" y="186"/>
                      <a:pt x="565" y="171"/>
                      <a:pt x="569" y="161"/>
                    </a:cubicBezTo>
                    <a:cubicBezTo>
                      <a:pt x="567" y="171"/>
                      <a:pt x="573" y="172"/>
                      <a:pt x="574" y="179"/>
                    </a:cubicBezTo>
                    <a:cubicBezTo>
                      <a:pt x="574" y="189"/>
                      <a:pt x="575" y="200"/>
                      <a:pt x="582" y="203"/>
                    </a:cubicBezTo>
                    <a:cubicBezTo>
                      <a:pt x="585" y="200"/>
                      <a:pt x="581" y="199"/>
                      <a:pt x="582" y="193"/>
                    </a:cubicBezTo>
                    <a:cubicBezTo>
                      <a:pt x="582" y="193"/>
                      <a:pt x="582" y="193"/>
                      <a:pt x="582" y="193"/>
                    </a:cubicBezTo>
                    <a:cubicBezTo>
                      <a:pt x="584" y="193"/>
                      <a:pt x="584" y="193"/>
                      <a:pt x="585" y="193"/>
                    </a:cubicBezTo>
                    <a:cubicBezTo>
                      <a:pt x="586" y="194"/>
                      <a:pt x="586" y="194"/>
                      <a:pt x="586" y="194"/>
                    </a:cubicBezTo>
                    <a:cubicBezTo>
                      <a:pt x="587" y="194"/>
                      <a:pt x="587" y="194"/>
                      <a:pt x="588" y="193"/>
                    </a:cubicBezTo>
                    <a:cubicBezTo>
                      <a:pt x="589" y="187"/>
                      <a:pt x="584" y="187"/>
                      <a:pt x="585" y="180"/>
                    </a:cubicBezTo>
                    <a:cubicBezTo>
                      <a:pt x="579" y="179"/>
                      <a:pt x="578" y="173"/>
                      <a:pt x="575" y="168"/>
                    </a:cubicBezTo>
                    <a:cubicBezTo>
                      <a:pt x="575" y="162"/>
                      <a:pt x="576" y="154"/>
                      <a:pt x="571" y="153"/>
                    </a:cubicBezTo>
                    <a:cubicBezTo>
                      <a:pt x="567" y="153"/>
                      <a:pt x="570" y="160"/>
                      <a:pt x="566" y="160"/>
                    </a:cubicBezTo>
                    <a:cubicBezTo>
                      <a:pt x="566" y="160"/>
                      <a:pt x="566" y="160"/>
                      <a:pt x="566" y="160"/>
                    </a:cubicBezTo>
                    <a:cubicBezTo>
                      <a:pt x="565" y="156"/>
                      <a:pt x="564" y="155"/>
                      <a:pt x="562" y="155"/>
                    </a:cubicBezTo>
                    <a:cubicBezTo>
                      <a:pt x="561" y="155"/>
                      <a:pt x="559" y="156"/>
                      <a:pt x="557" y="157"/>
                    </a:cubicBezTo>
                    <a:cubicBezTo>
                      <a:pt x="556" y="158"/>
                      <a:pt x="554" y="159"/>
                      <a:pt x="552" y="159"/>
                    </a:cubicBezTo>
                    <a:cubicBezTo>
                      <a:pt x="551" y="159"/>
                      <a:pt x="549" y="158"/>
                      <a:pt x="548" y="155"/>
                    </a:cubicBezTo>
                    <a:cubicBezTo>
                      <a:pt x="549" y="150"/>
                      <a:pt x="552" y="149"/>
                      <a:pt x="554" y="146"/>
                    </a:cubicBezTo>
                    <a:cubicBezTo>
                      <a:pt x="556" y="140"/>
                      <a:pt x="556" y="132"/>
                      <a:pt x="561" y="130"/>
                    </a:cubicBezTo>
                    <a:cubicBezTo>
                      <a:pt x="562" y="131"/>
                      <a:pt x="562" y="132"/>
                      <a:pt x="563" y="132"/>
                    </a:cubicBezTo>
                    <a:cubicBezTo>
                      <a:pt x="564" y="132"/>
                      <a:pt x="564" y="131"/>
                      <a:pt x="565" y="130"/>
                    </a:cubicBezTo>
                    <a:cubicBezTo>
                      <a:pt x="566" y="129"/>
                      <a:pt x="567" y="128"/>
                      <a:pt x="568" y="128"/>
                    </a:cubicBezTo>
                    <a:cubicBezTo>
                      <a:pt x="568" y="128"/>
                      <a:pt x="569" y="128"/>
                      <a:pt x="569" y="129"/>
                    </a:cubicBezTo>
                    <a:cubicBezTo>
                      <a:pt x="576" y="130"/>
                      <a:pt x="582" y="132"/>
                      <a:pt x="590" y="132"/>
                    </a:cubicBezTo>
                    <a:cubicBezTo>
                      <a:pt x="591" y="132"/>
                      <a:pt x="592" y="132"/>
                      <a:pt x="593" y="132"/>
                    </a:cubicBezTo>
                    <a:cubicBezTo>
                      <a:pt x="593" y="135"/>
                      <a:pt x="595" y="135"/>
                      <a:pt x="597" y="135"/>
                    </a:cubicBezTo>
                    <a:cubicBezTo>
                      <a:pt x="598" y="134"/>
                      <a:pt x="600" y="134"/>
                      <a:pt x="603" y="134"/>
                    </a:cubicBezTo>
                    <a:cubicBezTo>
                      <a:pt x="604" y="134"/>
                      <a:pt x="605" y="134"/>
                      <a:pt x="605" y="134"/>
                    </a:cubicBezTo>
                    <a:cubicBezTo>
                      <a:pt x="606" y="134"/>
                      <a:pt x="606" y="134"/>
                      <a:pt x="607" y="134"/>
                    </a:cubicBezTo>
                    <a:cubicBezTo>
                      <a:pt x="607" y="134"/>
                      <a:pt x="608" y="134"/>
                      <a:pt x="608" y="134"/>
                    </a:cubicBezTo>
                    <a:cubicBezTo>
                      <a:pt x="609" y="128"/>
                      <a:pt x="605" y="128"/>
                      <a:pt x="606" y="122"/>
                    </a:cubicBezTo>
                    <a:cubicBezTo>
                      <a:pt x="610" y="121"/>
                      <a:pt x="609" y="117"/>
                      <a:pt x="613" y="116"/>
                    </a:cubicBezTo>
                    <a:cubicBezTo>
                      <a:pt x="616" y="117"/>
                      <a:pt x="616" y="121"/>
                      <a:pt x="619" y="122"/>
                    </a:cubicBezTo>
                    <a:cubicBezTo>
                      <a:pt x="619" y="119"/>
                      <a:pt x="622" y="115"/>
                      <a:pt x="624" y="115"/>
                    </a:cubicBezTo>
                    <a:cubicBezTo>
                      <a:pt x="625" y="115"/>
                      <a:pt x="625" y="115"/>
                      <a:pt x="626" y="116"/>
                    </a:cubicBezTo>
                    <a:cubicBezTo>
                      <a:pt x="620" y="128"/>
                      <a:pt x="613" y="136"/>
                      <a:pt x="611" y="151"/>
                    </a:cubicBezTo>
                    <a:cubicBezTo>
                      <a:pt x="612" y="156"/>
                      <a:pt x="616" y="158"/>
                      <a:pt x="618" y="161"/>
                    </a:cubicBezTo>
                    <a:cubicBezTo>
                      <a:pt x="618" y="168"/>
                      <a:pt x="620" y="174"/>
                      <a:pt x="624" y="177"/>
                    </a:cubicBezTo>
                    <a:cubicBezTo>
                      <a:pt x="628" y="173"/>
                      <a:pt x="630" y="167"/>
                      <a:pt x="635" y="163"/>
                    </a:cubicBezTo>
                    <a:cubicBezTo>
                      <a:pt x="634" y="155"/>
                      <a:pt x="641" y="156"/>
                      <a:pt x="637" y="149"/>
                    </a:cubicBezTo>
                    <a:cubicBezTo>
                      <a:pt x="638" y="146"/>
                      <a:pt x="641" y="146"/>
                      <a:pt x="642" y="142"/>
                    </a:cubicBezTo>
                    <a:cubicBezTo>
                      <a:pt x="640" y="140"/>
                      <a:pt x="635" y="141"/>
                      <a:pt x="635" y="135"/>
                    </a:cubicBezTo>
                    <a:cubicBezTo>
                      <a:pt x="636" y="126"/>
                      <a:pt x="641" y="124"/>
                      <a:pt x="647" y="124"/>
                    </a:cubicBezTo>
                    <a:cubicBezTo>
                      <a:pt x="651" y="124"/>
                      <a:pt x="655" y="124"/>
                      <a:pt x="660" y="125"/>
                    </a:cubicBezTo>
                    <a:cubicBezTo>
                      <a:pt x="662" y="122"/>
                      <a:pt x="662" y="117"/>
                      <a:pt x="665" y="115"/>
                    </a:cubicBezTo>
                    <a:cubicBezTo>
                      <a:pt x="674" y="114"/>
                      <a:pt x="681" y="109"/>
                      <a:pt x="687" y="109"/>
                    </a:cubicBezTo>
                    <a:cubicBezTo>
                      <a:pt x="687" y="109"/>
                      <a:pt x="687" y="109"/>
                      <a:pt x="687" y="109"/>
                    </a:cubicBezTo>
                    <a:cubicBezTo>
                      <a:pt x="687" y="102"/>
                      <a:pt x="679" y="103"/>
                      <a:pt x="679" y="96"/>
                    </a:cubicBezTo>
                    <a:cubicBezTo>
                      <a:pt x="683" y="95"/>
                      <a:pt x="682" y="90"/>
                      <a:pt x="686" y="90"/>
                    </a:cubicBezTo>
                    <a:cubicBezTo>
                      <a:pt x="687" y="90"/>
                      <a:pt x="687" y="90"/>
                      <a:pt x="687" y="91"/>
                    </a:cubicBezTo>
                    <a:cubicBezTo>
                      <a:pt x="695" y="91"/>
                      <a:pt x="695" y="99"/>
                      <a:pt x="702" y="99"/>
                    </a:cubicBezTo>
                    <a:cubicBezTo>
                      <a:pt x="703" y="99"/>
                      <a:pt x="704" y="99"/>
                      <a:pt x="705" y="99"/>
                    </a:cubicBezTo>
                    <a:cubicBezTo>
                      <a:pt x="707" y="96"/>
                      <a:pt x="704" y="90"/>
                      <a:pt x="707" y="85"/>
                    </a:cubicBezTo>
                    <a:cubicBezTo>
                      <a:pt x="704" y="84"/>
                      <a:pt x="700" y="79"/>
                      <a:pt x="696" y="79"/>
                    </a:cubicBezTo>
                    <a:cubicBezTo>
                      <a:pt x="695" y="79"/>
                      <a:pt x="693" y="80"/>
                      <a:pt x="692" y="82"/>
                    </a:cubicBezTo>
                    <a:cubicBezTo>
                      <a:pt x="693" y="78"/>
                      <a:pt x="692" y="75"/>
                      <a:pt x="691" y="73"/>
                    </a:cubicBezTo>
                    <a:cubicBezTo>
                      <a:pt x="683" y="70"/>
                      <a:pt x="678" y="64"/>
                      <a:pt x="668" y="64"/>
                    </a:cubicBezTo>
                    <a:cubicBezTo>
                      <a:pt x="667" y="64"/>
                      <a:pt x="665" y="64"/>
                      <a:pt x="663" y="65"/>
                    </a:cubicBezTo>
                    <a:cubicBezTo>
                      <a:pt x="661" y="61"/>
                      <a:pt x="657" y="61"/>
                      <a:pt x="655" y="58"/>
                    </a:cubicBezTo>
                    <a:cubicBezTo>
                      <a:pt x="654" y="58"/>
                      <a:pt x="653" y="58"/>
                      <a:pt x="652" y="58"/>
                    </a:cubicBezTo>
                    <a:cubicBezTo>
                      <a:pt x="649" y="58"/>
                      <a:pt x="646" y="57"/>
                      <a:pt x="644" y="56"/>
                    </a:cubicBezTo>
                    <a:cubicBezTo>
                      <a:pt x="641" y="55"/>
                      <a:pt x="638" y="54"/>
                      <a:pt x="635" y="54"/>
                    </a:cubicBezTo>
                    <a:cubicBezTo>
                      <a:pt x="634" y="54"/>
                      <a:pt x="632" y="54"/>
                      <a:pt x="631" y="54"/>
                    </a:cubicBezTo>
                    <a:cubicBezTo>
                      <a:pt x="628" y="59"/>
                      <a:pt x="635" y="63"/>
                      <a:pt x="631" y="65"/>
                    </a:cubicBezTo>
                    <a:cubicBezTo>
                      <a:pt x="626" y="64"/>
                      <a:pt x="627" y="57"/>
                      <a:pt x="622" y="56"/>
                    </a:cubicBezTo>
                    <a:cubicBezTo>
                      <a:pt x="621" y="58"/>
                      <a:pt x="618" y="59"/>
                      <a:pt x="615" y="59"/>
                    </a:cubicBezTo>
                    <a:cubicBezTo>
                      <a:pt x="614" y="59"/>
                      <a:pt x="612" y="58"/>
                      <a:pt x="611" y="58"/>
                    </a:cubicBezTo>
                    <a:cubicBezTo>
                      <a:pt x="610" y="58"/>
                      <a:pt x="609" y="58"/>
                      <a:pt x="607" y="58"/>
                    </a:cubicBezTo>
                    <a:cubicBezTo>
                      <a:pt x="605" y="58"/>
                      <a:pt x="602" y="59"/>
                      <a:pt x="600" y="59"/>
                    </a:cubicBezTo>
                    <a:cubicBezTo>
                      <a:pt x="595" y="56"/>
                      <a:pt x="594" y="47"/>
                      <a:pt x="586" y="47"/>
                    </a:cubicBezTo>
                    <a:cubicBezTo>
                      <a:pt x="585" y="47"/>
                      <a:pt x="583" y="47"/>
                      <a:pt x="582" y="47"/>
                    </a:cubicBezTo>
                    <a:cubicBezTo>
                      <a:pt x="580" y="48"/>
                      <a:pt x="581" y="52"/>
                      <a:pt x="579" y="52"/>
                    </a:cubicBezTo>
                    <a:cubicBezTo>
                      <a:pt x="572" y="49"/>
                      <a:pt x="565" y="46"/>
                      <a:pt x="559" y="42"/>
                    </a:cubicBezTo>
                    <a:cubicBezTo>
                      <a:pt x="559" y="44"/>
                      <a:pt x="558" y="45"/>
                      <a:pt x="556" y="46"/>
                    </a:cubicBezTo>
                    <a:cubicBezTo>
                      <a:pt x="557" y="41"/>
                      <a:pt x="555" y="40"/>
                      <a:pt x="552" y="40"/>
                    </a:cubicBezTo>
                    <a:cubicBezTo>
                      <a:pt x="551" y="40"/>
                      <a:pt x="549" y="40"/>
                      <a:pt x="548" y="40"/>
                    </a:cubicBezTo>
                    <a:cubicBezTo>
                      <a:pt x="552" y="36"/>
                      <a:pt x="546" y="36"/>
                      <a:pt x="545" y="33"/>
                    </a:cubicBezTo>
                    <a:cubicBezTo>
                      <a:pt x="543" y="34"/>
                      <a:pt x="541" y="35"/>
                      <a:pt x="540" y="35"/>
                    </a:cubicBezTo>
                    <a:cubicBezTo>
                      <a:pt x="537" y="35"/>
                      <a:pt x="536" y="32"/>
                      <a:pt x="530" y="32"/>
                    </a:cubicBezTo>
                    <a:cubicBezTo>
                      <a:pt x="530" y="33"/>
                      <a:pt x="528" y="33"/>
                      <a:pt x="526" y="33"/>
                    </a:cubicBezTo>
                    <a:cubicBezTo>
                      <a:pt x="526" y="33"/>
                      <a:pt x="526" y="33"/>
                      <a:pt x="526" y="33"/>
                    </a:cubicBezTo>
                    <a:cubicBezTo>
                      <a:pt x="526" y="33"/>
                      <a:pt x="525" y="33"/>
                      <a:pt x="525" y="33"/>
                    </a:cubicBezTo>
                    <a:cubicBezTo>
                      <a:pt x="525" y="33"/>
                      <a:pt x="524" y="33"/>
                      <a:pt x="524" y="33"/>
                    </a:cubicBezTo>
                    <a:cubicBezTo>
                      <a:pt x="522" y="37"/>
                      <a:pt x="529" y="39"/>
                      <a:pt x="524" y="40"/>
                    </a:cubicBezTo>
                    <a:cubicBezTo>
                      <a:pt x="521" y="40"/>
                      <a:pt x="518" y="40"/>
                      <a:pt x="515" y="40"/>
                    </a:cubicBezTo>
                    <a:cubicBezTo>
                      <a:pt x="511" y="40"/>
                      <a:pt x="507" y="40"/>
                      <a:pt x="502" y="41"/>
                    </a:cubicBezTo>
                    <a:cubicBezTo>
                      <a:pt x="498" y="41"/>
                      <a:pt x="493" y="41"/>
                      <a:pt x="489" y="41"/>
                    </a:cubicBezTo>
                    <a:cubicBezTo>
                      <a:pt x="486" y="41"/>
                      <a:pt x="483" y="41"/>
                      <a:pt x="480" y="40"/>
                    </a:cubicBezTo>
                    <a:cubicBezTo>
                      <a:pt x="476" y="39"/>
                      <a:pt x="475" y="35"/>
                      <a:pt x="471" y="35"/>
                    </a:cubicBezTo>
                    <a:cubicBezTo>
                      <a:pt x="471" y="35"/>
                      <a:pt x="471" y="35"/>
                      <a:pt x="470" y="35"/>
                    </a:cubicBezTo>
                    <a:cubicBezTo>
                      <a:pt x="469" y="36"/>
                      <a:pt x="467" y="36"/>
                      <a:pt x="466" y="36"/>
                    </a:cubicBezTo>
                    <a:cubicBezTo>
                      <a:pt x="461" y="36"/>
                      <a:pt x="457" y="33"/>
                      <a:pt x="452" y="32"/>
                    </a:cubicBezTo>
                    <a:cubicBezTo>
                      <a:pt x="452" y="32"/>
                      <a:pt x="451" y="31"/>
                      <a:pt x="451" y="31"/>
                    </a:cubicBezTo>
                    <a:cubicBezTo>
                      <a:pt x="450" y="31"/>
                      <a:pt x="449" y="32"/>
                      <a:pt x="449" y="32"/>
                    </a:cubicBezTo>
                    <a:cubicBezTo>
                      <a:pt x="448" y="32"/>
                      <a:pt x="448" y="32"/>
                      <a:pt x="447" y="32"/>
                    </a:cubicBezTo>
                    <a:cubicBezTo>
                      <a:pt x="447" y="32"/>
                      <a:pt x="446" y="32"/>
                      <a:pt x="446" y="32"/>
                    </a:cubicBezTo>
                    <a:cubicBezTo>
                      <a:pt x="443" y="31"/>
                      <a:pt x="440" y="28"/>
                      <a:pt x="434" y="28"/>
                    </a:cubicBezTo>
                    <a:cubicBezTo>
                      <a:pt x="433" y="28"/>
                      <a:pt x="431" y="28"/>
                      <a:pt x="430" y="28"/>
                    </a:cubicBezTo>
                    <a:cubicBezTo>
                      <a:pt x="430" y="24"/>
                      <a:pt x="435" y="23"/>
                      <a:pt x="435" y="18"/>
                    </a:cubicBezTo>
                    <a:cubicBezTo>
                      <a:pt x="432" y="13"/>
                      <a:pt x="427" y="11"/>
                      <a:pt x="425" y="6"/>
                    </a:cubicBezTo>
                    <a:cubicBezTo>
                      <a:pt x="422" y="7"/>
                      <a:pt x="417" y="8"/>
                      <a:pt x="412" y="8"/>
                    </a:cubicBezTo>
                    <a:cubicBezTo>
                      <a:pt x="410" y="8"/>
                      <a:pt x="408" y="7"/>
                      <a:pt x="405" y="7"/>
                    </a:cubicBezTo>
                    <a:cubicBezTo>
                      <a:pt x="402" y="6"/>
                      <a:pt x="402" y="0"/>
                      <a:pt x="397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47" name="iśļïdè"/>
              <p:cNvSpPr/>
              <p:nvPr/>
            </p:nvSpPr>
            <p:spPr bwMode="auto">
              <a:xfrm>
                <a:off x="6641181" y="1488322"/>
                <a:ext cx="1756085" cy="2729817"/>
              </a:xfrm>
              <a:custGeom>
                <a:avLst/>
                <a:gdLst>
                  <a:gd name="T0" fmla="*/ 171 w 457"/>
                  <a:gd name="T1" fmla="*/ 299 h 709"/>
                  <a:gd name="T2" fmla="*/ 377 w 457"/>
                  <a:gd name="T3" fmla="*/ 164 h 709"/>
                  <a:gd name="T4" fmla="*/ 199 w 457"/>
                  <a:gd name="T5" fmla="*/ 37 h 709"/>
                  <a:gd name="T6" fmla="*/ 257 w 457"/>
                  <a:gd name="T7" fmla="*/ 38 h 709"/>
                  <a:gd name="T8" fmla="*/ 243 w 457"/>
                  <a:gd name="T9" fmla="*/ 11 h 709"/>
                  <a:gd name="T10" fmla="*/ 216 w 457"/>
                  <a:gd name="T11" fmla="*/ 21 h 709"/>
                  <a:gd name="T12" fmla="*/ 178 w 457"/>
                  <a:gd name="T13" fmla="*/ 46 h 709"/>
                  <a:gd name="T14" fmla="*/ 204 w 457"/>
                  <a:gd name="T15" fmla="*/ 50 h 709"/>
                  <a:gd name="T16" fmla="*/ 230 w 457"/>
                  <a:gd name="T17" fmla="*/ 63 h 709"/>
                  <a:gd name="T18" fmla="*/ 193 w 457"/>
                  <a:gd name="T19" fmla="*/ 61 h 709"/>
                  <a:gd name="T20" fmla="*/ 151 w 457"/>
                  <a:gd name="T21" fmla="*/ 58 h 709"/>
                  <a:gd name="T22" fmla="*/ 124 w 457"/>
                  <a:gd name="T23" fmla="*/ 58 h 709"/>
                  <a:gd name="T24" fmla="*/ 45 w 457"/>
                  <a:gd name="T25" fmla="*/ 77 h 709"/>
                  <a:gd name="T26" fmla="*/ 41 w 457"/>
                  <a:gd name="T27" fmla="*/ 97 h 709"/>
                  <a:gd name="T28" fmla="*/ 19 w 457"/>
                  <a:gd name="T29" fmla="*/ 138 h 709"/>
                  <a:gd name="T30" fmla="*/ 40 w 457"/>
                  <a:gd name="T31" fmla="*/ 146 h 709"/>
                  <a:gd name="T32" fmla="*/ 17 w 457"/>
                  <a:gd name="T33" fmla="*/ 184 h 709"/>
                  <a:gd name="T34" fmla="*/ 64 w 457"/>
                  <a:gd name="T35" fmla="*/ 145 h 709"/>
                  <a:gd name="T36" fmla="*/ 61 w 457"/>
                  <a:gd name="T37" fmla="*/ 159 h 709"/>
                  <a:gd name="T38" fmla="*/ 110 w 457"/>
                  <a:gd name="T39" fmla="*/ 139 h 709"/>
                  <a:gd name="T40" fmla="*/ 147 w 457"/>
                  <a:gd name="T41" fmla="*/ 273 h 709"/>
                  <a:gd name="T42" fmla="*/ 176 w 457"/>
                  <a:gd name="T43" fmla="*/ 321 h 709"/>
                  <a:gd name="T44" fmla="*/ 196 w 457"/>
                  <a:gd name="T45" fmla="*/ 350 h 709"/>
                  <a:gd name="T46" fmla="*/ 252 w 457"/>
                  <a:gd name="T47" fmla="*/ 373 h 709"/>
                  <a:gd name="T48" fmla="*/ 280 w 457"/>
                  <a:gd name="T49" fmla="*/ 432 h 709"/>
                  <a:gd name="T50" fmla="*/ 322 w 457"/>
                  <a:gd name="T51" fmla="*/ 537 h 709"/>
                  <a:gd name="T52" fmla="*/ 320 w 457"/>
                  <a:gd name="T53" fmla="*/ 617 h 709"/>
                  <a:gd name="T54" fmla="*/ 330 w 457"/>
                  <a:gd name="T55" fmla="*/ 703 h 709"/>
                  <a:gd name="T56" fmla="*/ 343 w 457"/>
                  <a:gd name="T57" fmla="*/ 690 h 709"/>
                  <a:gd name="T58" fmla="*/ 364 w 457"/>
                  <a:gd name="T59" fmla="*/ 620 h 709"/>
                  <a:gd name="T60" fmla="*/ 410 w 457"/>
                  <a:gd name="T61" fmla="*/ 568 h 709"/>
                  <a:gd name="T62" fmla="*/ 444 w 457"/>
                  <a:gd name="T63" fmla="*/ 498 h 709"/>
                  <a:gd name="T64" fmla="*/ 431 w 457"/>
                  <a:gd name="T65" fmla="*/ 440 h 709"/>
                  <a:gd name="T66" fmla="*/ 382 w 457"/>
                  <a:gd name="T67" fmla="*/ 404 h 709"/>
                  <a:gd name="T68" fmla="*/ 320 w 457"/>
                  <a:gd name="T69" fmla="*/ 375 h 709"/>
                  <a:gd name="T70" fmla="*/ 273 w 457"/>
                  <a:gd name="T71" fmla="*/ 359 h 709"/>
                  <a:gd name="T72" fmla="*/ 223 w 457"/>
                  <a:gd name="T73" fmla="*/ 300 h 709"/>
                  <a:gd name="T74" fmla="*/ 261 w 457"/>
                  <a:gd name="T75" fmla="*/ 293 h 709"/>
                  <a:gd name="T76" fmla="*/ 306 w 457"/>
                  <a:gd name="T77" fmla="*/ 267 h 709"/>
                  <a:gd name="T78" fmla="*/ 353 w 457"/>
                  <a:gd name="T79" fmla="*/ 209 h 709"/>
                  <a:gd name="T80" fmla="*/ 377 w 457"/>
                  <a:gd name="T81" fmla="*/ 179 h 709"/>
                  <a:gd name="T82" fmla="*/ 385 w 457"/>
                  <a:gd name="T83" fmla="*/ 198 h 709"/>
                  <a:gd name="T84" fmla="*/ 388 w 457"/>
                  <a:gd name="T85" fmla="*/ 183 h 709"/>
                  <a:gd name="T86" fmla="*/ 360 w 457"/>
                  <a:gd name="T87" fmla="*/ 129 h 709"/>
                  <a:gd name="T88" fmla="*/ 344 w 457"/>
                  <a:gd name="T89" fmla="*/ 111 h 709"/>
                  <a:gd name="T90" fmla="*/ 322 w 457"/>
                  <a:gd name="T91" fmla="*/ 104 h 709"/>
                  <a:gd name="T92" fmla="*/ 306 w 457"/>
                  <a:gd name="T93" fmla="*/ 145 h 709"/>
                  <a:gd name="T94" fmla="*/ 296 w 457"/>
                  <a:gd name="T95" fmla="*/ 147 h 709"/>
                  <a:gd name="T96" fmla="*/ 265 w 457"/>
                  <a:gd name="T97" fmla="*/ 119 h 709"/>
                  <a:gd name="T98" fmla="*/ 313 w 457"/>
                  <a:gd name="T99" fmla="*/ 56 h 709"/>
                  <a:gd name="T100" fmla="*/ 322 w 457"/>
                  <a:gd name="T101" fmla="*/ 93 h 709"/>
                  <a:gd name="T102" fmla="*/ 378 w 457"/>
                  <a:gd name="T103" fmla="*/ 84 h 709"/>
                  <a:gd name="T104" fmla="*/ 361 w 457"/>
                  <a:gd name="T105" fmla="*/ 44 h 709"/>
                  <a:gd name="T106" fmla="*/ 304 w 457"/>
                  <a:gd name="T107" fmla="*/ 25 h 709"/>
                  <a:gd name="T108" fmla="*/ 298 w 457"/>
                  <a:gd name="T109" fmla="*/ 62 h 709"/>
                  <a:gd name="T110" fmla="*/ 270 w 457"/>
                  <a:gd name="T111" fmla="*/ 70 h 709"/>
                  <a:gd name="T112" fmla="*/ 251 w 457"/>
                  <a:gd name="T113" fmla="*/ 60 h 709"/>
                  <a:gd name="T114" fmla="*/ 230 w 457"/>
                  <a:gd name="T115" fmla="*/ 29 h 709"/>
                  <a:gd name="T116" fmla="*/ 266 w 457"/>
                  <a:gd name="T117" fmla="*/ 1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57" h="709">
                    <a:moveTo>
                      <a:pt x="64" y="145"/>
                    </a:moveTo>
                    <a:cubicBezTo>
                      <a:pt x="64" y="145"/>
                      <a:pt x="64" y="145"/>
                      <a:pt x="64" y="145"/>
                    </a:cubicBezTo>
                    <a:cubicBezTo>
                      <a:pt x="64" y="145"/>
                      <a:pt x="64" y="145"/>
                      <a:pt x="64" y="145"/>
                    </a:cubicBezTo>
                    <a:cubicBezTo>
                      <a:pt x="64" y="145"/>
                      <a:pt x="64" y="145"/>
                      <a:pt x="64" y="145"/>
                    </a:cubicBezTo>
                    <a:moveTo>
                      <a:pt x="169" y="300"/>
                    </a:moveTo>
                    <a:cubicBezTo>
                      <a:pt x="167" y="300"/>
                      <a:pt x="164" y="295"/>
                      <a:pt x="165" y="292"/>
                    </a:cubicBezTo>
                    <a:cubicBezTo>
                      <a:pt x="169" y="292"/>
                      <a:pt x="169" y="297"/>
                      <a:pt x="171" y="299"/>
                    </a:cubicBezTo>
                    <a:cubicBezTo>
                      <a:pt x="171" y="300"/>
                      <a:pt x="170" y="300"/>
                      <a:pt x="169" y="300"/>
                    </a:cubicBezTo>
                    <a:moveTo>
                      <a:pt x="164" y="289"/>
                    </a:moveTo>
                    <a:cubicBezTo>
                      <a:pt x="164" y="289"/>
                      <a:pt x="163" y="289"/>
                      <a:pt x="163" y="288"/>
                    </a:cubicBezTo>
                    <a:cubicBezTo>
                      <a:pt x="163" y="287"/>
                      <a:pt x="164" y="287"/>
                      <a:pt x="164" y="287"/>
                    </a:cubicBezTo>
                    <a:cubicBezTo>
                      <a:pt x="164" y="287"/>
                      <a:pt x="165" y="288"/>
                      <a:pt x="165" y="288"/>
                    </a:cubicBezTo>
                    <a:cubicBezTo>
                      <a:pt x="165" y="289"/>
                      <a:pt x="164" y="289"/>
                      <a:pt x="164" y="289"/>
                    </a:cubicBezTo>
                    <a:moveTo>
                      <a:pt x="377" y="164"/>
                    </a:moveTo>
                    <a:cubicBezTo>
                      <a:pt x="377" y="164"/>
                      <a:pt x="377" y="164"/>
                      <a:pt x="377" y="164"/>
                    </a:cubicBezTo>
                    <a:cubicBezTo>
                      <a:pt x="376" y="163"/>
                      <a:pt x="378" y="162"/>
                      <a:pt x="378" y="162"/>
                    </a:cubicBezTo>
                    <a:cubicBezTo>
                      <a:pt x="379" y="162"/>
                      <a:pt x="379" y="162"/>
                      <a:pt x="379" y="162"/>
                    </a:cubicBezTo>
                    <a:cubicBezTo>
                      <a:pt x="379" y="163"/>
                      <a:pt x="378" y="164"/>
                      <a:pt x="377" y="164"/>
                    </a:cubicBezTo>
                    <a:moveTo>
                      <a:pt x="198" y="39"/>
                    </a:moveTo>
                    <a:cubicBezTo>
                      <a:pt x="198" y="39"/>
                      <a:pt x="197" y="39"/>
                      <a:pt x="197" y="39"/>
                    </a:cubicBezTo>
                    <a:cubicBezTo>
                      <a:pt x="197" y="38"/>
                      <a:pt x="198" y="37"/>
                      <a:pt x="199" y="37"/>
                    </a:cubicBezTo>
                    <a:cubicBezTo>
                      <a:pt x="199" y="37"/>
                      <a:pt x="199" y="37"/>
                      <a:pt x="199" y="37"/>
                    </a:cubicBezTo>
                    <a:cubicBezTo>
                      <a:pt x="200" y="38"/>
                      <a:pt x="198" y="39"/>
                      <a:pt x="198" y="39"/>
                    </a:cubicBezTo>
                    <a:moveTo>
                      <a:pt x="248" y="46"/>
                    </a:moveTo>
                    <a:cubicBezTo>
                      <a:pt x="248" y="43"/>
                      <a:pt x="248" y="39"/>
                      <a:pt x="248" y="36"/>
                    </a:cubicBezTo>
                    <a:cubicBezTo>
                      <a:pt x="248" y="35"/>
                      <a:pt x="248" y="35"/>
                      <a:pt x="249" y="35"/>
                    </a:cubicBezTo>
                    <a:cubicBezTo>
                      <a:pt x="250" y="35"/>
                      <a:pt x="252" y="36"/>
                      <a:pt x="253" y="37"/>
                    </a:cubicBezTo>
                    <a:cubicBezTo>
                      <a:pt x="254" y="37"/>
                      <a:pt x="255" y="38"/>
                      <a:pt x="257" y="38"/>
                    </a:cubicBezTo>
                    <a:cubicBezTo>
                      <a:pt x="257" y="38"/>
                      <a:pt x="258" y="38"/>
                      <a:pt x="259" y="37"/>
                    </a:cubicBezTo>
                    <a:cubicBezTo>
                      <a:pt x="259" y="44"/>
                      <a:pt x="253" y="44"/>
                      <a:pt x="248" y="46"/>
                    </a:cubicBezTo>
                    <a:moveTo>
                      <a:pt x="252" y="34"/>
                    </a:moveTo>
                    <a:cubicBezTo>
                      <a:pt x="247" y="32"/>
                      <a:pt x="253" y="28"/>
                      <a:pt x="254" y="27"/>
                    </a:cubicBezTo>
                    <a:cubicBezTo>
                      <a:pt x="259" y="29"/>
                      <a:pt x="252" y="32"/>
                      <a:pt x="252" y="34"/>
                    </a:cubicBezTo>
                    <a:moveTo>
                      <a:pt x="245" y="0"/>
                    </a:moveTo>
                    <a:cubicBezTo>
                      <a:pt x="238" y="0"/>
                      <a:pt x="238" y="9"/>
                      <a:pt x="243" y="11"/>
                    </a:cubicBezTo>
                    <a:cubicBezTo>
                      <a:pt x="241" y="12"/>
                      <a:pt x="240" y="12"/>
                      <a:pt x="238" y="12"/>
                    </a:cubicBezTo>
                    <a:cubicBezTo>
                      <a:pt x="235" y="12"/>
                      <a:pt x="232" y="11"/>
                      <a:pt x="229" y="11"/>
                    </a:cubicBezTo>
                    <a:cubicBezTo>
                      <a:pt x="227" y="10"/>
                      <a:pt x="224" y="10"/>
                      <a:pt x="221" y="10"/>
                    </a:cubicBezTo>
                    <a:cubicBezTo>
                      <a:pt x="220" y="10"/>
                      <a:pt x="220" y="10"/>
                      <a:pt x="220" y="10"/>
                    </a:cubicBezTo>
                    <a:cubicBezTo>
                      <a:pt x="222" y="19"/>
                      <a:pt x="213" y="14"/>
                      <a:pt x="212" y="20"/>
                    </a:cubicBezTo>
                    <a:cubicBezTo>
                      <a:pt x="213" y="21"/>
                      <a:pt x="214" y="21"/>
                      <a:pt x="215" y="21"/>
                    </a:cubicBezTo>
                    <a:cubicBezTo>
                      <a:pt x="215" y="21"/>
                      <a:pt x="216" y="21"/>
                      <a:pt x="216" y="21"/>
                    </a:cubicBezTo>
                    <a:cubicBezTo>
                      <a:pt x="216" y="21"/>
                      <a:pt x="217" y="21"/>
                      <a:pt x="217" y="21"/>
                    </a:cubicBezTo>
                    <a:cubicBezTo>
                      <a:pt x="217" y="21"/>
                      <a:pt x="218" y="21"/>
                      <a:pt x="218" y="22"/>
                    </a:cubicBezTo>
                    <a:cubicBezTo>
                      <a:pt x="217" y="24"/>
                      <a:pt x="215" y="25"/>
                      <a:pt x="212" y="25"/>
                    </a:cubicBezTo>
                    <a:cubicBezTo>
                      <a:pt x="210" y="17"/>
                      <a:pt x="202" y="16"/>
                      <a:pt x="193" y="16"/>
                    </a:cubicBezTo>
                    <a:cubicBezTo>
                      <a:pt x="190" y="16"/>
                      <a:pt x="187" y="16"/>
                      <a:pt x="184" y="17"/>
                    </a:cubicBezTo>
                    <a:cubicBezTo>
                      <a:pt x="184" y="25"/>
                      <a:pt x="179" y="30"/>
                      <a:pt x="175" y="34"/>
                    </a:cubicBezTo>
                    <a:cubicBezTo>
                      <a:pt x="174" y="39"/>
                      <a:pt x="179" y="40"/>
                      <a:pt x="178" y="46"/>
                    </a:cubicBezTo>
                    <a:cubicBezTo>
                      <a:pt x="178" y="46"/>
                      <a:pt x="179" y="46"/>
                      <a:pt x="179" y="46"/>
                    </a:cubicBezTo>
                    <a:cubicBezTo>
                      <a:pt x="186" y="46"/>
                      <a:pt x="190" y="43"/>
                      <a:pt x="196" y="41"/>
                    </a:cubicBezTo>
                    <a:cubicBezTo>
                      <a:pt x="194" y="45"/>
                      <a:pt x="196" y="46"/>
                      <a:pt x="199" y="46"/>
                    </a:cubicBezTo>
                    <a:cubicBezTo>
                      <a:pt x="199" y="46"/>
                      <a:pt x="200" y="46"/>
                      <a:pt x="200" y="46"/>
                    </a:cubicBezTo>
                    <a:cubicBezTo>
                      <a:pt x="201" y="46"/>
                      <a:pt x="201" y="46"/>
                      <a:pt x="202" y="46"/>
                    </a:cubicBezTo>
                    <a:cubicBezTo>
                      <a:pt x="204" y="46"/>
                      <a:pt x="205" y="46"/>
                      <a:pt x="205" y="48"/>
                    </a:cubicBezTo>
                    <a:cubicBezTo>
                      <a:pt x="206" y="49"/>
                      <a:pt x="205" y="50"/>
                      <a:pt x="204" y="50"/>
                    </a:cubicBezTo>
                    <a:cubicBezTo>
                      <a:pt x="203" y="50"/>
                      <a:pt x="203" y="50"/>
                      <a:pt x="202" y="49"/>
                    </a:cubicBezTo>
                    <a:cubicBezTo>
                      <a:pt x="202" y="49"/>
                      <a:pt x="201" y="49"/>
                      <a:pt x="200" y="49"/>
                    </a:cubicBezTo>
                    <a:cubicBezTo>
                      <a:pt x="199" y="49"/>
                      <a:pt x="199" y="50"/>
                      <a:pt x="199" y="51"/>
                    </a:cubicBezTo>
                    <a:cubicBezTo>
                      <a:pt x="199" y="60"/>
                      <a:pt x="217" y="51"/>
                      <a:pt x="214" y="63"/>
                    </a:cubicBezTo>
                    <a:cubicBezTo>
                      <a:pt x="216" y="61"/>
                      <a:pt x="218" y="61"/>
                      <a:pt x="220" y="61"/>
                    </a:cubicBezTo>
                    <a:cubicBezTo>
                      <a:pt x="222" y="61"/>
                      <a:pt x="224" y="62"/>
                      <a:pt x="228" y="63"/>
                    </a:cubicBezTo>
                    <a:cubicBezTo>
                      <a:pt x="229" y="63"/>
                      <a:pt x="229" y="63"/>
                      <a:pt x="230" y="63"/>
                    </a:cubicBezTo>
                    <a:cubicBezTo>
                      <a:pt x="229" y="62"/>
                      <a:pt x="232" y="60"/>
                      <a:pt x="233" y="60"/>
                    </a:cubicBezTo>
                    <a:cubicBezTo>
                      <a:pt x="234" y="60"/>
                      <a:pt x="235" y="60"/>
                      <a:pt x="235" y="62"/>
                    </a:cubicBezTo>
                    <a:cubicBezTo>
                      <a:pt x="234" y="63"/>
                      <a:pt x="233" y="63"/>
                      <a:pt x="232" y="63"/>
                    </a:cubicBezTo>
                    <a:cubicBezTo>
                      <a:pt x="231" y="63"/>
                      <a:pt x="230" y="63"/>
                      <a:pt x="230" y="63"/>
                    </a:cubicBezTo>
                    <a:cubicBezTo>
                      <a:pt x="230" y="68"/>
                      <a:pt x="237" y="73"/>
                      <a:pt x="230" y="75"/>
                    </a:cubicBezTo>
                    <a:cubicBezTo>
                      <a:pt x="228" y="75"/>
                      <a:pt x="228" y="72"/>
                      <a:pt x="228" y="70"/>
                    </a:cubicBezTo>
                    <a:cubicBezTo>
                      <a:pt x="215" y="69"/>
                      <a:pt x="208" y="61"/>
                      <a:pt x="193" y="61"/>
                    </a:cubicBezTo>
                    <a:cubicBezTo>
                      <a:pt x="192" y="61"/>
                      <a:pt x="191" y="61"/>
                      <a:pt x="189" y="62"/>
                    </a:cubicBezTo>
                    <a:cubicBezTo>
                      <a:pt x="184" y="60"/>
                      <a:pt x="184" y="53"/>
                      <a:pt x="178" y="53"/>
                    </a:cubicBezTo>
                    <a:cubicBezTo>
                      <a:pt x="177" y="58"/>
                      <a:pt x="173" y="59"/>
                      <a:pt x="168" y="60"/>
                    </a:cubicBezTo>
                    <a:cubicBezTo>
                      <a:pt x="169" y="56"/>
                      <a:pt x="168" y="53"/>
                      <a:pt x="167" y="51"/>
                    </a:cubicBezTo>
                    <a:cubicBezTo>
                      <a:pt x="161" y="51"/>
                      <a:pt x="160" y="58"/>
                      <a:pt x="154" y="58"/>
                    </a:cubicBezTo>
                    <a:cubicBezTo>
                      <a:pt x="154" y="58"/>
                      <a:pt x="154" y="58"/>
                      <a:pt x="154" y="58"/>
                    </a:cubicBezTo>
                    <a:cubicBezTo>
                      <a:pt x="153" y="58"/>
                      <a:pt x="152" y="58"/>
                      <a:pt x="151" y="58"/>
                    </a:cubicBezTo>
                    <a:cubicBezTo>
                      <a:pt x="149" y="58"/>
                      <a:pt x="148" y="58"/>
                      <a:pt x="146" y="57"/>
                    </a:cubicBezTo>
                    <a:cubicBezTo>
                      <a:pt x="145" y="57"/>
                      <a:pt x="143" y="56"/>
                      <a:pt x="141" y="56"/>
                    </a:cubicBezTo>
                    <a:cubicBezTo>
                      <a:pt x="141" y="56"/>
                      <a:pt x="141" y="56"/>
                      <a:pt x="141" y="56"/>
                    </a:cubicBezTo>
                    <a:cubicBezTo>
                      <a:pt x="139" y="57"/>
                      <a:pt x="140" y="60"/>
                      <a:pt x="137" y="60"/>
                    </a:cubicBezTo>
                    <a:cubicBezTo>
                      <a:pt x="136" y="60"/>
                      <a:pt x="136" y="58"/>
                      <a:pt x="136" y="56"/>
                    </a:cubicBezTo>
                    <a:cubicBezTo>
                      <a:pt x="133" y="57"/>
                      <a:pt x="131" y="58"/>
                      <a:pt x="127" y="58"/>
                    </a:cubicBezTo>
                    <a:cubicBezTo>
                      <a:pt x="126" y="58"/>
                      <a:pt x="125" y="58"/>
                      <a:pt x="124" y="58"/>
                    </a:cubicBezTo>
                    <a:cubicBezTo>
                      <a:pt x="111" y="49"/>
                      <a:pt x="87" y="54"/>
                      <a:pt x="73" y="46"/>
                    </a:cubicBezTo>
                    <a:cubicBezTo>
                      <a:pt x="61" y="52"/>
                      <a:pt x="45" y="53"/>
                      <a:pt x="37" y="55"/>
                    </a:cubicBezTo>
                    <a:cubicBezTo>
                      <a:pt x="33" y="61"/>
                      <a:pt x="40" y="61"/>
                      <a:pt x="42" y="67"/>
                    </a:cubicBezTo>
                    <a:cubicBezTo>
                      <a:pt x="43" y="67"/>
                      <a:pt x="44" y="67"/>
                      <a:pt x="45" y="67"/>
                    </a:cubicBezTo>
                    <a:cubicBezTo>
                      <a:pt x="49" y="67"/>
                      <a:pt x="52" y="68"/>
                      <a:pt x="53" y="72"/>
                    </a:cubicBezTo>
                    <a:cubicBezTo>
                      <a:pt x="52" y="72"/>
                      <a:pt x="51" y="71"/>
                      <a:pt x="50" y="71"/>
                    </a:cubicBezTo>
                    <a:cubicBezTo>
                      <a:pt x="47" y="71"/>
                      <a:pt x="47" y="75"/>
                      <a:pt x="45" y="77"/>
                    </a:cubicBezTo>
                    <a:cubicBezTo>
                      <a:pt x="42" y="76"/>
                      <a:pt x="41" y="73"/>
                      <a:pt x="37" y="72"/>
                    </a:cubicBezTo>
                    <a:cubicBezTo>
                      <a:pt x="31" y="79"/>
                      <a:pt x="16" y="76"/>
                      <a:pt x="11" y="84"/>
                    </a:cubicBezTo>
                    <a:cubicBezTo>
                      <a:pt x="11" y="84"/>
                      <a:pt x="11" y="84"/>
                      <a:pt x="12" y="84"/>
                    </a:cubicBezTo>
                    <a:cubicBezTo>
                      <a:pt x="20" y="84"/>
                      <a:pt x="23" y="90"/>
                      <a:pt x="24" y="98"/>
                    </a:cubicBezTo>
                    <a:cubicBezTo>
                      <a:pt x="27" y="97"/>
                      <a:pt x="30" y="96"/>
                      <a:pt x="32" y="96"/>
                    </a:cubicBezTo>
                    <a:cubicBezTo>
                      <a:pt x="34" y="96"/>
                      <a:pt x="35" y="97"/>
                      <a:pt x="37" y="97"/>
                    </a:cubicBezTo>
                    <a:cubicBezTo>
                      <a:pt x="38" y="97"/>
                      <a:pt x="39" y="97"/>
                      <a:pt x="41" y="97"/>
                    </a:cubicBezTo>
                    <a:cubicBezTo>
                      <a:pt x="43" y="97"/>
                      <a:pt x="45" y="97"/>
                      <a:pt x="47" y="96"/>
                    </a:cubicBezTo>
                    <a:cubicBezTo>
                      <a:pt x="39" y="111"/>
                      <a:pt x="5" y="99"/>
                      <a:pt x="8" y="126"/>
                    </a:cubicBezTo>
                    <a:cubicBezTo>
                      <a:pt x="13" y="130"/>
                      <a:pt x="14" y="130"/>
                      <a:pt x="13" y="139"/>
                    </a:cubicBezTo>
                    <a:cubicBezTo>
                      <a:pt x="13" y="139"/>
                      <a:pt x="13" y="139"/>
                      <a:pt x="13" y="139"/>
                    </a:cubicBezTo>
                    <a:cubicBezTo>
                      <a:pt x="14" y="139"/>
                      <a:pt x="15" y="139"/>
                      <a:pt x="16" y="139"/>
                    </a:cubicBezTo>
                    <a:cubicBezTo>
                      <a:pt x="16" y="138"/>
                      <a:pt x="17" y="138"/>
                      <a:pt x="18" y="138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19" y="140"/>
                      <a:pt x="18" y="144"/>
                      <a:pt x="21" y="145"/>
                    </a:cubicBezTo>
                    <a:cubicBezTo>
                      <a:pt x="21" y="144"/>
                      <a:pt x="21" y="143"/>
                      <a:pt x="22" y="143"/>
                    </a:cubicBezTo>
                    <a:cubicBezTo>
                      <a:pt x="22" y="143"/>
                      <a:pt x="22" y="145"/>
                      <a:pt x="23" y="147"/>
                    </a:cubicBezTo>
                    <a:cubicBezTo>
                      <a:pt x="23" y="148"/>
                      <a:pt x="24" y="150"/>
                      <a:pt x="25" y="150"/>
                    </a:cubicBezTo>
                    <a:cubicBezTo>
                      <a:pt x="25" y="150"/>
                      <a:pt x="25" y="150"/>
                      <a:pt x="26" y="150"/>
                    </a:cubicBezTo>
                    <a:cubicBezTo>
                      <a:pt x="27" y="146"/>
                      <a:pt x="30" y="143"/>
                      <a:pt x="33" y="143"/>
                    </a:cubicBezTo>
                    <a:cubicBezTo>
                      <a:pt x="36" y="143"/>
                      <a:pt x="38" y="144"/>
                      <a:pt x="40" y="146"/>
                    </a:cubicBezTo>
                    <a:cubicBezTo>
                      <a:pt x="33" y="152"/>
                      <a:pt x="31" y="163"/>
                      <a:pt x="22" y="167"/>
                    </a:cubicBezTo>
                    <a:cubicBezTo>
                      <a:pt x="15" y="170"/>
                      <a:pt x="12" y="177"/>
                      <a:pt x="3" y="177"/>
                    </a:cubicBezTo>
                    <a:cubicBezTo>
                      <a:pt x="4" y="183"/>
                      <a:pt x="0" y="183"/>
                      <a:pt x="0" y="186"/>
                    </a:cubicBezTo>
                    <a:cubicBezTo>
                      <a:pt x="1" y="186"/>
                      <a:pt x="1" y="186"/>
                      <a:pt x="2" y="186"/>
                    </a:cubicBezTo>
                    <a:cubicBezTo>
                      <a:pt x="4" y="186"/>
                      <a:pt x="6" y="186"/>
                      <a:pt x="8" y="185"/>
                    </a:cubicBezTo>
                    <a:cubicBezTo>
                      <a:pt x="10" y="185"/>
                      <a:pt x="12" y="184"/>
                      <a:pt x="14" y="184"/>
                    </a:cubicBezTo>
                    <a:cubicBezTo>
                      <a:pt x="15" y="184"/>
                      <a:pt x="16" y="184"/>
                      <a:pt x="17" y="184"/>
                    </a:cubicBezTo>
                    <a:cubicBezTo>
                      <a:pt x="19" y="179"/>
                      <a:pt x="24" y="178"/>
                      <a:pt x="30" y="177"/>
                    </a:cubicBezTo>
                    <a:cubicBezTo>
                      <a:pt x="37" y="166"/>
                      <a:pt x="47" y="158"/>
                      <a:pt x="56" y="150"/>
                    </a:cubicBezTo>
                    <a:cubicBezTo>
                      <a:pt x="57" y="150"/>
                      <a:pt x="59" y="150"/>
                      <a:pt x="60" y="150"/>
                    </a:cubicBezTo>
                    <a:cubicBezTo>
                      <a:pt x="61" y="148"/>
                      <a:pt x="60" y="144"/>
                      <a:pt x="63" y="144"/>
                    </a:cubicBezTo>
                    <a:cubicBezTo>
                      <a:pt x="64" y="144"/>
                      <a:pt x="64" y="144"/>
                      <a:pt x="64" y="145"/>
                    </a:cubicBezTo>
                    <a:cubicBezTo>
                      <a:pt x="64" y="145"/>
                      <a:pt x="64" y="145"/>
                      <a:pt x="64" y="145"/>
                    </a:cubicBezTo>
                    <a:cubicBezTo>
                      <a:pt x="64" y="145"/>
                      <a:pt x="64" y="145"/>
                      <a:pt x="64" y="145"/>
                    </a:cubicBezTo>
                    <a:cubicBezTo>
                      <a:pt x="64" y="145"/>
                      <a:pt x="64" y="145"/>
                      <a:pt x="64" y="145"/>
                    </a:cubicBezTo>
                    <a:cubicBezTo>
                      <a:pt x="65" y="144"/>
                      <a:pt x="65" y="143"/>
                      <a:pt x="66" y="143"/>
                    </a:cubicBezTo>
                    <a:cubicBezTo>
                      <a:pt x="66" y="143"/>
                      <a:pt x="66" y="143"/>
                      <a:pt x="66" y="143"/>
                    </a:cubicBezTo>
                    <a:cubicBezTo>
                      <a:pt x="66" y="144"/>
                      <a:pt x="66" y="145"/>
                      <a:pt x="65" y="145"/>
                    </a:cubicBezTo>
                    <a:cubicBezTo>
                      <a:pt x="65" y="145"/>
                      <a:pt x="65" y="145"/>
                      <a:pt x="64" y="145"/>
                    </a:cubicBezTo>
                    <a:cubicBezTo>
                      <a:pt x="65" y="152"/>
                      <a:pt x="60" y="154"/>
                      <a:pt x="58" y="158"/>
                    </a:cubicBezTo>
                    <a:cubicBezTo>
                      <a:pt x="59" y="159"/>
                      <a:pt x="60" y="159"/>
                      <a:pt x="61" y="159"/>
                    </a:cubicBezTo>
                    <a:cubicBezTo>
                      <a:pt x="72" y="159"/>
                      <a:pt x="75" y="151"/>
                      <a:pt x="86" y="150"/>
                    </a:cubicBezTo>
                    <a:cubicBezTo>
                      <a:pt x="86" y="142"/>
                      <a:pt x="85" y="137"/>
                      <a:pt x="84" y="131"/>
                    </a:cubicBezTo>
                    <a:cubicBezTo>
                      <a:pt x="85" y="131"/>
                      <a:pt x="86" y="131"/>
                      <a:pt x="86" y="131"/>
                    </a:cubicBezTo>
                    <a:cubicBezTo>
                      <a:pt x="89" y="131"/>
                      <a:pt x="90" y="130"/>
                      <a:pt x="92" y="129"/>
                    </a:cubicBezTo>
                    <a:cubicBezTo>
                      <a:pt x="93" y="128"/>
                      <a:pt x="95" y="127"/>
                      <a:pt x="97" y="127"/>
                    </a:cubicBezTo>
                    <a:cubicBezTo>
                      <a:pt x="98" y="127"/>
                      <a:pt x="98" y="127"/>
                      <a:pt x="98" y="127"/>
                    </a:cubicBezTo>
                    <a:cubicBezTo>
                      <a:pt x="103" y="131"/>
                      <a:pt x="107" y="135"/>
                      <a:pt x="110" y="139"/>
                    </a:cubicBezTo>
                    <a:cubicBezTo>
                      <a:pt x="120" y="143"/>
                      <a:pt x="129" y="148"/>
                      <a:pt x="128" y="164"/>
                    </a:cubicBezTo>
                    <a:cubicBezTo>
                      <a:pt x="135" y="162"/>
                      <a:pt x="128" y="154"/>
                      <a:pt x="134" y="153"/>
                    </a:cubicBezTo>
                    <a:cubicBezTo>
                      <a:pt x="135" y="168"/>
                      <a:pt x="134" y="184"/>
                      <a:pt x="139" y="193"/>
                    </a:cubicBezTo>
                    <a:cubicBezTo>
                      <a:pt x="134" y="198"/>
                      <a:pt x="137" y="199"/>
                      <a:pt x="139" y="205"/>
                    </a:cubicBezTo>
                    <a:cubicBezTo>
                      <a:pt x="139" y="209"/>
                      <a:pt x="135" y="207"/>
                      <a:pt x="136" y="212"/>
                    </a:cubicBezTo>
                    <a:cubicBezTo>
                      <a:pt x="135" y="231"/>
                      <a:pt x="134" y="244"/>
                      <a:pt x="136" y="262"/>
                    </a:cubicBezTo>
                    <a:cubicBezTo>
                      <a:pt x="140" y="265"/>
                      <a:pt x="143" y="270"/>
                      <a:pt x="147" y="273"/>
                    </a:cubicBezTo>
                    <a:cubicBezTo>
                      <a:pt x="152" y="279"/>
                      <a:pt x="151" y="291"/>
                      <a:pt x="157" y="297"/>
                    </a:cubicBezTo>
                    <a:cubicBezTo>
                      <a:pt x="155" y="297"/>
                      <a:pt x="155" y="300"/>
                      <a:pt x="155" y="302"/>
                    </a:cubicBezTo>
                    <a:cubicBezTo>
                      <a:pt x="162" y="305"/>
                      <a:pt x="164" y="313"/>
                      <a:pt x="167" y="319"/>
                    </a:cubicBezTo>
                    <a:cubicBezTo>
                      <a:pt x="167" y="319"/>
                      <a:pt x="168" y="319"/>
                      <a:pt x="168" y="319"/>
                    </a:cubicBezTo>
                    <a:cubicBezTo>
                      <a:pt x="170" y="319"/>
                      <a:pt x="171" y="320"/>
                      <a:pt x="171" y="320"/>
                    </a:cubicBezTo>
                    <a:cubicBezTo>
                      <a:pt x="172" y="321"/>
                      <a:pt x="173" y="321"/>
                      <a:pt x="174" y="321"/>
                    </a:cubicBezTo>
                    <a:cubicBezTo>
                      <a:pt x="175" y="321"/>
                      <a:pt x="176" y="321"/>
                      <a:pt x="176" y="321"/>
                    </a:cubicBezTo>
                    <a:cubicBezTo>
                      <a:pt x="176" y="314"/>
                      <a:pt x="173" y="315"/>
                      <a:pt x="173" y="306"/>
                    </a:cubicBezTo>
                    <a:cubicBezTo>
                      <a:pt x="172" y="306"/>
                      <a:pt x="171" y="304"/>
                      <a:pt x="173" y="304"/>
                    </a:cubicBezTo>
                    <a:cubicBezTo>
                      <a:pt x="173" y="304"/>
                      <a:pt x="173" y="305"/>
                      <a:pt x="173" y="306"/>
                    </a:cubicBezTo>
                    <a:cubicBezTo>
                      <a:pt x="173" y="305"/>
                      <a:pt x="174" y="305"/>
                      <a:pt x="174" y="305"/>
                    </a:cubicBezTo>
                    <a:cubicBezTo>
                      <a:pt x="176" y="305"/>
                      <a:pt x="176" y="308"/>
                      <a:pt x="176" y="311"/>
                    </a:cubicBezTo>
                    <a:cubicBezTo>
                      <a:pt x="181" y="315"/>
                      <a:pt x="186" y="319"/>
                      <a:pt x="189" y="325"/>
                    </a:cubicBezTo>
                    <a:cubicBezTo>
                      <a:pt x="188" y="337"/>
                      <a:pt x="192" y="343"/>
                      <a:pt x="196" y="350"/>
                    </a:cubicBezTo>
                    <a:cubicBezTo>
                      <a:pt x="207" y="353"/>
                      <a:pt x="214" y="360"/>
                      <a:pt x="225" y="360"/>
                    </a:cubicBezTo>
                    <a:cubicBezTo>
                      <a:pt x="228" y="360"/>
                      <a:pt x="230" y="360"/>
                      <a:pt x="233" y="359"/>
                    </a:cubicBezTo>
                    <a:cubicBezTo>
                      <a:pt x="235" y="364"/>
                      <a:pt x="237" y="368"/>
                      <a:pt x="239" y="371"/>
                    </a:cubicBezTo>
                    <a:cubicBezTo>
                      <a:pt x="240" y="371"/>
                      <a:pt x="241" y="371"/>
                      <a:pt x="242" y="371"/>
                    </a:cubicBezTo>
                    <a:cubicBezTo>
                      <a:pt x="244" y="371"/>
                      <a:pt x="245" y="371"/>
                      <a:pt x="247" y="372"/>
                    </a:cubicBezTo>
                    <a:cubicBezTo>
                      <a:pt x="248" y="372"/>
                      <a:pt x="250" y="373"/>
                      <a:pt x="252" y="373"/>
                    </a:cubicBezTo>
                    <a:cubicBezTo>
                      <a:pt x="252" y="373"/>
                      <a:pt x="252" y="373"/>
                      <a:pt x="252" y="373"/>
                    </a:cubicBezTo>
                    <a:cubicBezTo>
                      <a:pt x="254" y="377"/>
                      <a:pt x="257" y="379"/>
                      <a:pt x="260" y="382"/>
                    </a:cubicBezTo>
                    <a:cubicBezTo>
                      <a:pt x="260" y="383"/>
                      <a:pt x="260" y="385"/>
                      <a:pt x="260" y="387"/>
                    </a:cubicBezTo>
                    <a:cubicBezTo>
                      <a:pt x="270" y="388"/>
                      <a:pt x="272" y="397"/>
                      <a:pt x="280" y="399"/>
                    </a:cubicBezTo>
                    <a:cubicBezTo>
                      <a:pt x="282" y="397"/>
                      <a:pt x="281" y="392"/>
                      <a:pt x="285" y="392"/>
                    </a:cubicBezTo>
                    <a:cubicBezTo>
                      <a:pt x="285" y="398"/>
                      <a:pt x="288" y="402"/>
                      <a:pt x="290" y="407"/>
                    </a:cubicBezTo>
                    <a:cubicBezTo>
                      <a:pt x="290" y="411"/>
                      <a:pt x="285" y="410"/>
                      <a:pt x="286" y="414"/>
                    </a:cubicBezTo>
                    <a:cubicBezTo>
                      <a:pt x="287" y="423"/>
                      <a:pt x="281" y="425"/>
                      <a:pt x="280" y="432"/>
                    </a:cubicBezTo>
                    <a:cubicBezTo>
                      <a:pt x="277" y="444"/>
                      <a:pt x="286" y="450"/>
                      <a:pt x="280" y="456"/>
                    </a:cubicBezTo>
                    <a:cubicBezTo>
                      <a:pt x="283" y="459"/>
                      <a:pt x="288" y="460"/>
                      <a:pt x="291" y="463"/>
                    </a:cubicBezTo>
                    <a:cubicBezTo>
                      <a:pt x="290" y="465"/>
                      <a:pt x="286" y="465"/>
                      <a:pt x="283" y="466"/>
                    </a:cubicBezTo>
                    <a:cubicBezTo>
                      <a:pt x="282" y="480"/>
                      <a:pt x="289" y="485"/>
                      <a:pt x="298" y="489"/>
                    </a:cubicBezTo>
                    <a:cubicBezTo>
                      <a:pt x="298" y="493"/>
                      <a:pt x="295" y="493"/>
                      <a:pt x="296" y="498"/>
                    </a:cubicBezTo>
                    <a:cubicBezTo>
                      <a:pt x="302" y="503"/>
                      <a:pt x="304" y="512"/>
                      <a:pt x="314" y="513"/>
                    </a:cubicBezTo>
                    <a:cubicBezTo>
                      <a:pt x="317" y="521"/>
                      <a:pt x="322" y="526"/>
                      <a:pt x="322" y="537"/>
                    </a:cubicBezTo>
                    <a:cubicBezTo>
                      <a:pt x="320" y="540"/>
                      <a:pt x="321" y="544"/>
                      <a:pt x="319" y="546"/>
                    </a:cubicBezTo>
                    <a:cubicBezTo>
                      <a:pt x="321" y="547"/>
                      <a:pt x="322" y="550"/>
                      <a:pt x="322" y="553"/>
                    </a:cubicBezTo>
                    <a:cubicBezTo>
                      <a:pt x="318" y="561"/>
                      <a:pt x="324" y="570"/>
                      <a:pt x="322" y="581"/>
                    </a:cubicBezTo>
                    <a:cubicBezTo>
                      <a:pt x="313" y="586"/>
                      <a:pt x="317" y="606"/>
                      <a:pt x="314" y="617"/>
                    </a:cubicBezTo>
                    <a:cubicBezTo>
                      <a:pt x="315" y="618"/>
                      <a:pt x="315" y="619"/>
                      <a:pt x="316" y="619"/>
                    </a:cubicBezTo>
                    <a:cubicBezTo>
                      <a:pt x="317" y="619"/>
                      <a:pt x="318" y="618"/>
                      <a:pt x="318" y="618"/>
                    </a:cubicBezTo>
                    <a:cubicBezTo>
                      <a:pt x="319" y="617"/>
                      <a:pt x="320" y="617"/>
                      <a:pt x="320" y="617"/>
                    </a:cubicBezTo>
                    <a:cubicBezTo>
                      <a:pt x="321" y="617"/>
                      <a:pt x="322" y="617"/>
                      <a:pt x="322" y="619"/>
                    </a:cubicBezTo>
                    <a:cubicBezTo>
                      <a:pt x="324" y="627"/>
                      <a:pt x="317" y="627"/>
                      <a:pt x="314" y="631"/>
                    </a:cubicBezTo>
                    <a:cubicBezTo>
                      <a:pt x="312" y="636"/>
                      <a:pt x="319" y="632"/>
                      <a:pt x="317" y="638"/>
                    </a:cubicBezTo>
                    <a:cubicBezTo>
                      <a:pt x="314" y="642"/>
                      <a:pt x="319" y="646"/>
                      <a:pt x="316" y="651"/>
                    </a:cubicBezTo>
                    <a:cubicBezTo>
                      <a:pt x="317" y="663"/>
                      <a:pt x="323" y="669"/>
                      <a:pt x="319" y="679"/>
                    </a:cubicBezTo>
                    <a:cubicBezTo>
                      <a:pt x="324" y="683"/>
                      <a:pt x="323" y="693"/>
                      <a:pt x="329" y="696"/>
                    </a:cubicBezTo>
                    <a:cubicBezTo>
                      <a:pt x="328" y="700"/>
                      <a:pt x="330" y="700"/>
                      <a:pt x="330" y="703"/>
                    </a:cubicBezTo>
                    <a:cubicBezTo>
                      <a:pt x="334" y="704"/>
                      <a:pt x="337" y="707"/>
                      <a:pt x="340" y="709"/>
                    </a:cubicBezTo>
                    <a:cubicBezTo>
                      <a:pt x="341" y="708"/>
                      <a:pt x="342" y="708"/>
                      <a:pt x="342" y="708"/>
                    </a:cubicBezTo>
                    <a:cubicBezTo>
                      <a:pt x="344" y="708"/>
                      <a:pt x="345" y="708"/>
                      <a:pt x="347" y="709"/>
                    </a:cubicBezTo>
                    <a:cubicBezTo>
                      <a:pt x="348" y="709"/>
                      <a:pt x="350" y="709"/>
                      <a:pt x="351" y="709"/>
                    </a:cubicBezTo>
                    <a:cubicBezTo>
                      <a:pt x="354" y="709"/>
                      <a:pt x="357" y="708"/>
                      <a:pt x="358" y="705"/>
                    </a:cubicBezTo>
                    <a:cubicBezTo>
                      <a:pt x="353" y="704"/>
                      <a:pt x="350" y="702"/>
                      <a:pt x="348" y="698"/>
                    </a:cubicBezTo>
                    <a:cubicBezTo>
                      <a:pt x="349" y="692"/>
                      <a:pt x="341" y="696"/>
                      <a:pt x="343" y="690"/>
                    </a:cubicBezTo>
                    <a:cubicBezTo>
                      <a:pt x="343" y="682"/>
                      <a:pt x="348" y="681"/>
                      <a:pt x="348" y="674"/>
                    </a:cubicBezTo>
                    <a:cubicBezTo>
                      <a:pt x="352" y="674"/>
                      <a:pt x="354" y="671"/>
                      <a:pt x="354" y="667"/>
                    </a:cubicBezTo>
                    <a:cubicBezTo>
                      <a:pt x="355" y="661"/>
                      <a:pt x="349" y="663"/>
                      <a:pt x="350" y="657"/>
                    </a:cubicBezTo>
                    <a:cubicBezTo>
                      <a:pt x="354" y="652"/>
                      <a:pt x="360" y="636"/>
                      <a:pt x="351" y="633"/>
                    </a:cubicBezTo>
                    <a:cubicBezTo>
                      <a:pt x="352" y="633"/>
                      <a:pt x="353" y="633"/>
                      <a:pt x="353" y="633"/>
                    </a:cubicBezTo>
                    <a:cubicBezTo>
                      <a:pt x="360" y="633"/>
                      <a:pt x="360" y="626"/>
                      <a:pt x="363" y="620"/>
                    </a:cubicBezTo>
                    <a:cubicBezTo>
                      <a:pt x="363" y="620"/>
                      <a:pt x="363" y="620"/>
                      <a:pt x="364" y="620"/>
                    </a:cubicBezTo>
                    <a:cubicBezTo>
                      <a:pt x="372" y="620"/>
                      <a:pt x="375" y="615"/>
                      <a:pt x="380" y="613"/>
                    </a:cubicBezTo>
                    <a:cubicBezTo>
                      <a:pt x="381" y="605"/>
                      <a:pt x="378" y="602"/>
                      <a:pt x="377" y="596"/>
                    </a:cubicBezTo>
                    <a:cubicBezTo>
                      <a:pt x="381" y="596"/>
                      <a:pt x="386" y="596"/>
                      <a:pt x="390" y="596"/>
                    </a:cubicBezTo>
                    <a:cubicBezTo>
                      <a:pt x="390" y="594"/>
                      <a:pt x="392" y="595"/>
                      <a:pt x="393" y="594"/>
                    </a:cubicBezTo>
                    <a:cubicBezTo>
                      <a:pt x="394" y="590"/>
                      <a:pt x="395" y="586"/>
                      <a:pt x="399" y="586"/>
                    </a:cubicBezTo>
                    <a:cubicBezTo>
                      <a:pt x="400" y="586"/>
                      <a:pt x="400" y="586"/>
                      <a:pt x="400" y="586"/>
                    </a:cubicBezTo>
                    <a:cubicBezTo>
                      <a:pt x="399" y="576"/>
                      <a:pt x="406" y="574"/>
                      <a:pt x="410" y="568"/>
                    </a:cubicBezTo>
                    <a:cubicBezTo>
                      <a:pt x="410" y="564"/>
                      <a:pt x="410" y="560"/>
                      <a:pt x="410" y="556"/>
                    </a:cubicBezTo>
                    <a:cubicBezTo>
                      <a:pt x="413" y="553"/>
                      <a:pt x="415" y="549"/>
                      <a:pt x="418" y="546"/>
                    </a:cubicBezTo>
                    <a:cubicBezTo>
                      <a:pt x="425" y="544"/>
                      <a:pt x="425" y="544"/>
                      <a:pt x="432" y="541"/>
                    </a:cubicBezTo>
                    <a:cubicBezTo>
                      <a:pt x="433" y="530"/>
                      <a:pt x="441" y="520"/>
                      <a:pt x="435" y="508"/>
                    </a:cubicBezTo>
                    <a:cubicBezTo>
                      <a:pt x="438" y="506"/>
                      <a:pt x="439" y="504"/>
                      <a:pt x="439" y="499"/>
                    </a:cubicBezTo>
                    <a:cubicBezTo>
                      <a:pt x="439" y="499"/>
                      <a:pt x="439" y="499"/>
                      <a:pt x="439" y="499"/>
                    </a:cubicBezTo>
                    <a:cubicBezTo>
                      <a:pt x="441" y="499"/>
                      <a:pt x="442" y="498"/>
                      <a:pt x="444" y="498"/>
                    </a:cubicBezTo>
                    <a:cubicBezTo>
                      <a:pt x="444" y="492"/>
                      <a:pt x="448" y="490"/>
                      <a:pt x="450" y="485"/>
                    </a:cubicBezTo>
                    <a:cubicBezTo>
                      <a:pt x="454" y="481"/>
                      <a:pt x="450" y="477"/>
                      <a:pt x="455" y="475"/>
                    </a:cubicBezTo>
                    <a:cubicBezTo>
                      <a:pt x="454" y="470"/>
                      <a:pt x="456" y="469"/>
                      <a:pt x="456" y="465"/>
                    </a:cubicBezTo>
                    <a:cubicBezTo>
                      <a:pt x="457" y="458"/>
                      <a:pt x="455" y="454"/>
                      <a:pt x="453" y="449"/>
                    </a:cubicBezTo>
                    <a:cubicBezTo>
                      <a:pt x="452" y="448"/>
                      <a:pt x="452" y="448"/>
                      <a:pt x="451" y="448"/>
                    </a:cubicBezTo>
                    <a:cubicBezTo>
                      <a:pt x="449" y="448"/>
                      <a:pt x="448" y="450"/>
                      <a:pt x="445" y="451"/>
                    </a:cubicBezTo>
                    <a:cubicBezTo>
                      <a:pt x="443" y="445"/>
                      <a:pt x="436" y="443"/>
                      <a:pt x="431" y="440"/>
                    </a:cubicBezTo>
                    <a:cubicBezTo>
                      <a:pt x="427" y="440"/>
                      <a:pt x="423" y="440"/>
                      <a:pt x="419" y="440"/>
                    </a:cubicBezTo>
                    <a:cubicBezTo>
                      <a:pt x="416" y="435"/>
                      <a:pt x="406" y="439"/>
                      <a:pt x="405" y="432"/>
                    </a:cubicBezTo>
                    <a:cubicBezTo>
                      <a:pt x="405" y="432"/>
                      <a:pt x="405" y="432"/>
                      <a:pt x="405" y="432"/>
                    </a:cubicBezTo>
                    <a:cubicBezTo>
                      <a:pt x="404" y="432"/>
                      <a:pt x="403" y="432"/>
                      <a:pt x="403" y="432"/>
                    </a:cubicBezTo>
                    <a:cubicBezTo>
                      <a:pt x="402" y="432"/>
                      <a:pt x="401" y="432"/>
                      <a:pt x="401" y="432"/>
                    </a:cubicBezTo>
                    <a:cubicBezTo>
                      <a:pt x="398" y="432"/>
                      <a:pt x="395" y="431"/>
                      <a:pt x="395" y="428"/>
                    </a:cubicBezTo>
                    <a:cubicBezTo>
                      <a:pt x="399" y="421"/>
                      <a:pt x="393" y="404"/>
                      <a:pt x="382" y="404"/>
                    </a:cubicBezTo>
                    <a:cubicBezTo>
                      <a:pt x="380" y="404"/>
                      <a:pt x="378" y="405"/>
                      <a:pt x="376" y="406"/>
                    </a:cubicBezTo>
                    <a:cubicBezTo>
                      <a:pt x="370" y="403"/>
                      <a:pt x="367" y="398"/>
                      <a:pt x="366" y="390"/>
                    </a:cubicBezTo>
                    <a:cubicBezTo>
                      <a:pt x="357" y="388"/>
                      <a:pt x="351" y="383"/>
                      <a:pt x="343" y="380"/>
                    </a:cubicBezTo>
                    <a:cubicBezTo>
                      <a:pt x="341" y="381"/>
                      <a:pt x="341" y="383"/>
                      <a:pt x="338" y="383"/>
                    </a:cubicBezTo>
                    <a:cubicBezTo>
                      <a:pt x="336" y="377"/>
                      <a:pt x="328" y="377"/>
                      <a:pt x="327" y="369"/>
                    </a:cubicBezTo>
                    <a:cubicBezTo>
                      <a:pt x="326" y="369"/>
                      <a:pt x="326" y="369"/>
                      <a:pt x="325" y="369"/>
                    </a:cubicBezTo>
                    <a:cubicBezTo>
                      <a:pt x="322" y="369"/>
                      <a:pt x="323" y="374"/>
                      <a:pt x="320" y="375"/>
                    </a:cubicBezTo>
                    <a:cubicBezTo>
                      <a:pt x="317" y="373"/>
                      <a:pt x="316" y="369"/>
                      <a:pt x="312" y="368"/>
                    </a:cubicBezTo>
                    <a:cubicBezTo>
                      <a:pt x="311" y="370"/>
                      <a:pt x="310" y="373"/>
                      <a:pt x="306" y="373"/>
                    </a:cubicBezTo>
                    <a:cubicBezTo>
                      <a:pt x="305" y="373"/>
                      <a:pt x="305" y="373"/>
                      <a:pt x="304" y="373"/>
                    </a:cubicBezTo>
                    <a:cubicBezTo>
                      <a:pt x="302" y="380"/>
                      <a:pt x="295" y="383"/>
                      <a:pt x="291" y="389"/>
                    </a:cubicBezTo>
                    <a:cubicBezTo>
                      <a:pt x="292" y="383"/>
                      <a:pt x="289" y="380"/>
                      <a:pt x="285" y="380"/>
                    </a:cubicBezTo>
                    <a:cubicBezTo>
                      <a:pt x="281" y="382"/>
                      <a:pt x="279" y="386"/>
                      <a:pt x="273" y="387"/>
                    </a:cubicBezTo>
                    <a:cubicBezTo>
                      <a:pt x="270" y="378"/>
                      <a:pt x="275" y="370"/>
                      <a:pt x="273" y="359"/>
                    </a:cubicBezTo>
                    <a:cubicBezTo>
                      <a:pt x="270" y="353"/>
                      <a:pt x="260" y="355"/>
                      <a:pt x="254" y="352"/>
                    </a:cubicBezTo>
                    <a:cubicBezTo>
                      <a:pt x="256" y="345"/>
                      <a:pt x="260" y="341"/>
                      <a:pt x="259" y="330"/>
                    </a:cubicBezTo>
                    <a:cubicBezTo>
                      <a:pt x="255" y="330"/>
                      <a:pt x="253" y="330"/>
                      <a:pt x="251" y="330"/>
                    </a:cubicBezTo>
                    <a:cubicBezTo>
                      <a:pt x="249" y="330"/>
                      <a:pt x="247" y="330"/>
                      <a:pt x="243" y="330"/>
                    </a:cubicBezTo>
                    <a:cubicBezTo>
                      <a:pt x="240" y="333"/>
                      <a:pt x="241" y="342"/>
                      <a:pt x="236" y="343"/>
                    </a:cubicBezTo>
                    <a:cubicBezTo>
                      <a:pt x="236" y="344"/>
                      <a:pt x="235" y="344"/>
                      <a:pt x="235" y="344"/>
                    </a:cubicBezTo>
                    <a:cubicBezTo>
                      <a:pt x="215" y="344"/>
                      <a:pt x="228" y="314"/>
                      <a:pt x="223" y="300"/>
                    </a:cubicBezTo>
                    <a:cubicBezTo>
                      <a:pt x="229" y="299"/>
                      <a:pt x="232" y="295"/>
                      <a:pt x="238" y="293"/>
                    </a:cubicBezTo>
                    <a:cubicBezTo>
                      <a:pt x="238" y="293"/>
                      <a:pt x="239" y="293"/>
                      <a:pt x="239" y="293"/>
                    </a:cubicBezTo>
                    <a:cubicBezTo>
                      <a:pt x="243" y="293"/>
                      <a:pt x="245" y="295"/>
                      <a:pt x="248" y="296"/>
                    </a:cubicBezTo>
                    <a:cubicBezTo>
                      <a:pt x="250" y="297"/>
                      <a:pt x="253" y="299"/>
                      <a:pt x="256" y="299"/>
                    </a:cubicBezTo>
                    <a:cubicBezTo>
                      <a:pt x="257" y="299"/>
                      <a:pt x="257" y="299"/>
                      <a:pt x="257" y="299"/>
                    </a:cubicBezTo>
                    <a:cubicBezTo>
                      <a:pt x="257" y="296"/>
                      <a:pt x="257" y="294"/>
                      <a:pt x="259" y="293"/>
                    </a:cubicBezTo>
                    <a:cubicBezTo>
                      <a:pt x="259" y="293"/>
                      <a:pt x="260" y="293"/>
                      <a:pt x="261" y="293"/>
                    </a:cubicBezTo>
                    <a:cubicBezTo>
                      <a:pt x="262" y="293"/>
                      <a:pt x="263" y="293"/>
                      <a:pt x="265" y="293"/>
                    </a:cubicBezTo>
                    <a:cubicBezTo>
                      <a:pt x="266" y="293"/>
                      <a:pt x="267" y="293"/>
                      <a:pt x="268" y="293"/>
                    </a:cubicBezTo>
                    <a:cubicBezTo>
                      <a:pt x="273" y="293"/>
                      <a:pt x="278" y="294"/>
                      <a:pt x="278" y="299"/>
                    </a:cubicBezTo>
                    <a:cubicBezTo>
                      <a:pt x="278" y="309"/>
                      <a:pt x="282" y="313"/>
                      <a:pt x="290" y="314"/>
                    </a:cubicBezTo>
                    <a:cubicBezTo>
                      <a:pt x="288" y="305"/>
                      <a:pt x="289" y="303"/>
                      <a:pt x="290" y="297"/>
                    </a:cubicBezTo>
                    <a:cubicBezTo>
                      <a:pt x="288" y="294"/>
                      <a:pt x="285" y="293"/>
                      <a:pt x="285" y="288"/>
                    </a:cubicBezTo>
                    <a:cubicBezTo>
                      <a:pt x="287" y="277"/>
                      <a:pt x="295" y="270"/>
                      <a:pt x="306" y="267"/>
                    </a:cubicBezTo>
                    <a:cubicBezTo>
                      <a:pt x="307" y="262"/>
                      <a:pt x="307" y="262"/>
                      <a:pt x="306" y="257"/>
                    </a:cubicBezTo>
                    <a:cubicBezTo>
                      <a:pt x="307" y="257"/>
                      <a:pt x="307" y="257"/>
                      <a:pt x="308" y="257"/>
                    </a:cubicBezTo>
                    <a:cubicBezTo>
                      <a:pt x="311" y="257"/>
                      <a:pt x="312" y="256"/>
                      <a:pt x="314" y="255"/>
                    </a:cubicBezTo>
                    <a:cubicBezTo>
                      <a:pt x="310" y="246"/>
                      <a:pt x="319" y="248"/>
                      <a:pt x="317" y="236"/>
                    </a:cubicBezTo>
                    <a:cubicBezTo>
                      <a:pt x="323" y="234"/>
                      <a:pt x="328" y="231"/>
                      <a:pt x="333" y="229"/>
                    </a:cubicBezTo>
                    <a:cubicBezTo>
                      <a:pt x="334" y="224"/>
                      <a:pt x="328" y="225"/>
                      <a:pt x="330" y="219"/>
                    </a:cubicBezTo>
                    <a:cubicBezTo>
                      <a:pt x="336" y="214"/>
                      <a:pt x="345" y="212"/>
                      <a:pt x="353" y="209"/>
                    </a:cubicBezTo>
                    <a:cubicBezTo>
                      <a:pt x="354" y="213"/>
                      <a:pt x="350" y="212"/>
                      <a:pt x="350" y="215"/>
                    </a:cubicBezTo>
                    <a:cubicBezTo>
                      <a:pt x="356" y="213"/>
                      <a:pt x="363" y="210"/>
                      <a:pt x="367" y="205"/>
                    </a:cubicBezTo>
                    <a:cubicBezTo>
                      <a:pt x="363" y="202"/>
                      <a:pt x="355" y="204"/>
                      <a:pt x="356" y="196"/>
                    </a:cubicBezTo>
                    <a:cubicBezTo>
                      <a:pt x="357" y="192"/>
                      <a:pt x="362" y="192"/>
                      <a:pt x="366" y="190"/>
                    </a:cubicBezTo>
                    <a:cubicBezTo>
                      <a:pt x="366" y="185"/>
                      <a:pt x="363" y="186"/>
                      <a:pt x="364" y="181"/>
                    </a:cubicBezTo>
                    <a:cubicBezTo>
                      <a:pt x="366" y="182"/>
                      <a:pt x="367" y="182"/>
                      <a:pt x="368" y="182"/>
                    </a:cubicBezTo>
                    <a:cubicBezTo>
                      <a:pt x="371" y="182"/>
                      <a:pt x="374" y="181"/>
                      <a:pt x="377" y="179"/>
                    </a:cubicBezTo>
                    <a:cubicBezTo>
                      <a:pt x="380" y="177"/>
                      <a:pt x="383" y="175"/>
                      <a:pt x="385" y="175"/>
                    </a:cubicBezTo>
                    <a:cubicBezTo>
                      <a:pt x="386" y="175"/>
                      <a:pt x="386" y="175"/>
                      <a:pt x="387" y="176"/>
                    </a:cubicBezTo>
                    <a:cubicBezTo>
                      <a:pt x="383" y="185"/>
                      <a:pt x="375" y="190"/>
                      <a:pt x="372" y="200"/>
                    </a:cubicBezTo>
                    <a:cubicBezTo>
                      <a:pt x="373" y="200"/>
                      <a:pt x="374" y="200"/>
                      <a:pt x="374" y="200"/>
                    </a:cubicBezTo>
                    <a:cubicBezTo>
                      <a:pt x="376" y="200"/>
                      <a:pt x="377" y="200"/>
                      <a:pt x="379" y="199"/>
                    </a:cubicBezTo>
                    <a:cubicBezTo>
                      <a:pt x="380" y="199"/>
                      <a:pt x="381" y="198"/>
                      <a:pt x="383" y="198"/>
                    </a:cubicBezTo>
                    <a:cubicBezTo>
                      <a:pt x="384" y="198"/>
                      <a:pt x="384" y="198"/>
                      <a:pt x="385" y="198"/>
                    </a:cubicBezTo>
                    <a:cubicBezTo>
                      <a:pt x="385" y="201"/>
                      <a:pt x="384" y="205"/>
                      <a:pt x="387" y="205"/>
                    </a:cubicBezTo>
                    <a:cubicBezTo>
                      <a:pt x="387" y="204"/>
                      <a:pt x="388" y="204"/>
                      <a:pt x="389" y="204"/>
                    </a:cubicBezTo>
                    <a:cubicBezTo>
                      <a:pt x="389" y="204"/>
                      <a:pt x="391" y="204"/>
                      <a:pt x="392" y="205"/>
                    </a:cubicBezTo>
                    <a:cubicBezTo>
                      <a:pt x="393" y="205"/>
                      <a:pt x="394" y="206"/>
                      <a:pt x="396" y="206"/>
                    </a:cubicBezTo>
                    <a:cubicBezTo>
                      <a:pt x="397" y="206"/>
                      <a:pt x="397" y="206"/>
                      <a:pt x="398" y="205"/>
                    </a:cubicBezTo>
                    <a:cubicBezTo>
                      <a:pt x="397" y="201"/>
                      <a:pt x="395" y="196"/>
                      <a:pt x="398" y="193"/>
                    </a:cubicBezTo>
                    <a:cubicBezTo>
                      <a:pt x="392" y="192"/>
                      <a:pt x="391" y="187"/>
                      <a:pt x="388" y="183"/>
                    </a:cubicBezTo>
                    <a:cubicBezTo>
                      <a:pt x="389" y="172"/>
                      <a:pt x="389" y="171"/>
                      <a:pt x="388" y="160"/>
                    </a:cubicBezTo>
                    <a:cubicBezTo>
                      <a:pt x="387" y="159"/>
                      <a:pt x="387" y="159"/>
                      <a:pt x="386" y="159"/>
                    </a:cubicBezTo>
                    <a:cubicBezTo>
                      <a:pt x="384" y="159"/>
                      <a:pt x="383" y="160"/>
                      <a:pt x="380" y="160"/>
                    </a:cubicBezTo>
                    <a:cubicBezTo>
                      <a:pt x="381" y="152"/>
                      <a:pt x="373" y="152"/>
                      <a:pt x="372" y="145"/>
                    </a:cubicBezTo>
                    <a:cubicBezTo>
                      <a:pt x="374" y="143"/>
                      <a:pt x="374" y="141"/>
                      <a:pt x="374" y="138"/>
                    </a:cubicBezTo>
                    <a:cubicBezTo>
                      <a:pt x="368" y="134"/>
                      <a:pt x="370" y="121"/>
                      <a:pt x="361" y="120"/>
                    </a:cubicBezTo>
                    <a:cubicBezTo>
                      <a:pt x="360" y="123"/>
                      <a:pt x="363" y="129"/>
                      <a:pt x="360" y="129"/>
                    </a:cubicBezTo>
                    <a:cubicBezTo>
                      <a:pt x="359" y="129"/>
                      <a:pt x="359" y="129"/>
                      <a:pt x="359" y="129"/>
                    </a:cubicBezTo>
                    <a:cubicBezTo>
                      <a:pt x="359" y="129"/>
                      <a:pt x="358" y="129"/>
                      <a:pt x="358" y="129"/>
                    </a:cubicBezTo>
                    <a:cubicBezTo>
                      <a:pt x="357" y="129"/>
                      <a:pt x="356" y="129"/>
                      <a:pt x="354" y="129"/>
                    </a:cubicBezTo>
                    <a:cubicBezTo>
                      <a:pt x="353" y="129"/>
                      <a:pt x="352" y="129"/>
                      <a:pt x="351" y="129"/>
                    </a:cubicBezTo>
                    <a:cubicBezTo>
                      <a:pt x="350" y="129"/>
                      <a:pt x="348" y="129"/>
                      <a:pt x="348" y="127"/>
                    </a:cubicBezTo>
                    <a:cubicBezTo>
                      <a:pt x="348" y="121"/>
                      <a:pt x="348" y="116"/>
                      <a:pt x="348" y="110"/>
                    </a:cubicBezTo>
                    <a:cubicBezTo>
                      <a:pt x="346" y="111"/>
                      <a:pt x="345" y="111"/>
                      <a:pt x="344" y="111"/>
                    </a:cubicBezTo>
                    <a:cubicBezTo>
                      <a:pt x="340" y="111"/>
                      <a:pt x="339" y="106"/>
                      <a:pt x="333" y="105"/>
                    </a:cubicBezTo>
                    <a:cubicBezTo>
                      <a:pt x="332" y="106"/>
                      <a:pt x="331" y="106"/>
                      <a:pt x="331" y="106"/>
                    </a:cubicBezTo>
                    <a:cubicBezTo>
                      <a:pt x="330" y="106"/>
                      <a:pt x="329" y="106"/>
                      <a:pt x="329" y="105"/>
                    </a:cubicBezTo>
                    <a:cubicBezTo>
                      <a:pt x="328" y="104"/>
                      <a:pt x="327" y="103"/>
                      <a:pt x="326" y="103"/>
                    </a:cubicBezTo>
                    <a:cubicBezTo>
                      <a:pt x="326" y="103"/>
                      <a:pt x="325" y="103"/>
                      <a:pt x="325" y="103"/>
                    </a:cubicBezTo>
                    <a:cubicBezTo>
                      <a:pt x="325" y="103"/>
                      <a:pt x="325" y="103"/>
                      <a:pt x="324" y="103"/>
                    </a:cubicBezTo>
                    <a:cubicBezTo>
                      <a:pt x="323" y="103"/>
                      <a:pt x="322" y="104"/>
                      <a:pt x="322" y="104"/>
                    </a:cubicBezTo>
                    <a:cubicBezTo>
                      <a:pt x="321" y="105"/>
                      <a:pt x="320" y="105"/>
                      <a:pt x="319" y="105"/>
                    </a:cubicBezTo>
                    <a:cubicBezTo>
                      <a:pt x="319" y="105"/>
                      <a:pt x="318" y="105"/>
                      <a:pt x="317" y="105"/>
                    </a:cubicBezTo>
                    <a:cubicBezTo>
                      <a:pt x="320" y="122"/>
                      <a:pt x="313" y="132"/>
                      <a:pt x="316" y="145"/>
                    </a:cubicBezTo>
                    <a:cubicBezTo>
                      <a:pt x="315" y="145"/>
                      <a:pt x="315" y="145"/>
                      <a:pt x="315" y="145"/>
                    </a:cubicBezTo>
                    <a:cubicBezTo>
                      <a:pt x="314" y="145"/>
                      <a:pt x="313" y="144"/>
                      <a:pt x="312" y="144"/>
                    </a:cubicBezTo>
                    <a:cubicBezTo>
                      <a:pt x="311" y="143"/>
                      <a:pt x="309" y="142"/>
                      <a:pt x="308" y="142"/>
                    </a:cubicBezTo>
                    <a:cubicBezTo>
                      <a:pt x="307" y="142"/>
                      <a:pt x="306" y="143"/>
                      <a:pt x="306" y="145"/>
                    </a:cubicBezTo>
                    <a:cubicBezTo>
                      <a:pt x="307" y="147"/>
                      <a:pt x="308" y="147"/>
                      <a:pt x="309" y="147"/>
                    </a:cubicBezTo>
                    <a:cubicBezTo>
                      <a:pt x="309" y="147"/>
                      <a:pt x="310" y="147"/>
                      <a:pt x="310" y="147"/>
                    </a:cubicBezTo>
                    <a:cubicBezTo>
                      <a:pt x="310" y="147"/>
                      <a:pt x="311" y="147"/>
                      <a:pt x="311" y="147"/>
                    </a:cubicBezTo>
                    <a:cubicBezTo>
                      <a:pt x="311" y="147"/>
                      <a:pt x="312" y="147"/>
                      <a:pt x="312" y="148"/>
                    </a:cubicBezTo>
                    <a:cubicBezTo>
                      <a:pt x="307" y="152"/>
                      <a:pt x="307" y="161"/>
                      <a:pt x="304" y="169"/>
                    </a:cubicBezTo>
                    <a:cubicBezTo>
                      <a:pt x="301" y="164"/>
                      <a:pt x="300" y="155"/>
                      <a:pt x="298" y="148"/>
                    </a:cubicBezTo>
                    <a:cubicBezTo>
                      <a:pt x="297" y="147"/>
                      <a:pt x="296" y="147"/>
                      <a:pt x="296" y="147"/>
                    </a:cubicBezTo>
                    <a:cubicBezTo>
                      <a:pt x="294" y="147"/>
                      <a:pt x="294" y="149"/>
                      <a:pt x="291" y="150"/>
                    </a:cubicBezTo>
                    <a:cubicBezTo>
                      <a:pt x="291" y="148"/>
                      <a:pt x="290" y="147"/>
                      <a:pt x="289" y="147"/>
                    </a:cubicBezTo>
                    <a:cubicBezTo>
                      <a:pt x="288" y="147"/>
                      <a:pt x="287" y="148"/>
                      <a:pt x="285" y="148"/>
                    </a:cubicBezTo>
                    <a:cubicBezTo>
                      <a:pt x="280" y="143"/>
                      <a:pt x="274" y="138"/>
                      <a:pt x="267" y="136"/>
                    </a:cubicBezTo>
                    <a:cubicBezTo>
                      <a:pt x="270" y="127"/>
                      <a:pt x="261" y="130"/>
                      <a:pt x="262" y="124"/>
                    </a:cubicBezTo>
                    <a:cubicBezTo>
                      <a:pt x="262" y="124"/>
                      <a:pt x="263" y="124"/>
                      <a:pt x="263" y="124"/>
                    </a:cubicBezTo>
                    <a:cubicBezTo>
                      <a:pt x="265" y="124"/>
                      <a:pt x="265" y="121"/>
                      <a:pt x="265" y="119"/>
                    </a:cubicBezTo>
                    <a:cubicBezTo>
                      <a:pt x="271" y="116"/>
                      <a:pt x="273" y="110"/>
                      <a:pt x="278" y="106"/>
                    </a:cubicBezTo>
                    <a:cubicBezTo>
                      <a:pt x="282" y="100"/>
                      <a:pt x="284" y="93"/>
                      <a:pt x="293" y="93"/>
                    </a:cubicBezTo>
                    <a:cubicBezTo>
                      <a:pt x="293" y="90"/>
                      <a:pt x="291" y="89"/>
                      <a:pt x="291" y="86"/>
                    </a:cubicBezTo>
                    <a:cubicBezTo>
                      <a:pt x="302" y="83"/>
                      <a:pt x="308" y="82"/>
                      <a:pt x="316" y="79"/>
                    </a:cubicBezTo>
                    <a:cubicBezTo>
                      <a:pt x="315" y="72"/>
                      <a:pt x="316" y="66"/>
                      <a:pt x="317" y="62"/>
                    </a:cubicBezTo>
                    <a:cubicBezTo>
                      <a:pt x="315" y="59"/>
                      <a:pt x="311" y="59"/>
                      <a:pt x="309" y="56"/>
                    </a:cubicBezTo>
                    <a:cubicBezTo>
                      <a:pt x="311" y="56"/>
                      <a:pt x="312" y="56"/>
                      <a:pt x="313" y="56"/>
                    </a:cubicBezTo>
                    <a:cubicBezTo>
                      <a:pt x="318" y="56"/>
                      <a:pt x="322" y="57"/>
                      <a:pt x="324" y="60"/>
                    </a:cubicBezTo>
                    <a:cubicBezTo>
                      <a:pt x="324" y="58"/>
                      <a:pt x="325" y="58"/>
                      <a:pt x="327" y="58"/>
                    </a:cubicBezTo>
                    <a:cubicBezTo>
                      <a:pt x="328" y="58"/>
                      <a:pt x="329" y="58"/>
                      <a:pt x="330" y="59"/>
                    </a:cubicBezTo>
                    <a:cubicBezTo>
                      <a:pt x="332" y="60"/>
                      <a:pt x="333" y="60"/>
                      <a:pt x="335" y="60"/>
                    </a:cubicBezTo>
                    <a:cubicBezTo>
                      <a:pt x="335" y="60"/>
                      <a:pt x="336" y="60"/>
                      <a:pt x="337" y="60"/>
                    </a:cubicBezTo>
                    <a:cubicBezTo>
                      <a:pt x="334" y="69"/>
                      <a:pt x="344" y="65"/>
                      <a:pt x="343" y="72"/>
                    </a:cubicBezTo>
                    <a:cubicBezTo>
                      <a:pt x="342" y="85"/>
                      <a:pt x="324" y="80"/>
                      <a:pt x="322" y="93"/>
                    </a:cubicBezTo>
                    <a:cubicBezTo>
                      <a:pt x="324" y="96"/>
                      <a:pt x="328" y="96"/>
                      <a:pt x="333" y="96"/>
                    </a:cubicBezTo>
                    <a:cubicBezTo>
                      <a:pt x="334" y="96"/>
                      <a:pt x="336" y="96"/>
                      <a:pt x="338" y="96"/>
                    </a:cubicBezTo>
                    <a:cubicBezTo>
                      <a:pt x="348" y="101"/>
                      <a:pt x="352" y="112"/>
                      <a:pt x="366" y="113"/>
                    </a:cubicBezTo>
                    <a:cubicBezTo>
                      <a:pt x="362" y="104"/>
                      <a:pt x="369" y="105"/>
                      <a:pt x="367" y="94"/>
                    </a:cubicBezTo>
                    <a:cubicBezTo>
                      <a:pt x="367" y="90"/>
                      <a:pt x="363" y="89"/>
                      <a:pt x="363" y="84"/>
                    </a:cubicBezTo>
                    <a:cubicBezTo>
                      <a:pt x="369" y="84"/>
                      <a:pt x="370" y="89"/>
                      <a:pt x="376" y="91"/>
                    </a:cubicBezTo>
                    <a:cubicBezTo>
                      <a:pt x="375" y="87"/>
                      <a:pt x="375" y="84"/>
                      <a:pt x="378" y="84"/>
                    </a:cubicBezTo>
                    <a:cubicBezTo>
                      <a:pt x="379" y="84"/>
                      <a:pt x="380" y="84"/>
                      <a:pt x="380" y="84"/>
                    </a:cubicBezTo>
                    <a:cubicBezTo>
                      <a:pt x="379" y="79"/>
                      <a:pt x="382" y="78"/>
                      <a:pt x="382" y="74"/>
                    </a:cubicBezTo>
                    <a:cubicBezTo>
                      <a:pt x="381" y="74"/>
                      <a:pt x="381" y="74"/>
                      <a:pt x="381" y="74"/>
                    </a:cubicBezTo>
                    <a:cubicBezTo>
                      <a:pt x="378" y="74"/>
                      <a:pt x="379" y="70"/>
                      <a:pt x="377" y="68"/>
                    </a:cubicBezTo>
                    <a:cubicBezTo>
                      <a:pt x="372" y="67"/>
                      <a:pt x="367" y="65"/>
                      <a:pt x="363" y="63"/>
                    </a:cubicBezTo>
                    <a:cubicBezTo>
                      <a:pt x="363" y="60"/>
                      <a:pt x="367" y="60"/>
                      <a:pt x="367" y="56"/>
                    </a:cubicBezTo>
                    <a:cubicBezTo>
                      <a:pt x="365" y="52"/>
                      <a:pt x="360" y="51"/>
                      <a:pt x="361" y="44"/>
                    </a:cubicBezTo>
                    <a:cubicBezTo>
                      <a:pt x="356" y="44"/>
                      <a:pt x="351" y="44"/>
                      <a:pt x="346" y="44"/>
                    </a:cubicBezTo>
                    <a:cubicBezTo>
                      <a:pt x="347" y="39"/>
                      <a:pt x="342" y="40"/>
                      <a:pt x="342" y="36"/>
                    </a:cubicBezTo>
                    <a:cubicBezTo>
                      <a:pt x="340" y="35"/>
                      <a:pt x="339" y="35"/>
                      <a:pt x="338" y="35"/>
                    </a:cubicBezTo>
                    <a:cubicBezTo>
                      <a:pt x="333" y="35"/>
                      <a:pt x="330" y="37"/>
                      <a:pt x="325" y="37"/>
                    </a:cubicBezTo>
                    <a:cubicBezTo>
                      <a:pt x="326" y="32"/>
                      <a:pt x="323" y="30"/>
                      <a:pt x="320" y="30"/>
                    </a:cubicBezTo>
                    <a:cubicBezTo>
                      <a:pt x="316" y="30"/>
                      <a:pt x="312" y="33"/>
                      <a:pt x="311" y="36"/>
                    </a:cubicBezTo>
                    <a:cubicBezTo>
                      <a:pt x="311" y="29"/>
                      <a:pt x="309" y="25"/>
                      <a:pt x="304" y="25"/>
                    </a:cubicBezTo>
                    <a:cubicBezTo>
                      <a:pt x="296" y="31"/>
                      <a:pt x="286" y="48"/>
                      <a:pt x="296" y="58"/>
                    </a:cubicBezTo>
                    <a:cubicBezTo>
                      <a:pt x="297" y="58"/>
                      <a:pt x="297" y="58"/>
                      <a:pt x="297" y="58"/>
                    </a:cubicBezTo>
                    <a:cubicBezTo>
                      <a:pt x="298" y="58"/>
                      <a:pt x="299" y="58"/>
                      <a:pt x="300" y="58"/>
                    </a:cubicBezTo>
                    <a:cubicBezTo>
                      <a:pt x="301" y="58"/>
                      <a:pt x="301" y="58"/>
                      <a:pt x="302" y="58"/>
                    </a:cubicBezTo>
                    <a:cubicBezTo>
                      <a:pt x="303" y="58"/>
                      <a:pt x="304" y="58"/>
                      <a:pt x="304" y="60"/>
                    </a:cubicBezTo>
                    <a:cubicBezTo>
                      <a:pt x="302" y="65"/>
                      <a:pt x="299" y="68"/>
                      <a:pt x="296" y="72"/>
                    </a:cubicBezTo>
                    <a:cubicBezTo>
                      <a:pt x="292" y="68"/>
                      <a:pt x="300" y="68"/>
                      <a:pt x="298" y="62"/>
                    </a:cubicBezTo>
                    <a:cubicBezTo>
                      <a:pt x="292" y="58"/>
                      <a:pt x="287" y="53"/>
                      <a:pt x="285" y="46"/>
                    </a:cubicBezTo>
                    <a:cubicBezTo>
                      <a:pt x="284" y="46"/>
                      <a:pt x="284" y="46"/>
                      <a:pt x="284" y="46"/>
                    </a:cubicBezTo>
                    <a:cubicBezTo>
                      <a:pt x="282" y="46"/>
                      <a:pt x="281" y="45"/>
                      <a:pt x="279" y="44"/>
                    </a:cubicBezTo>
                    <a:cubicBezTo>
                      <a:pt x="278" y="43"/>
                      <a:pt x="277" y="42"/>
                      <a:pt x="275" y="42"/>
                    </a:cubicBezTo>
                    <a:cubicBezTo>
                      <a:pt x="274" y="42"/>
                      <a:pt x="273" y="42"/>
                      <a:pt x="272" y="43"/>
                    </a:cubicBezTo>
                    <a:cubicBezTo>
                      <a:pt x="272" y="47"/>
                      <a:pt x="269" y="46"/>
                      <a:pt x="270" y="51"/>
                    </a:cubicBezTo>
                    <a:cubicBezTo>
                      <a:pt x="276" y="53"/>
                      <a:pt x="274" y="67"/>
                      <a:pt x="270" y="70"/>
                    </a:cubicBezTo>
                    <a:cubicBezTo>
                      <a:pt x="268" y="69"/>
                      <a:pt x="267" y="66"/>
                      <a:pt x="267" y="62"/>
                    </a:cubicBezTo>
                    <a:cubicBezTo>
                      <a:pt x="266" y="61"/>
                      <a:pt x="266" y="61"/>
                      <a:pt x="265" y="61"/>
                    </a:cubicBezTo>
                    <a:cubicBezTo>
                      <a:pt x="259" y="61"/>
                      <a:pt x="258" y="68"/>
                      <a:pt x="252" y="68"/>
                    </a:cubicBezTo>
                    <a:cubicBezTo>
                      <a:pt x="246" y="66"/>
                      <a:pt x="240" y="64"/>
                      <a:pt x="236" y="58"/>
                    </a:cubicBezTo>
                    <a:cubicBezTo>
                      <a:pt x="237" y="58"/>
                      <a:pt x="238" y="58"/>
                      <a:pt x="239" y="58"/>
                    </a:cubicBezTo>
                    <a:cubicBezTo>
                      <a:pt x="242" y="58"/>
                      <a:pt x="243" y="58"/>
                      <a:pt x="245" y="59"/>
                    </a:cubicBezTo>
                    <a:cubicBezTo>
                      <a:pt x="247" y="59"/>
                      <a:pt x="249" y="60"/>
                      <a:pt x="251" y="60"/>
                    </a:cubicBezTo>
                    <a:cubicBezTo>
                      <a:pt x="251" y="60"/>
                      <a:pt x="252" y="60"/>
                      <a:pt x="252" y="60"/>
                    </a:cubicBezTo>
                    <a:cubicBezTo>
                      <a:pt x="256" y="56"/>
                      <a:pt x="252" y="55"/>
                      <a:pt x="252" y="49"/>
                    </a:cubicBezTo>
                    <a:cubicBezTo>
                      <a:pt x="261" y="47"/>
                      <a:pt x="265" y="40"/>
                      <a:pt x="273" y="37"/>
                    </a:cubicBezTo>
                    <a:cubicBezTo>
                      <a:pt x="270" y="32"/>
                      <a:pt x="271" y="28"/>
                      <a:pt x="270" y="24"/>
                    </a:cubicBezTo>
                    <a:cubicBezTo>
                      <a:pt x="262" y="24"/>
                      <a:pt x="254" y="24"/>
                      <a:pt x="246" y="24"/>
                    </a:cubicBezTo>
                    <a:cubicBezTo>
                      <a:pt x="242" y="28"/>
                      <a:pt x="234" y="28"/>
                      <a:pt x="233" y="36"/>
                    </a:cubicBezTo>
                    <a:cubicBezTo>
                      <a:pt x="232" y="33"/>
                      <a:pt x="231" y="31"/>
                      <a:pt x="230" y="29"/>
                    </a:cubicBezTo>
                    <a:cubicBezTo>
                      <a:pt x="230" y="29"/>
                      <a:pt x="229" y="29"/>
                      <a:pt x="229" y="29"/>
                    </a:cubicBezTo>
                    <a:cubicBezTo>
                      <a:pt x="229" y="29"/>
                      <a:pt x="228" y="29"/>
                      <a:pt x="227" y="29"/>
                    </a:cubicBezTo>
                    <a:cubicBezTo>
                      <a:pt x="227" y="29"/>
                      <a:pt x="226" y="29"/>
                      <a:pt x="225" y="29"/>
                    </a:cubicBezTo>
                    <a:cubicBezTo>
                      <a:pt x="223" y="29"/>
                      <a:pt x="220" y="28"/>
                      <a:pt x="222" y="24"/>
                    </a:cubicBezTo>
                    <a:cubicBezTo>
                      <a:pt x="223" y="24"/>
                      <a:pt x="225" y="24"/>
                      <a:pt x="226" y="24"/>
                    </a:cubicBezTo>
                    <a:cubicBezTo>
                      <a:pt x="237" y="24"/>
                      <a:pt x="249" y="17"/>
                      <a:pt x="259" y="13"/>
                    </a:cubicBezTo>
                    <a:cubicBezTo>
                      <a:pt x="259" y="17"/>
                      <a:pt x="262" y="19"/>
                      <a:pt x="266" y="19"/>
                    </a:cubicBezTo>
                    <a:cubicBezTo>
                      <a:pt x="270" y="19"/>
                      <a:pt x="274" y="17"/>
                      <a:pt x="275" y="15"/>
                    </a:cubicBezTo>
                    <a:cubicBezTo>
                      <a:pt x="274" y="11"/>
                      <a:pt x="274" y="6"/>
                      <a:pt x="272" y="3"/>
                    </a:cubicBezTo>
                    <a:cubicBezTo>
                      <a:pt x="262" y="4"/>
                      <a:pt x="258" y="11"/>
                      <a:pt x="248" y="11"/>
                    </a:cubicBezTo>
                    <a:cubicBezTo>
                      <a:pt x="248" y="8"/>
                      <a:pt x="248" y="4"/>
                      <a:pt x="248" y="1"/>
                    </a:cubicBezTo>
                    <a:cubicBezTo>
                      <a:pt x="246" y="1"/>
                      <a:pt x="245" y="0"/>
                      <a:pt x="24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48" name="íś1iďê"/>
              <p:cNvSpPr/>
              <p:nvPr/>
            </p:nvSpPr>
            <p:spPr bwMode="auto">
              <a:xfrm>
                <a:off x="9572896" y="1504096"/>
                <a:ext cx="204000" cy="199794"/>
              </a:xfrm>
              <a:custGeom>
                <a:avLst/>
                <a:gdLst>
                  <a:gd name="T0" fmla="*/ 53 w 53"/>
                  <a:gd name="T1" fmla="*/ 0 h 52"/>
                  <a:gd name="T2" fmla="*/ 45 w 53"/>
                  <a:gd name="T3" fmla="*/ 0 h 52"/>
                  <a:gd name="T4" fmla="*/ 43 w 53"/>
                  <a:gd name="T5" fmla="*/ 4 h 52"/>
                  <a:gd name="T6" fmla="*/ 13 w 53"/>
                  <a:gd name="T7" fmla="*/ 14 h 52"/>
                  <a:gd name="T8" fmla="*/ 6 w 53"/>
                  <a:gd name="T9" fmla="*/ 32 h 52"/>
                  <a:gd name="T10" fmla="*/ 0 w 53"/>
                  <a:gd name="T11" fmla="*/ 42 h 52"/>
                  <a:gd name="T12" fmla="*/ 16 w 53"/>
                  <a:gd name="T13" fmla="*/ 52 h 52"/>
                  <a:gd name="T14" fmla="*/ 21 w 53"/>
                  <a:gd name="T15" fmla="*/ 49 h 52"/>
                  <a:gd name="T16" fmla="*/ 21 w 53"/>
                  <a:gd name="T17" fmla="*/ 49 h 52"/>
                  <a:gd name="T18" fmla="*/ 13 w 53"/>
                  <a:gd name="T19" fmla="*/ 26 h 52"/>
                  <a:gd name="T20" fmla="*/ 37 w 53"/>
                  <a:gd name="T21" fmla="*/ 13 h 52"/>
                  <a:gd name="T22" fmla="*/ 40 w 53"/>
                  <a:gd name="T23" fmla="*/ 13 h 52"/>
                  <a:gd name="T24" fmla="*/ 53 w 53"/>
                  <a:gd name="T25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2">
                    <a:moveTo>
                      <a:pt x="53" y="0"/>
                    </a:moveTo>
                    <a:cubicBezTo>
                      <a:pt x="50" y="0"/>
                      <a:pt x="48" y="0"/>
                      <a:pt x="45" y="0"/>
                    </a:cubicBezTo>
                    <a:cubicBezTo>
                      <a:pt x="45" y="2"/>
                      <a:pt x="45" y="4"/>
                      <a:pt x="43" y="4"/>
                    </a:cubicBezTo>
                    <a:cubicBezTo>
                      <a:pt x="31" y="5"/>
                      <a:pt x="22" y="10"/>
                      <a:pt x="13" y="14"/>
                    </a:cubicBezTo>
                    <a:cubicBezTo>
                      <a:pt x="13" y="23"/>
                      <a:pt x="5" y="22"/>
                      <a:pt x="6" y="32"/>
                    </a:cubicBezTo>
                    <a:cubicBezTo>
                      <a:pt x="4" y="35"/>
                      <a:pt x="0" y="37"/>
                      <a:pt x="0" y="42"/>
                    </a:cubicBezTo>
                    <a:cubicBezTo>
                      <a:pt x="5" y="46"/>
                      <a:pt x="10" y="49"/>
                      <a:pt x="16" y="52"/>
                    </a:cubicBezTo>
                    <a:cubicBezTo>
                      <a:pt x="17" y="50"/>
                      <a:pt x="18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18" y="41"/>
                      <a:pt x="11" y="39"/>
                      <a:pt x="13" y="26"/>
                    </a:cubicBezTo>
                    <a:cubicBezTo>
                      <a:pt x="24" y="25"/>
                      <a:pt x="28" y="17"/>
                      <a:pt x="37" y="13"/>
                    </a:cubicBezTo>
                    <a:cubicBezTo>
                      <a:pt x="38" y="13"/>
                      <a:pt x="39" y="13"/>
                      <a:pt x="40" y="13"/>
                    </a:cubicBezTo>
                    <a:cubicBezTo>
                      <a:pt x="48" y="13"/>
                      <a:pt x="52" y="8"/>
                      <a:pt x="5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49" name="işļïďê"/>
              <p:cNvSpPr/>
              <p:nvPr/>
            </p:nvSpPr>
            <p:spPr bwMode="auto">
              <a:xfrm>
                <a:off x="10622340" y="1504096"/>
                <a:ext cx="107258" cy="69402"/>
              </a:xfrm>
              <a:custGeom>
                <a:avLst/>
                <a:gdLst>
                  <a:gd name="T0" fmla="*/ 16 w 28"/>
                  <a:gd name="T1" fmla="*/ 0 h 18"/>
                  <a:gd name="T2" fmla="*/ 15 w 28"/>
                  <a:gd name="T3" fmla="*/ 0 h 18"/>
                  <a:gd name="T4" fmla="*/ 12 w 28"/>
                  <a:gd name="T5" fmla="*/ 4 h 18"/>
                  <a:gd name="T6" fmla="*/ 12 w 28"/>
                  <a:gd name="T7" fmla="*/ 4 h 18"/>
                  <a:gd name="T8" fmla="*/ 2 w 28"/>
                  <a:gd name="T9" fmla="*/ 4 h 18"/>
                  <a:gd name="T10" fmla="*/ 18 w 28"/>
                  <a:gd name="T11" fmla="*/ 18 h 18"/>
                  <a:gd name="T12" fmla="*/ 28 w 28"/>
                  <a:gd name="T13" fmla="*/ 7 h 18"/>
                  <a:gd name="T14" fmla="*/ 16 w 28"/>
                  <a:gd name="T1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18">
                    <a:moveTo>
                      <a:pt x="16" y="0"/>
                    </a:moveTo>
                    <a:cubicBezTo>
                      <a:pt x="16" y="0"/>
                      <a:pt x="15" y="0"/>
                      <a:pt x="15" y="0"/>
                    </a:cubicBezTo>
                    <a:cubicBezTo>
                      <a:pt x="14" y="1"/>
                      <a:pt x="14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9" y="4"/>
                      <a:pt x="5" y="4"/>
                      <a:pt x="2" y="4"/>
                    </a:cubicBezTo>
                    <a:cubicBezTo>
                      <a:pt x="0" y="16"/>
                      <a:pt x="14" y="12"/>
                      <a:pt x="18" y="18"/>
                    </a:cubicBezTo>
                    <a:cubicBezTo>
                      <a:pt x="22" y="15"/>
                      <a:pt x="24" y="10"/>
                      <a:pt x="28" y="7"/>
                    </a:cubicBezTo>
                    <a:cubicBezTo>
                      <a:pt x="22" y="7"/>
                      <a:pt x="21" y="0"/>
                      <a:pt x="1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50" name="îṣḷíḍê"/>
              <p:cNvSpPr/>
              <p:nvPr/>
            </p:nvSpPr>
            <p:spPr bwMode="auto">
              <a:xfrm>
                <a:off x="8601266" y="1765930"/>
                <a:ext cx="141959" cy="107258"/>
              </a:xfrm>
              <a:custGeom>
                <a:avLst/>
                <a:gdLst>
                  <a:gd name="T0" fmla="*/ 7 w 37"/>
                  <a:gd name="T1" fmla="*/ 0 h 28"/>
                  <a:gd name="T2" fmla="*/ 6 w 37"/>
                  <a:gd name="T3" fmla="*/ 0 h 28"/>
                  <a:gd name="T4" fmla="*/ 0 w 37"/>
                  <a:gd name="T5" fmla="*/ 12 h 28"/>
                  <a:gd name="T6" fmla="*/ 2 w 37"/>
                  <a:gd name="T7" fmla="*/ 12 h 28"/>
                  <a:gd name="T8" fmla="*/ 4 w 37"/>
                  <a:gd name="T9" fmla="*/ 11 h 28"/>
                  <a:gd name="T10" fmla="*/ 7 w 37"/>
                  <a:gd name="T11" fmla="*/ 10 h 28"/>
                  <a:gd name="T12" fmla="*/ 8 w 37"/>
                  <a:gd name="T13" fmla="*/ 10 h 28"/>
                  <a:gd name="T14" fmla="*/ 3 w 37"/>
                  <a:gd name="T15" fmla="*/ 21 h 28"/>
                  <a:gd name="T16" fmla="*/ 6 w 37"/>
                  <a:gd name="T17" fmla="*/ 20 h 28"/>
                  <a:gd name="T18" fmla="*/ 15 w 37"/>
                  <a:gd name="T19" fmla="*/ 28 h 28"/>
                  <a:gd name="T20" fmla="*/ 20 w 37"/>
                  <a:gd name="T21" fmla="*/ 26 h 28"/>
                  <a:gd name="T22" fmla="*/ 27 w 37"/>
                  <a:gd name="T23" fmla="*/ 28 h 28"/>
                  <a:gd name="T24" fmla="*/ 36 w 37"/>
                  <a:gd name="T25" fmla="*/ 22 h 28"/>
                  <a:gd name="T26" fmla="*/ 32 w 37"/>
                  <a:gd name="T27" fmla="*/ 5 h 28"/>
                  <a:gd name="T28" fmla="*/ 27 w 37"/>
                  <a:gd name="T29" fmla="*/ 6 h 28"/>
                  <a:gd name="T30" fmla="*/ 24 w 37"/>
                  <a:gd name="T31" fmla="*/ 6 h 28"/>
                  <a:gd name="T32" fmla="*/ 22 w 37"/>
                  <a:gd name="T33" fmla="*/ 6 h 28"/>
                  <a:gd name="T34" fmla="*/ 16 w 37"/>
                  <a:gd name="T35" fmla="*/ 7 h 28"/>
                  <a:gd name="T36" fmla="*/ 7 w 37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7" h="28">
                    <a:moveTo>
                      <a:pt x="7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8" y="8"/>
                      <a:pt x="0" y="6"/>
                      <a:pt x="0" y="12"/>
                    </a:cubicBezTo>
                    <a:cubicBezTo>
                      <a:pt x="1" y="12"/>
                      <a:pt x="1" y="12"/>
                      <a:pt x="2" y="12"/>
                    </a:cubicBezTo>
                    <a:cubicBezTo>
                      <a:pt x="3" y="12"/>
                      <a:pt x="4" y="12"/>
                      <a:pt x="4" y="11"/>
                    </a:cubicBezTo>
                    <a:cubicBezTo>
                      <a:pt x="5" y="11"/>
                      <a:pt x="6" y="10"/>
                      <a:pt x="7" y="10"/>
                    </a:cubicBezTo>
                    <a:cubicBezTo>
                      <a:pt x="7" y="10"/>
                      <a:pt x="8" y="10"/>
                      <a:pt x="8" y="10"/>
                    </a:cubicBezTo>
                    <a:cubicBezTo>
                      <a:pt x="7" y="14"/>
                      <a:pt x="2" y="14"/>
                      <a:pt x="3" y="21"/>
                    </a:cubicBezTo>
                    <a:cubicBezTo>
                      <a:pt x="4" y="20"/>
                      <a:pt x="5" y="20"/>
                      <a:pt x="6" y="20"/>
                    </a:cubicBezTo>
                    <a:cubicBezTo>
                      <a:pt x="11" y="20"/>
                      <a:pt x="10" y="27"/>
                      <a:pt x="15" y="28"/>
                    </a:cubicBezTo>
                    <a:cubicBezTo>
                      <a:pt x="15" y="26"/>
                      <a:pt x="17" y="26"/>
                      <a:pt x="20" y="26"/>
                    </a:cubicBezTo>
                    <a:cubicBezTo>
                      <a:pt x="23" y="26"/>
                      <a:pt x="27" y="27"/>
                      <a:pt x="27" y="28"/>
                    </a:cubicBezTo>
                    <a:cubicBezTo>
                      <a:pt x="28" y="23"/>
                      <a:pt x="34" y="25"/>
                      <a:pt x="36" y="22"/>
                    </a:cubicBezTo>
                    <a:cubicBezTo>
                      <a:pt x="37" y="14"/>
                      <a:pt x="32" y="12"/>
                      <a:pt x="32" y="5"/>
                    </a:cubicBezTo>
                    <a:cubicBezTo>
                      <a:pt x="30" y="6"/>
                      <a:pt x="29" y="6"/>
                      <a:pt x="27" y="6"/>
                    </a:cubicBezTo>
                    <a:cubicBezTo>
                      <a:pt x="26" y="6"/>
                      <a:pt x="25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0" y="6"/>
                      <a:pt x="18" y="6"/>
                      <a:pt x="16" y="7"/>
                    </a:cubicBezTo>
                    <a:cubicBezTo>
                      <a:pt x="12" y="6"/>
                      <a:pt x="12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51" name="ïṥ1íḍe"/>
              <p:cNvSpPr/>
              <p:nvPr/>
            </p:nvSpPr>
            <p:spPr bwMode="auto">
              <a:xfrm>
                <a:off x="7760028" y="1831127"/>
                <a:ext cx="95691" cy="62042"/>
              </a:xfrm>
              <a:custGeom>
                <a:avLst/>
                <a:gdLst>
                  <a:gd name="T0" fmla="*/ 10 w 25"/>
                  <a:gd name="T1" fmla="*/ 0 h 16"/>
                  <a:gd name="T2" fmla="*/ 8 w 25"/>
                  <a:gd name="T3" fmla="*/ 0 h 16"/>
                  <a:gd name="T4" fmla="*/ 2 w 25"/>
                  <a:gd name="T5" fmla="*/ 9 h 16"/>
                  <a:gd name="T6" fmla="*/ 0 w 25"/>
                  <a:gd name="T7" fmla="*/ 9 h 16"/>
                  <a:gd name="T8" fmla="*/ 11 w 25"/>
                  <a:gd name="T9" fmla="*/ 16 h 16"/>
                  <a:gd name="T10" fmla="*/ 12 w 25"/>
                  <a:gd name="T11" fmla="*/ 16 h 16"/>
                  <a:gd name="T12" fmla="*/ 14 w 25"/>
                  <a:gd name="T13" fmla="*/ 11 h 16"/>
                  <a:gd name="T14" fmla="*/ 18 w 25"/>
                  <a:gd name="T15" fmla="*/ 12 h 16"/>
                  <a:gd name="T16" fmla="*/ 22 w 25"/>
                  <a:gd name="T17" fmla="*/ 14 h 16"/>
                  <a:gd name="T18" fmla="*/ 25 w 25"/>
                  <a:gd name="T19" fmla="*/ 11 h 16"/>
                  <a:gd name="T20" fmla="*/ 18 w 25"/>
                  <a:gd name="T21" fmla="*/ 2 h 16"/>
                  <a:gd name="T22" fmla="*/ 16 w 25"/>
                  <a:gd name="T23" fmla="*/ 2 h 16"/>
                  <a:gd name="T24" fmla="*/ 13 w 25"/>
                  <a:gd name="T25" fmla="*/ 1 h 16"/>
                  <a:gd name="T26" fmla="*/ 10 w 25"/>
                  <a:gd name="T2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" h="16">
                    <a:moveTo>
                      <a:pt x="10" y="0"/>
                    </a:moveTo>
                    <a:cubicBezTo>
                      <a:pt x="10" y="0"/>
                      <a:pt x="9" y="0"/>
                      <a:pt x="8" y="0"/>
                    </a:cubicBezTo>
                    <a:cubicBezTo>
                      <a:pt x="6" y="3"/>
                      <a:pt x="7" y="9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15"/>
                      <a:pt x="5" y="16"/>
                      <a:pt x="11" y="16"/>
                    </a:cubicBezTo>
                    <a:cubicBezTo>
                      <a:pt x="11" y="16"/>
                      <a:pt x="11" y="16"/>
                      <a:pt x="12" y="16"/>
                    </a:cubicBezTo>
                    <a:cubicBezTo>
                      <a:pt x="11" y="12"/>
                      <a:pt x="12" y="11"/>
                      <a:pt x="14" y="11"/>
                    </a:cubicBezTo>
                    <a:cubicBezTo>
                      <a:pt x="15" y="11"/>
                      <a:pt x="16" y="12"/>
                      <a:pt x="18" y="12"/>
                    </a:cubicBezTo>
                    <a:cubicBezTo>
                      <a:pt x="19" y="13"/>
                      <a:pt x="21" y="14"/>
                      <a:pt x="22" y="14"/>
                    </a:cubicBezTo>
                    <a:cubicBezTo>
                      <a:pt x="23" y="14"/>
                      <a:pt x="24" y="13"/>
                      <a:pt x="25" y="11"/>
                    </a:cubicBezTo>
                    <a:cubicBezTo>
                      <a:pt x="18" y="9"/>
                      <a:pt x="22" y="6"/>
                      <a:pt x="18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5" y="2"/>
                      <a:pt x="14" y="2"/>
                      <a:pt x="13" y="1"/>
                    </a:cubicBezTo>
                    <a:cubicBezTo>
                      <a:pt x="12" y="1"/>
                      <a:pt x="11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52" name="ïṣḻïḍé"/>
              <p:cNvSpPr/>
              <p:nvPr/>
            </p:nvSpPr>
            <p:spPr bwMode="auto">
              <a:xfrm>
                <a:off x="8824193" y="1965725"/>
                <a:ext cx="126186" cy="219774"/>
              </a:xfrm>
              <a:custGeom>
                <a:avLst/>
                <a:gdLst>
                  <a:gd name="T0" fmla="*/ 18 w 33"/>
                  <a:gd name="T1" fmla="*/ 0 h 57"/>
                  <a:gd name="T2" fmla="*/ 7 w 33"/>
                  <a:gd name="T3" fmla="*/ 3 h 57"/>
                  <a:gd name="T4" fmla="*/ 5 w 33"/>
                  <a:gd name="T5" fmla="*/ 26 h 57"/>
                  <a:gd name="T6" fmla="*/ 13 w 33"/>
                  <a:gd name="T7" fmla="*/ 29 h 57"/>
                  <a:gd name="T8" fmla="*/ 7 w 33"/>
                  <a:gd name="T9" fmla="*/ 37 h 57"/>
                  <a:gd name="T10" fmla="*/ 5 w 33"/>
                  <a:gd name="T11" fmla="*/ 36 h 57"/>
                  <a:gd name="T12" fmla="*/ 8 w 33"/>
                  <a:gd name="T13" fmla="*/ 52 h 57"/>
                  <a:gd name="T14" fmla="*/ 0 w 33"/>
                  <a:gd name="T15" fmla="*/ 57 h 57"/>
                  <a:gd name="T16" fmla="*/ 21 w 33"/>
                  <a:gd name="T17" fmla="*/ 55 h 57"/>
                  <a:gd name="T18" fmla="*/ 26 w 33"/>
                  <a:gd name="T19" fmla="*/ 55 h 57"/>
                  <a:gd name="T20" fmla="*/ 33 w 33"/>
                  <a:gd name="T21" fmla="*/ 38 h 57"/>
                  <a:gd name="T22" fmla="*/ 26 w 33"/>
                  <a:gd name="T23" fmla="*/ 33 h 57"/>
                  <a:gd name="T24" fmla="*/ 21 w 33"/>
                  <a:gd name="T25" fmla="*/ 12 h 57"/>
                  <a:gd name="T26" fmla="*/ 15 w 33"/>
                  <a:gd name="T27" fmla="*/ 7 h 57"/>
                  <a:gd name="T28" fmla="*/ 20 w 33"/>
                  <a:gd name="T29" fmla="*/ 0 h 57"/>
                  <a:gd name="T30" fmla="*/ 18 w 33"/>
                  <a:gd name="T31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57">
                    <a:moveTo>
                      <a:pt x="18" y="0"/>
                    </a:moveTo>
                    <a:cubicBezTo>
                      <a:pt x="13" y="0"/>
                      <a:pt x="10" y="2"/>
                      <a:pt x="7" y="3"/>
                    </a:cubicBezTo>
                    <a:cubicBezTo>
                      <a:pt x="8" y="13"/>
                      <a:pt x="4" y="17"/>
                      <a:pt x="5" y="26"/>
                    </a:cubicBezTo>
                    <a:cubicBezTo>
                      <a:pt x="9" y="28"/>
                      <a:pt x="11" y="28"/>
                      <a:pt x="13" y="29"/>
                    </a:cubicBezTo>
                    <a:cubicBezTo>
                      <a:pt x="14" y="34"/>
                      <a:pt x="10" y="37"/>
                      <a:pt x="7" y="37"/>
                    </a:cubicBezTo>
                    <a:cubicBezTo>
                      <a:pt x="7" y="37"/>
                      <a:pt x="6" y="37"/>
                      <a:pt x="5" y="36"/>
                    </a:cubicBezTo>
                    <a:cubicBezTo>
                      <a:pt x="4" y="44"/>
                      <a:pt x="6" y="48"/>
                      <a:pt x="8" y="52"/>
                    </a:cubicBezTo>
                    <a:cubicBezTo>
                      <a:pt x="6" y="53"/>
                      <a:pt x="0" y="52"/>
                      <a:pt x="0" y="57"/>
                    </a:cubicBezTo>
                    <a:cubicBezTo>
                      <a:pt x="7" y="56"/>
                      <a:pt x="13" y="55"/>
                      <a:pt x="21" y="55"/>
                    </a:cubicBezTo>
                    <a:cubicBezTo>
                      <a:pt x="22" y="55"/>
                      <a:pt x="24" y="55"/>
                      <a:pt x="26" y="55"/>
                    </a:cubicBezTo>
                    <a:cubicBezTo>
                      <a:pt x="28" y="48"/>
                      <a:pt x="27" y="43"/>
                      <a:pt x="33" y="38"/>
                    </a:cubicBezTo>
                    <a:cubicBezTo>
                      <a:pt x="31" y="36"/>
                      <a:pt x="28" y="35"/>
                      <a:pt x="26" y="33"/>
                    </a:cubicBezTo>
                    <a:cubicBezTo>
                      <a:pt x="28" y="22"/>
                      <a:pt x="15" y="21"/>
                      <a:pt x="21" y="12"/>
                    </a:cubicBezTo>
                    <a:cubicBezTo>
                      <a:pt x="19" y="10"/>
                      <a:pt x="16" y="9"/>
                      <a:pt x="15" y="7"/>
                    </a:cubicBezTo>
                    <a:cubicBezTo>
                      <a:pt x="17" y="5"/>
                      <a:pt x="20" y="4"/>
                      <a:pt x="20" y="0"/>
                    </a:cubicBezTo>
                    <a:cubicBezTo>
                      <a:pt x="19" y="0"/>
                      <a:pt x="19" y="0"/>
                      <a:pt x="18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53" name="ïŝ1iḓé"/>
              <p:cNvSpPr/>
              <p:nvPr/>
            </p:nvSpPr>
            <p:spPr bwMode="auto">
              <a:xfrm>
                <a:off x="8770565" y="2065622"/>
                <a:ext cx="60990" cy="73608"/>
              </a:xfrm>
              <a:custGeom>
                <a:avLst/>
                <a:gdLst>
                  <a:gd name="T0" fmla="*/ 16 w 16"/>
                  <a:gd name="T1" fmla="*/ 0 h 19"/>
                  <a:gd name="T2" fmla="*/ 8 w 16"/>
                  <a:gd name="T3" fmla="*/ 0 h 19"/>
                  <a:gd name="T4" fmla="*/ 6 w 16"/>
                  <a:gd name="T5" fmla="*/ 4 h 19"/>
                  <a:gd name="T6" fmla="*/ 5 w 16"/>
                  <a:gd name="T7" fmla="*/ 4 h 19"/>
                  <a:gd name="T8" fmla="*/ 4 w 16"/>
                  <a:gd name="T9" fmla="*/ 4 h 19"/>
                  <a:gd name="T10" fmla="*/ 1 w 16"/>
                  <a:gd name="T11" fmla="*/ 5 h 19"/>
                  <a:gd name="T12" fmla="*/ 3 w 16"/>
                  <a:gd name="T13" fmla="*/ 19 h 19"/>
                  <a:gd name="T14" fmla="*/ 16 w 16"/>
                  <a:gd name="T15" fmla="*/ 15 h 19"/>
                  <a:gd name="T16" fmla="*/ 16 w 16"/>
                  <a:gd name="T1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9">
                    <a:moveTo>
                      <a:pt x="16" y="0"/>
                    </a:moveTo>
                    <a:cubicBezTo>
                      <a:pt x="13" y="0"/>
                      <a:pt x="10" y="0"/>
                      <a:pt x="8" y="0"/>
                    </a:cubicBezTo>
                    <a:cubicBezTo>
                      <a:pt x="8" y="3"/>
                      <a:pt x="7" y="4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2" y="4"/>
                      <a:pt x="1" y="5"/>
                    </a:cubicBezTo>
                    <a:cubicBezTo>
                      <a:pt x="2" y="10"/>
                      <a:pt x="0" y="16"/>
                      <a:pt x="3" y="19"/>
                    </a:cubicBezTo>
                    <a:cubicBezTo>
                      <a:pt x="7" y="17"/>
                      <a:pt x="13" y="18"/>
                      <a:pt x="16" y="15"/>
                    </a:cubicBezTo>
                    <a:cubicBezTo>
                      <a:pt x="14" y="8"/>
                      <a:pt x="16" y="8"/>
                      <a:pt x="1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54" name="ïŝḻiďé"/>
              <p:cNvSpPr/>
              <p:nvPr/>
            </p:nvSpPr>
            <p:spPr bwMode="auto">
              <a:xfrm>
                <a:off x="10879969" y="2269622"/>
                <a:ext cx="91485" cy="80969"/>
              </a:xfrm>
              <a:custGeom>
                <a:avLst/>
                <a:gdLst>
                  <a:gd name="T0" fmla="*/ 1 w 24"/>
                  <a:gd name="T1" fmla="*/ 0 h 21"/>
                  <a:gd name="T2" fmla="*/ 0 w 24"/>
                  <a:gd name="T3" fmla="*/ 19 h 21"/>
                  <a:gd name="T4" fmla="*/ 2 w 24"/>
                  <a:gd name="T5" fmla="*/ 21 h 21"/>
                  <a:gd name="T6" fmla="*/ 5 w 24"/>
                  <a:gd name="T7" fmla="*/ 18 h 21"/>
                  <a:gd name="T8" fmla="*/ 9 w 24"/>
                  <a:gd name="T9" fmla="*/ 16 h 21"/>
                  <a:gd name="T10" fmla="*/ 10 w 24"/>
                  <a:gd name="T11" fmla="*/ 16 h 21"/>
                  <a:gd name="T12" fmla="*/ 14 w 24"/>
                  <a:gd name="T13" fmla="*/ 21 h 21"/>
                  <a:gd name="T14" fmla="*/ 14 w 24"/>
                  <a:gd name="T15" fmla="*/ 21 h 21"/>
                  <a:gd name="T16" fmla="*/ 24 w 24"/>
                  <a:gd name="T17" fmla="*/ 7 h 21"/>
                  <a:gd name="T18" fmla="*/ 1 w 24"/>
                  <a:gd name="T1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21">
                    <a:moveTo>
                      <a:pt x="1" y="0"/>
                    </a:moveTo>
                    <a:cubicBezTo>
                      <a:pt x="3" y="9"/>
                      <a:pt x="0" y="12"/>
                      <a:pt x="0" y="19"/>
                    </a:cubicBezTo>
                    <a:cubicBezTo>
                      <a:pt x="1" y="20"/>
                      <a:pt x="1" y="21"/>
                      <a:pt x="2" y="21"/>
                    </a:cubicBezTo>
                    <a:cubicBezTo>
                      <a:pt x="3" y="21"/>
                      <a:pt x="4" y="20"/>
                      <a:pt x="5" y="18"/>
                    </a:cubicBezTo>
                    <a:cubicBezTo>
                      <a:pt x="6" y="17"/>
                      <a:pt x="7" y="16"/>
                      <a:pt x="9" y="16"/>
                    </a:cubicBezTo>
                    <a:cubicBezTo>
                      <a:pt x="9" y="16"/>
                      <a:pt x="9" y="16"/>
                      <a:pt x="10" y="16"/>
                    </a:cubicBezTo>
                    <a:cubicBezTo>
                      <a:pt x="13" y="16"/>
                      <a:pt x="11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8" y="17"/>
                      <a:pt x="17" y="8"/>
                      <a:pt x="24" y="7"/>
                    </a:cubicBezTo>
                    <a:cubicBezTo>
                      <a:pt x="16" y="6"/>
                      <a:pt x="10" y="1"/>
                      <a:pt x="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55" name="ïşḻíḋe"/>
              <p:cNvSpPr/>
              <p:nvPr/>
            </p:nvSpPr>
            <p:spPr bwMode="auto">
              <a:xfrm>
                <a:off x="10771659" y="2350591"/>
                <a:ext cx="161938" cy="227134"/>
              </a:xfrm>
              <a:custGeom>
                <a:avLst/>
                <a:gdLst>
                  <a:gd name="T0" fmla="*/ 39 w 42"/>
                  <a:gd name="T1" fmla="*/ 0 h 59"/>
                  <a:gd name="T2" fmla="*/ 33 w 42"/>
                  <a:gd name="T3" fmla="*/ 0 h 59"/>
                  <a:gd name="T4" fmla="*/ 34 w 42"/>
                  <a:gd name="T5" fmla="*/ 21 h 59"/>
                  <a:gd name="T6" fmla="*/ 33 w 42"/>
                  <a:gd name="T7" fmla="*/ 24 h 59"/>
                  <a:gd name="T8" fmla="*/ 18 w 42"/>
                  <a:gd name="T9" fmla="*/ 35 h 59"/>
                  <a:gd name="T10" fmla="*/ 2 w 42"/>
                  <a:gd name="T11" fmla="*/ 45 h 59"/>
                  <a:gd name="T12" fmla="*/ 4 w 42"/>
                  <a:gd name="T13" fmla="*/ 47 h 59"/>
                  <a:gd name="T14" fmla="*/ 6 w 42"/>
                  <a:gd name="T15" fmla="*/ 47 h 59"/>
                  <a:gd name="T16" fmla="*/ 8 w 42"/>
                  <a:gd name="T17" fmla="*/ 47 h 59"/>
                  <a:gd name="T18" fmla="*/ 10 w 42"/>
                  <a:gd name="T19" fmla="*/ 49 h 59"/>
                  <a:gd name="T20" fmla="*/ 0 w 42"/>
                  <a:gd name="T21" fmla="*/ 49 h 59"/>
                  <a:gd name="T22" fmla="*/ 7 w 42"/>
                  <a:gd name="T23" fmla="*/ 59 h 59"/>
                  <a:gd name="T24" fmla="*/ 17 w 42"/>
                  <a:gd name="T25" fmla="*/ 47 h 59"/>
                  <a:gd name="T26" fmla="*/ 17 w 42"/>
                  <a:gd name="T27" fmla="*/ 47 h 59"/>
                  <a:gd name="T28" fmla="*/ 21 w 42"/>
                  <a:gd name="T29" fmla="*/ 49 h 59"/>
                  <a:gd name="T30" fmla="*/ 42 w 42"/>
                  <a:gd name="T31" fmla="*/ 35 h 59"/>
                  <a:gd name="T32" fmla="*/ 39 w 42"/>
                  <a:gd name="T3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59">
                    <a:moveTo>
                      <a:pt x="39" y="0"/>
                    </a:moveTo>
                    <a:cubicBezTo>
                      <a:pt x="37" y="0"/>
                      <a:pt x="35" y="0"/>
                      <a:pt x="33" y="0"/>
                    </a:cubicBezTo>
                    <a:cubicBezTo>
                      <a:pt x="35" y="8"/>
                      <a:pt x="32" y="12"/>
                      <a:pt x="34" y="21"/>
                    </a:cubicBezTo>
                    <a:cubicBezTo>
                      <a:pt x="33" y="21"/>
                      <a:pt x="33" y="22"/>
                      <a:pt x="33" y="24"/>
                    </a:cubicBezTo>
                    <a:cubicBezTo>
                      <a:pt x="27" y="27"/>
                      <a:pt x="24" y="29"/>
                      <a:pt x="18" y="35"/>
                    </a:cubicBezTo>
                    <a:cubicBezTo>
                      <a:pt x="12" y="38"/>
                      <a:pt x="2" y="36"/>
                      <a:pt x="2" y="45"/>
                    </a:cubicBezTo>
                    <a:cubicBezTo>
                      <a:pt x="2" y="47"/>
                      <a:pt x="3" y="47"/>
                      <a:pt x="4" y="47"/>
                    </a:cubicBezTo>
                    <a:cubicBezTo>
                      <a:pt x="4" y="47"/>
                      <a:pt x="5" y="47"/>
                      <a:pt x="6" y="47"/>
                    </a:cubicBezTo>
                    <a:cubicBezTo>
                      <a:pt x="7" y="47"/>
                      <a:pt x="8" y="47"/>
                      <a:pt x="8" y="47"/>
                    </a:cubicBezTo>
                    <a:cubicBezTo>
                      <a:pt x="9" y="47"/>
                      <a:pt x="10" y="47"/>
                      <a:pt x="10" y="49"/>
                    </a:cubicBezTo>
                    <a:cubicBezTo>
                      <a:pt x="7" y="49"/>
                      <a:pt x="4" y="49"/>
                      <a:pt x="0" y="49"/>
                    </a:cubicBezTo>
                    <a:cubicBezTo>
                      <a:pt x="0" y="55"/>
                      <a:pt x="4" y="56"/>
                      <a:pt x="7" y="59"/>
                    </a:cubicBezTo>
                    <a:cubicBezTo>
                      <a:pt x="8" y="53"/>
                      <a:pt x="12" y="49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9" y="47"/>
                      <a:pt x="20" y="48"/>
                      <a:pt x="21" y="49"/>
                    </a:cubicBezTo>
                    <a:cubicBezTo>
                      <a:pt x="26" y="42"/>
                      <a:pt x="37" y="41"/>
                      <a:pt x="42" y="35"/>
                    </a:cubicBezTo>
                    <a:cubicBezTo>
                      <a:pt x="42" y="22"/>
                      <a:pt x="39" y="13"/>
                      <a:pt x="3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56" name="iŝḷîdé"/>
              <p:cNvSpPr/>
              <p:nvPr/>
            </p:nvSpPr>
            <p:spPr bwMode="auto">
              <a:xfrm>
                <a:off x="9254277" y="2477828"/>
                <a:ext cx="42062" cy="27340"/>
              </a:xfrm>
              <a:custGeom>
                <a:avLst/>
                <a:gdLst>
                  <a:gd name="T0" fmla="*/ 4 w 11"/>
                  <a:gd name="T1" fmla="*/ 0 h 7"/>
                  <a:gd name="T2" fmla="*/ 2 w 11"/>
                  <a:gd name="T3" fmla="*/ 0 h 7"/>
                  <a:gd name="T4" fmla="*/ 2 w 11"/>
                  <a:gd name="T5" fmla="*/ 0 h 7"/>
                  <a:gd name="T6" fmla="*/ 0 w 11"/>
                  <a:gd name="T7" fmla="*/ 2 h 7"/>
                  <a:gd name="T8" fmla="*/ 10 w 11"/>
                  <a:gd name="T9" fmla="*/ 7 h 7"/>
                  <a:gd name="T10" fmla="*/ 4 w 11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">
                    <a:moveTo>
                      <a:pt x="4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1" y="2"/>
                      <a:pt x="0" y="2"/>
                    </a:cubicBezTo>
                    <a:cubicBezTo>
                      <a:pt x="1" y="7"/>
                      <a:pt x="5" y="3"/>
                      <a:pt x="10" y="7"/>
                    </a:cubicBezTo>
                    <a:cubicBezTo>
                      <a:pt x="11" y="2"/>
                      <a:pt x="8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57" name="işḻïḋè"/>
              <p:cNvSpPr/>
              <p:nvPr/>
            </p:nvSpPr>
            <p:spPr bwMode="auto">
              <a:xfrm>
                <a:off x="10641268" y="2686035"/>
                <a:ext cx="46268" cy="65196"/>
              </a:xfrm>
              <a:custGeom>
                <a:avLst/>
                <a:gdLst>
                  <a:gd name="T0" fmla="*/ 8 w 12"/>
                  <a:gd name="T1" fmla="*/ 0 h 17"/>
                  <a:gd name="T2" fmla="*/ 0 w 12"/>
                  <a:gd name="T3" fmla="*/ 7 h 17"/>
                  <a:gd name="T4" fmla="*/ 5 w 12"/>
                  <a:gd name="T5" fmla="*/ 17 h 17"/>
                  <a:gd name="T6" fmla="*/ 12 w 12"/>
                  <a:gd name="T7" fmla="*/ 1 h 17"/>
                  <a:gd name="T8" fmla="*/ 8 w 12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7">
                    <a:moveTo>
                      <a:pt x="8" y="0"/>
                    </a:moveTo>
                    <a:cubicBezTo>
                      <a:pt x="5" y="0"/>
                      <a:pt x="2" y="4"/>
                      <a:pt x="0" y="7"/>
                    </a:cubicBezTo>
                    <a:cubicBezTo>
                      <a:pt x="3" y="9"/>
                      <a:pt x="4" y="13"/>
                      <a:pt x="5" y="17"/>
                    </a:cubicBezTo>
                    <a:cubicBezTo>
                      <a:pt x="12" y="17"/>
                      <a:pt x="11" y="8"/>
                      <a:pt x="12" y="1"/>
                    </a:cubicBezTo>
                    <a:cubicBezTo>
                      <a:pt x="11" y="0"/>
                      <a:pt x="10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58" name="ïśľïde"/>
              <p:cNvSpPr/>
              <p:nvPr/>
            </p:nvSpPr>
            <p:spPr bwMode="auto">
              <a:xfrm>
                <a:off x="7671698" y="2732303"/>
                <a:ext cx="237649" cy="104103"/>
              </a:xfrm>
              <a:custGeom>
                <a:avLst/>
                <a:gdLst>
                  <a:gd name="T0" fmla="*/ 28 w 62"/>
                  <a:gd name="T1" fmla="*/ 0 h 27"/>
                  <a:gd name="T2" fmla="*/ 4 w 62"/>
                  <a:gd name="T3" fmla="*/ 0 h 27"/>
                  <a:gd name="T4" fmla="*/ 1 w 62"/>
                  <a:gd name="T5" fmla="*/ 8 h 27"/>
                  <a:gd name="T6" fmla="*/ 2 w 62"/>
                  <a:gd name="T7" fmla="*/ 8 h 27"/>
                  <a:gd name="T8" fmla="*/ 7 w 62"/>
                  <a:gd name="T9" fmla="*/ 6 h 27"/>
                  <a:gd name="T10" fmla="*/ 12 w 62"/>
                  <a:gd name="T11" fmla="*/ 4 h 27"/>
                  <a:gd name="T12" fmla="*/ 15 w 62"/>
                  <a:gd name="T13" fmla="*/ 5 h 27"/>
                  <a:gd name="T14" fmla="*/ 30 w 62"/>
                  <a:gd name="T15" fmla="*/ 15 h 27"/>
                  <a:gd name="T16" fmla="*/ 32 w 62"/>
                  <a:gd name="T17" fmla="*/ 16 h 27"/>
                  <a:gd name="T18" fmla="*/ 35 w 62"/>
                  <a:gd name="T19" fmla="*/ 15 h 27"/>
                  <a:gd name="T20" fmla="*/ 39 w 62"/>
                  <a:gd name="T21" fmla="*/ 15 h 27"/>
                  <a:gd name="T22" fmla="*/ 43 w 62"/>
                  <a:gd name="T23" fmla="*/ 17 h 27"/>
                  <a:gd name="T24" fmla="*/ 39 w 62"/>
                  <a:gd name="T25" fmla="*/ 24 h 27"/>
                  <a:gd name="T26" fmla="*/ 42 w 62"/>
                  <a:gd name="T27" fmla="*/ 24 h 27"/>
                  <a:gd name="T28" fmla="*/ 51 w 62"/>
                  <a:gd name="T29" fmla="*/ 27 h 27"/>
                  <a:gd name="T30" fmla="*/ 56 w 62"/>
                  <a:gd name="T31" fmla="*/ 24 h 27"/>
                  <a:gd name="T32" fmla="*/ 59 w 62"/>
                  <a:gd name="T33" fmla="*/ 24 h 27"/>
                  <a:gd name="T34" fmla="*/ 61 w 62"/>
                  <a:gd name="T35" fmla="*/ 24 h 27"/>
                  <a:gd name="T36" fmla="*/ 62 w 62"/>
                  <a:gd name="T37" fmla="*/ 24 h 27"/>
                  <a:gd name="T38" fmla="*/ 41 w 62"/>
                  <a:gd name="T39" fmla="*/ 14 h 27"/>
                  <a:gd name="T40" fmla="*/ 38 w 62"/>
                  <a:gd name="T41" fmla="*/ 7 h 27"/>
                  <a:gd name="T42" fmla="*/ 28 w 62"/>
                  <a:gd name="T4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2" h="27">
                    <a:moveTo>
                      <a:pt x="28" y="0"/>
                    </a:moveTo>
                    <a:cubicBezTo>
                      <a:pt x="20" y="0"/>
                      <a:pt x="12" y="0"/>
                      <a:pt x="4" y="0"/>
                    </a:cubicBezTo>
                    <a:cubicBezTo>
                      <a:pt x="3" y="3"/>
                      <a:pt x="0" y="4"/>
                      <a:pt x="1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4" y="8"/>
                      <a:pt x="5" y="7"/>
                      <a:pt x="7" y="6"/>
                    </a:cubicBezTo>
                    <a:cubicBezTo>
                      <a:pt x="8" y="5"/>
                      <a:pt x="10" y="4"/>
                      <a:pt x="12" y="4"/>
                    </a:cubicBezTo>
                    <a:cubicBezTo>
                      <a:pt x="13" y="4"/>
                      <a:pt x="14" y="5"/>
                      <a:pt x="15" y="5"/>
                    </a:cubicBezTo>
                    <a:cubicBezTo>
                      <a:pt x="22" y="6"/>
                      <a:pt x="23" y="14"/>
                      <a:pt x="30" y="15"/>
                    </a:cubicBezTo>
                    <a:cubicBezTo>
                      <a:pt x="30" y="16"/>
                      <a:pt x="31" y="16"/>
                      <a:pt x="32" y="16"/>
                    </a:cubicBezTo>
                    <a:cubicBezTo>
                      <a:pt x="33" y="16"/>
                      <a:pt x="34" y="15"/>
                      <a:pt x="35" y="15"/>
                    </a:cubicBezTo>
                    <a:cubicBezTo>
                      <a:pt x="36" y="15"/>
                      <a:pt x="38" y="15"/>
                      <a:pt x="39" y="15"/>
                    </a:cubicBezTo>
                    <a:cubicBezTo>
                      <a:pt x="41" y="15"/>
                      <a:pt x="42" y="15"/>
                      <a:pt x="43" y="17"/>
                    </a:cubicBezTo>
                    <a:cubicBezTo>
                      <a:pt x="37" y="17"/>
                      <a:pt x="39" y="20"/>
                      <a:pt x="39" y="24"/>
                    </a:cubicBezTo>
                    <a:cubicBezTo>
                      <a:pt x="40" y="24"/>
                      <a:pt x="41" y="24"/>
                      <a:pt x="42" y="24"/>
                    </a:cubicBezTo>
                    <a:cubicBezTo>
                      <a:pt x="46" y="24"/>
                      <a:pt x="48" y="26"/>
                      <a:pt x="51" y="27"/>
                    </a:cubicBezTo>
                    <a:cubicBezTo>
                      <a:pt x="51" y="24"/>
                      <a:pt x="53" y="24"/>
                      <a:pt x="56" y="24"/>
                    </a:cubicBezTo>
                    <a:cubicBezTo>
                      <a:pt x="57" y="24"/>
                      <a:pt x="58" y="24"/>
                      <a:pt x="59" y="24"/>
                    </a:cubicBezTo>
                    <a:cubicBezTo>
                      <a:pt x="59" y="24"/>
                      <a:pt x="60" y="24"/>
                      <a:pt x="61" y="24"/>
                    </a:cubicBezTo>
                    <a:cubicBezTo>
                      <a:pt x="61" y="24"/>
                      <a:pt x="62" y="24"/>
                      <a:pt x="62" y="24"/>
                    </a:cubicBezTo>
                    <a:cubicBezTo>
                      <a:pt x="60" y="13"/>
                      <a:pt x="51" y="14"/>
                      <a:pt x="41" y="14"/>
                    </a:cubicBezTo>
                    <a:cubicBezTo>
                      <a:pt x="42" y="9"/>
                      <a:pt x="38" y="10"/>
                      <a:pt x="38" y="7"/>
                    </a:cubicBezTo>
                    <a:cubicBezTo>
                      <a:pt x="34" y="5"/>
                      <a:pt x="29" y="5"/>
                      <a:pt x="28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59" name="ïṡḷiḍê"/>
              <p:cNvSpPr/>
              <p:nvPr/>
            </p:nvSpPr>
            <p:spPr bwMode="auto">
              <a:xfrm>
                <a:off x="10668608" y="2790138"/>
                <a:ext cx="65196" cy="72557"/>
              </a:xfrm>
              <a:custGeom>
                <a:avLst/>
                <a:gdLst>
                  <a:gd name="T0" fmla="*/ 9 w 17"/>
                  <a:gd name="T1" fmla="*/ 0 h 19"/>
                  <a:gd name="T2" fmla="*/ 0 w 17"/>
                  <a:gd name="T3" fmla="*/ 9 h 19"/>
                  <a:gd name="T4" fmla="*/ 10 w 17"/>
                  <a:gd name="T5" fmla="*/ 19 h 19"/>
                  <a:gd name="T6" fmla="*/ 16 w 17"/>
                  <a:gd name="T7" fmla="*/ 4 h 19"/>
                  <a:gd name="T8" fmla="*/ 9 w 17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9"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2" y="13"/>
                      <a:pt x="6" y="17"/>
                      <a:pt x="10" y="19"/>
                    </a:cubicBezTo>
                    <a:cubicBezTo>
                      <a:pt x="12" y="14"/>
                      <a:pt x="17" y="12"/>
                      <a:pt x="16" y="4"/>
                    </a:cubicBezTo>
                    <a:cubicBezTo>
                      <a:pt x="14" y="1"/>
                      <a:pt x="12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60" name="iŝḷíḍè"/>
              <p:cNvSpPr/>
              <p:nvPr/>
            </p:nvSpPr>
            <p:spPr bwMode="auto">
              <a:xfrm>
                <a:off x="10506670" y="2797499"/>
                <a:ext cx="34701" cy="46268"/>
              </a:xfrm>
              <a:custGeom>
                <a:avLst/>
                <a:gdLst>
                  <a:gd name="T0" fmla="*/ 4 w 9"/>
                  <a:gd name="T1" fmla="*/ 0 h 12"/>
                  <a:gd name="T2" fmla="*/ 3 w 9"/>
                  <a:gd name="T3" fmla="*/ 0 h 12"/>
                  <a:gd name="T4" fmla="*/ 3 w 9"/>
                  <a:gd name="T5" fmla="*/ 0 h 12"/>
                  <a:gd name="T6" fmla="*/ 3 w 9"/>
                  <a:gd name="T7" fmla="*/ 0 h 12"/>
                  <a:gd name="T8" fmla="*/ 3 w 9"/>
                  <a:gd name="T9" fmla="*/ 12 h 12"/>
                  <a:gd name="T10" fmla="*/ 9 w 9"/>
                  <a:gd name="T11" fmla="*/ 2 h 12"/>
                  <a:gd name="T12" fmla="*/ 4 w 9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2">
                    <a:moveTo>
                      <a:pt x="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7"/>
                      <a:pt x="1" y="2"/>
                      <a:pt x="3" y="12"/>
                    </a:cubicBezTo>
                    <a:cubicBezTo>
                      <a:pt x="7" y="11"/>
                      <a:pt x="7" y="5"/>
                      <a:pt x="9" y="2"/>
                    </a:cubicBezTo>
                    <a:cubicBezTo>
                      <a:pt x="8" y="1"/>
                      <a:pt x="6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61" name="iṡlïḑê"/>
              <p:cNvSpPr/>
              <p:nvPr/>
            </p:nvSpPr>
            <p:spPr bwMode="auto">
              <a:xfrm>
                <a:off x="8559204" y="2836406"/>
                <a:ext cx="30495" cy="26289"/>
              </a:xfrm>
              <a:custGeom>
                <a:avLst/>
                <a:gdLst>
                  <a:gd name="T0" fmla="*/ 4 w 8"/>
                  <a:gd name="T1" fmla="*/ 0 h 7"/>
                  <a:gd name="T2" fmla="*/ 1 w 8"/>
                  <a:gd name="T3" fmla="*/ 7 h 7"/>
                  <a:gd name="T4" fmla="*/ 8 w 8"/>
                  <a:gd name="T5" fmla="*/ 7 h 7"/>
                  <a:gd name="T6" fmla="*/ 4 w 8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7">
                    <a:moveTo>
                      <a:pt x="4" y="0"/>
                    </a:moveTo>
                    <a:cubicBezTo>
                      <a:pt x="4" y="4"/>
                      <a:pt x="0" y="3"/>
                      <a:pt x="1" y="7"/>
                    </a:cubicBezTo>
                    <a:cubicBezTo>
                      <a:pt x="3" y="7"/>
                      <a:pt x="6" y="7"/>
                      <a:pt x="8" y="7"/>
                    </a:cubicBezTo>
                    <a:cubicBezTo>
                      <a:pt x="8" y="3"/>
                      <a:pt x="7" y="1"/>
                      <a:pt x="4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62" name="ïśḷîdê"/>
              <p:cNvSpPr/>
              <p:nvPr/>
            </p:nvSpPr>
            <p:spPr bwMode="auto">
              <a:xfrm>
                <a:off x="10718031" y="2878468"/>
                <a:ext cx="104103" cy="99897"/>
              </a:xfrm>
              <a:custGeom>
                <a:avLst/>
                <a:gdLst>
                  <a:gd name="T0" fmla="*/ 11 w 27"/>
                  <a:gd name="T1" fmla="*/ 0 h 26"/>
                  <a:gd name="T2" fmla="*/ 9 w 27"/>
                  <a:gd name="T3" fmla="*/ 12 h 26"/>
                  <a:gd name="T4" fmla="*/ 6 w 27"/>
                  <a:gd name="T5" fmla="*/ 11 h 26"/>
                  <a:gd name="T6" fmla="*/ 0 w 27"/>
                  <a:gd name="T7" fmla="*/ 17 h 26"/>
                  <a:gd name="T8" fmla="*/ 2 w 27"/>
                  <a:gd name="T9" fmla="*/ 19 h 26"/>
                  <a:gd name="T10" fmla="*/ 5 w 27"/>
                  <a:gd name="T11" fmla="*/ 18 h 26"/>
                  <a:gd name="T12" fmla="*/ 8 w 27"/>
                  <a:gd name="T13" fmla="*/ 17 h 26"/>
                  <a:gd name="T14" fmla="*/ 9 w 27"/>
                  <a:gd name="T15" fmla="*/ 17 h 26"/>
                  <a:gd name="T16" fmla="*/ 11 w 27"/>
                  <a:gd name="T17" fmla="*/ 26 h 26"/>
                  <a:gd name="T18" fmla="*/ 23 w 27"/>
                  <a:gd name="T19" fmla="*/ 19 h 26"/>
                  <a:gd name="T20" fmla="*/ 26 w 27"/>
                  <a:gd name="T21" fmla="*/ 19 h 26"/>
                  <a:gd name="T22" fmla="*/ 18 w 27"/>
                  <a:gd name="T23" fmla="*/ 8 h 26"/>
                  <a:gd name="T24" fmla="*/ 11 w 27"/>
                  <a:gd name="T2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" h="26">
                    <a:moveTo>
                      <a:pt x="11" y="0"/>
                    </a:moveTo>
                    <a:cubicBezTo>
                      <a:pt x="9" y="2"/>
                      <a:pt x="10" y="7"/>
                      <a:pt x="9" y="12"/>
                    </a:cubicBezTo>
                    <a:cubicBezTo>
                      <a:pt x="8" y="11"/>
                      <a:pt x="7" y="11"/>
                      <a:pt x="6" y="11"/>
                    </a:cubicBezTo>
                    <a:cubicBezTo>
                      <a:pt x="3" y="11"/>
                      <a:pt x="2" y="14"/>
                      <a:pt x="0" y="17"/>
                    </a:cubicBezTo>
                    <a:cubicBezTo>
                      <a:pt x="1" y="18"/>
                      <a:pt x="2" y="19"/>
                      <a:pt x="2" y="19"/>
                    </a:cubicBezTo>
                    <a:cubicBezTo>
                      <a:pt x="3" y="19"/>
                      <a:pt x="4" y="18"/>
                      <a:pt x="5" y="18"/>
                    </a:cubicBezTo>
                    <a:cubicBezTo>
                      <a:pt x="6" y="17"/>
                      <a:pt x="7" y="17"/>
                      <a:pt x="8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21"/>
                      <a:pt x="6" y="25"/>
                      <a:pt x="11" y="26"/>
                    </a:cubicBezTo>
                    <a:cubicBezTo>
                      <a:pt x="13" y="21"/>
                      <a:pt x="17" y="19"/>
                      <a:pt x="23" y="19"/>
                    </a:cubicBezTo>
                    <a:cubicBezTo>
                      <a:pt x="24" y="19"/>
                      <a:pt x="25" y="19"/>
                      <a:pt x="26" y="19"/>
                    </a:cubicBezTo>
                    <a:cubicBezTo>
                      <a:pt x="27" y="11"/>
                      <a:pt x="21" y="12"/>
                      <a:pt x="18" y="8"/>
                    </a:cubicBezTo>
                    <a:cubicBezTo>
                      <a:pt x="18" y="3"/>
                      <a:pt x="16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63" name="îşľídé"/>
              <p:cNvSpPr/>
              <p:nvPr/>
            </p:nvSpPr>
            <p:spPr bwMode="auto">
              <a:xfrm>
                <a:off x="10076587" y="2963643"/>
                <a:ext cx="53629" cy="68351"/>
              </a:xfrm>
              <a:custGeom>
                <a:avLst/>
                <a:gdLst>
                  <a:gd name="T0" fmla="*/ 6 w 14"/>
                  <a:gd name="T1" fmla="*/ 0 h 18"/>
                  <a:gd name="T2" fmla="*/ 6 w 14"/>
                  <a:gd name="T3" fmla="*/ 18 h 18"/>
                  <a:gd name="T4" fmla="*/ 7 w 14"/>
                  <a:gd name="T5" fmla="*/ 18 h 18"/>
                  <a:gd name="T6" fmla="*/ 14 w 14"/>
                  <a:gd name="T7" fmla="*/ 12 h 18"/>
                  <a:gd name="T8" fmla="*/ 6 w 14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8">
                    <a:moveTo>
                      <a:pt x="6" y="0"/>
                    </a:moveTo>
                    <a:cubicBezTo>
                      <a:pt x="9" y="11"/>
                      <a:pt x="0" y="13"/>
                      <a:pt x="6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11" y="18"/>
                      <a:pt x="11" y="13"/>
                      <a:pt x="14" y="12"/>
                    </a:cubicBezTo>
                    <a:cubicBezTo>
                      <a:pt x="13" y="7"/>
                      <a:pt x="10" y="4"/>
                      <a:pt x="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64" name="iSḷîḑê"/>
              <p:cNvSpPr/>
              <p:nvPr/>
            </p:nvSpPr>
            <p:spPr bwMode="auto">
              <a:xfrm>
                <a:off x="10510876" y="3024633"/>
                <a:ext cx="160887" cy="208206"/>
              </a:xfrm>
              <a:custGeom>
                <a:avLst/>
                <a:gdLst>
                  <a:gd name="T0" fmla="*/ 27 w 42"/>
                  <a:gd name="T1" fmla="*/ 0 h 54"/>
                  <a:gd name="T2" fmla="*/ 26 w 42"/>
                  <a:gd name="T3" fmla="*/ 0 h 54"/>
                  <a:gd name="T4" fmla="*/ 0 w 42"/>
                  <a:gd name="T5" fmla="*/ 31 h 54"/>
                  <a:gd name="T6" fmla="*/ 8 w 42"/>
                  <a:gd name="T7" fmla="*/ 48 h 54"/>
                  <a:gd name="T8" fmla="*/ 12 w 42"/>
                  <a:gd name="T9" fmla="*/ 48 h 54"/>
                  <a:gd name="T10" fmla="*/ 18 w 42"/>
                  <a:gd name="T11" fmla="*/ 51 h 54"/>
                  <a:gd name="T12" fmla="*/ 25 w 42"/>
                  <a:gd name="T13" fmla="*/ 54 h 54"/>
                  <a:gd name="T14" fmla="*/ 28 w 42"/>
                  <a:gd name="T15" fmla="*/ 54 h 54"/>
                  <a:gd name="T16" fmla="*/ 33 w 42"/>
                  <a:gd name="T17" fmla="*/ 48 h 54"/>
                  <a:gd name="T18" fmla="*/ 29 w 42"/>
                  <a:gd name="T19" fmla="*/ 47 h 54"/>
                  <a:gd name="T20" fmla="*/ 38 w 42"/>
                  <a:gd name="T21" fmla="*/ 31 h 54"/>
                  <a:gd name="T22" fmla="*/ 36 w 42"/>
                  <a:gd name="T23" fmla="*/ 15 h 54"/>
                  <a:gd name="T24" fmla="*/ 41 w 42"/>
                  <a:gd name="T25" fmla="*/ 7 h 54"/>
                  <a:gd name="T26" fmla="*/ 27 w 42"/>
                  <a:gd name="T2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" h="54">
                    <a:moveTo>
                      <a:pt x="27" y="0"/>
                    </a:moveTo>
                    <a:cubicBezTo>
                      <a:pt x="27" y="0"/>
                      <a:pt x="27" y="0"/>
                      <a:pt x="26" y="0"/>
                    </a:cubicBezTo>
                    <a:cubicBezTo>
                      <a:pt x="25" y="18"/>
                      <a:pt x="3" y="14"/>
                      <a:pt x="0" y="31"/>
                    </a:cubicBezTo>
                    <a:cubicBezTo>
                      <a:pt x="2" y="38"/>
                      <a:pt x="9" y="39"/>
                      <a:pt x="8" y="48"/>
                    </a:cubicBezTo>
                    <a:cubicBezTo>
                      <a:pt x="10" y="48"/>
                      <a:pt x="11" y="48"/>
                      <a:pt x="12" y="48"/>
                    </a:cubicBezTo>
                    <a:cubicBezTo>
                      <a:pt x="15" y="48"/>
                      <a:pt x="16" y="49"/>
                      <a:pt x="18" y="51"/>
                    </a:cubicBezTo>
                    <a:cubicBezTo>
                      <a:pt x="20" y="52"/>
                      <a:pt x="22" y="54"/>
                      <a:pt x="25" y="54"/>
                    </a:cubicBezTo>
                    <a:cubicBezTo>
                      <a:pt x="26" y="54"/>
                      <a:pt x="27" y="54"/>
                      <a:pt x="28" y="54"/>
                    </a:cubicBezTo>
                    <a:cubicBezTo>
                      <a:pt x="27" y="50"/>
                      <a:pt x="32" y="52"/>
                      <a:pt x="33" y="48"/>
                    </a:cubicBezTo>
                    <a:cubicBezTo>
                      <a:pt x="31" y="48"/>
                      <a:pt x="29" y="48"/>
                      <a:pt x="29" y="47"/>
                    </a:cubicBezTo>
                    <a:cubicBezTo>
                      <a:pt x="35" y="44"/>
                      <a:pt x="32" y="33"/>
                      <a:pt x="38" y="31"/>
                    </a:cubicBezTo>
                    <a:cubicBezTo>
                      <a:pt x="34" y="25"/>
                      <a:pt x="39" y="20"/>
                      <a:pt x="36" y="15"/>
                    </a:cubicBezTo>
                    <a:cubicBezTo>
                      <a:pt x="39" y="14"/>
                      <a:pt x="42" y="12"/>
                      <a:pt x="41" y="7"/>
                    </a:cubicBezTo>
                    <a:cubicBezTo>
                      <a:pt x="37" y="4"/>
                      <a:pt x="34" y="0"/>
                      <a:pt x="27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65" name="ísľiḍè"/>
              <p:cNvSpPr/>
              <p:nvPr/>
            </p:nvSpPr>
            <p:spPr bwMode="auto">
              <a:xfrm>
                <a:off x="10311082" y="3036200"/>
                <a:ext cx="157732" cy="196640"/>
              </a:xfrm>
              <a:custGeom>
                <a:avLst/>
                <a:gdLst>
                  <a:gd name="T0" fmla="*/ 9 w 41"/>
                  <a:gd name="T1" fmla="*/ 0 h 51"/>
                  <a:gd name="T2" fmla="*/ 7 w 41"/>
                  <a:gd name="T3" fmla="*/ 4 h 51"/>
                  <a:gd name="T4" fmla="*/ 5 w 41"/>
                  <a:gd name="T5" fmla="*/ 3 h 51"/>
                  <a:gd name="T6" fmla="*/ 2 w 41"/>
                  <a:gd name="T7" fmla="*/ 2 h 51"/>
                  <a:gd name="T8" fmla="*/ 0 w 41"/>
                  <a:gd name="T9" fmla="*/ 2 h 51"/>
                  <a:gd name="T10" fmla="*/ 20 w 41"/>
                  <a:gd name="T11" fmla="*/ 42 h 51"/>
                  <a:gd name="T12" fmla="*/ 35 w 41"/>
                  <a:gd name="T13" fmla="*/ 51 h 51"/>
                  <a:gd name="T14" fmla="*/ 38 w 41"/>
                  <a:gd name="T15" fmla="*/ 51 h 51"/>
                  <a:gd name="T16" fmla="*/ 35 w 41"/>
                  <a:gd name="T17" fmla="*/ 28 h 51"/>
                  <a:gd name="T18" fmla="*/ 21 w 41"/>
                  <a:gd name="T19" fmla="*/ 16 h 51"/>
                  <a:gd name="T20" fmla="*/ 15 w 41"/>
                  <a:gd name="T21" fmla="*/ 4 h 51"/>
                  <a:gd name="T22" fmla="*/ 14 w 41"/>
                  <a:gd name="T23" fmla="*/ 4 h 51"/>
                  <a:gd name="T24" fmla="*/ 9 w 41"/>
                  <a:gd name="T25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51">
                    <a:moveTo>
                      <a:pt x="9" y="0"/>
                    </a:moveTo>
                    <a:cubicBezTo>
                      <a:pt x="9" y="3"/>
                      <a:pt x="8" y="4"/>
                      <a:pt x="7" y="4"/>
                    </a:cubicBezTo>
                    <a:cubicBezTo>
                      <a:pt x="7" y="4"/>
                      <a:pt x="6" y="3"/>
                      <a:pt x="5" y="3"/>
                    </a:cubicBezTo>
                    <a:cubicBezTo>
                      <a:pt x="4" y="2"/>
                      <a:pt x="3" y="2"/>
                      <a:pt x="2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2"/>
                      <a:pt x="23" y="18"/>
                      <a:pt x="20" y="42"/>
                    </a:cubicBezTo>
                    <a:cubicBezTo>
                      <a:pt x="27" y="43"/>
                      <a:pt x="29" y="51"/>
                      <a:pt x="35" y="51"/>
                    </a:cubicBezTo>
                    <a:cubicBezTo>
                      <a:pt x="36" y="51"/>
                      <a:pt x="37" y="51"/>
                      <a:pt x="38" y="51"/>
                    </a:cubicBezTo>
                    <a:cubicBezTo>
                      <a:pt x="41" y="44"/>
                      <a:pt x="34" y="36"/>
                      <a:pt x="35" y="28"/>
                    </a:cubicBezTo>
                    <a:cubicBezTo>
                      <a:pt x="30" y="25"/>
                      <a:pt x="24" y="20"/>
                      <a:pt x="21" y="16"/>
                    </a:cubicBezTo>
                    <a:cubicBezTo>
                      <a:pt x="19" y="12"/>
                      <a:pt x="14" y="9"/>
                      <a:pt x="15" y="4"/>
                    </a:cubicBezTo>
                    <a:cubicBezTo>
                      <a:pt x="15" y="4"/>
                      <a:pt x="14" y="4"/>
                      <a:pt x="14" y="4"/>
                    </a:cubicBezTo>
                    <a:cubicBezTo>
                      <a:pt x="11" y="4"/>
                      <a:pt x="11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66" name="ïṧļîďê"/>
              <p:cNvSpPr/>
              <p:nvPr/>
            </p:nvSpPr>
            <p:spPr bwMode="auto">
              <a:xfrm>
                <a:off x="10638113" y="3109808"/>
                <a:ext cx="103052" cy="127237"/>
              </a:xfrm>
              <a:custGeom>
                <a:avLst/>
                <a:gdLst>
                  <a:gd name="T0" fmla="*/ 14 w 27"/>
                  <a:gd name="T1" fmla="*/ 0 h 33"/>
                  <a:gd name="T2" fmla="*/ 13 w 27"/>
                  <a:gd name="T3" fmla="*/ 33 h 33"/>
                  <a:gd name="T4" fmla="*/ 16 w 27"/>
                  <a:gd name="T5" fmla="*/ 23 h 33"/>
                  <a:gd name="T6" fmla="*/ 22 w 27"/>
                  <a:gd name="T7" fmla="*/ 29 h 33"/>
                  <a:gd name="T8" fmla="*/ 26 w 27"/>
                  <a:gd name="T9" fmla="*/ 28 h 33"/>
                  <a:gd name="T10" fmla="*/ 19 w 27"/>
                  <a:gd name="T11" fmla="*/ 11 h 33"/>
                  <a:gd name="T12" fmla="*/ 23 w 27"/>
                  <a:gd name="T13" fmla="*/ 12 h 33"/>
                  <a:gd name="T14" fmla="*/ 27 w 27"/>
                  <a:gd name="T15" fmla="*/ 11 h 33"/>
                  <a:gd name="T16" fmla="*/ 14 w 27"/>
                  <a:gd name="T1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3">
                    <a:moveTo>
                      <a:pt x="14" y="0"/>
                    </a:moveTo>
                    <a:cubicBezTo>
                      <a:pt x="6" y="8"/>
                      <a:pt x="0" y="27"/>
                      <a:pt x="13" y="33"/>
                    </a:cubicBezTo>
                    <a:cubicBezTo>
                      <a:pt x="12" y="28"/>
                      <a:pt x="13" y="24"/>
                      <a:pt x="16" y="23"/>
                    </a:cubicBezTo>
                    <a:cubicBezTo>
                      <a:pt x="19" y="25"/>
                      <a:pt x="19" y="29"/>
                      <a:pt x="22" y="29"/>
                    </a:cubicBezTo>
                    <a:cubicBezTo>
                      <a:pt x="23" y="29"/>
                      <a:pt x="24" y="29"/>
                      <a:pt x="26" y="28"/>
                    </a:cubicBezTo>
                    <a:cubicBezTo>
                      <a:pt x="25" y="21"/>
                      <a:pt x="19" y="19"/>
                      <a:pt x="19" y="11"/>
                    </a:cubicBezTo>
                    <a:cubicBezTo>
                      <a:pt x="20" y="12"/>
                      <a:pt x="22" y="12"/>
                      <a:pt x="23" y="12"/>
                    </a:cubicBezTo>
                    <a:cubicBezTo>
                      <a:pt x="25" y="12"/>
                      <a:pt x="26" y="12"/>
                      <a:pt x="27" y="11"/>
                    </a:cubicBezTo>
                    <a:cubicBezTo>
                      <a:pt x="27" y="3"/>
                      <a:pt x="17" y="6"/>
                      <a:pt x="14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67" name="i$ļîdê"/>
              <p:cNvSpPr/>
              <p:nvPr/>
            </p:nvSpPr>
            <p:spPr bwMode="auto">
              <a:xfrm>
                <a:off x="10810567" y="3117169"/>
                <a:ext cx="69402" cy="34701"/>
              </a:xfrm>
              <a:custGeom>
                <a:avLst/>
                <a:gdLst>
                  <a:gd name="T0" fmla="*/ 10 w 18"/>
                  <a:gd name="T1" fmla="*/ 0 h 9"/>
                  <a:gd name="T2" fmla="*/ 0 w 18"/>
                  <a:gd name="T3" fmla="*/ 7 h 9"/>
                  <a:gd name="T4" fmla="*/ 7 w 18"/>
                  <a:gd name="T5" fmla="*/ 9 h 9"/>
                  <a:gd name="T6" fmla="*/ 18 w 18"/>
                  <a:gd name="T7" fmla="*/ 2 h 9"/>
                  <a:gd name="T8" fmla="*/ 10 w 18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9">
                    <a:moveTo>
                      <a:pt x="10" y="0"/>
                    </a:moveTo>
                    <a:cubicBezTo>
                      <a:pt x="5" y="0"/>
                      <a:pt x="0" y="2"/>
                      <a:pt x="0" y="7"/>
                    </a:cubicBezTo>
                    <a:cubicBezTo>
                      <a:pt x="2" y="8"/>
                      <a:pt x="5" y="9"/>
                      <a:pt x="7" y="9"/>
                    </a:cubicBezTo>
                    <a:cubicBezTo>
                      <a:pt x="12" y="9"/>
                      <a:pt x="18" y="7"/>
                      <a:pt x="18" y="2"/>
                    </a:cubicBezTo>
                    <a:cubicBezTo>
                      <a:pt x="16" y="1"/>
                      <a:pt x="13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68" name="îṡľïḍè"/>
              <p:cNvSpPr/>
              <p:nvPr/>
            </p:nvSpPr>
            <p:spPr bwMode="auto">
              <a:xfrm>
                <a:off x="10822134" y="3151870"/>
                <a:ext cx="292330" cy="165093"/>
              </a:xfrm>
              <a:custGeom>
                <a:avLst/>
                <a:gdLst>
                  <a:gd name="T0" fmla="*/ 33 w 76"/>
                  <a:gd name="T1" fmla="*/ 0 h 43"/>
                  <a:gd name="T2" fmla="*/ 21 w 76"/>
                  <a:gd name="T3" fmla="*/ 0 h 43"/>
                  <a:gd name="T4" fmla="*/ 15 w 76"/>
                  <a:gd name="T5" fmla="*/ 5 h 43"/>
                  <a:gd name="T6" fmla="*/ 15 w 76"/>
                  <a:gd name="T7" fmla="*/ 5 h 43"/>
                  <a:gd name="T8" fmla="*/ 14 w 76"/>
                  <a:gd name="T9" fmla="*/ 5 h 43"/>
                  <a:gd name="T10" fmla="*/ 11 w 76"/>
                  <a:gd name="T11" fmla="*/ 3 h 43"/>
                  <a:gd name="T12" fmla="*/ 8 w 76"/>
                  <a:gd name="T13" fmla="*/ 1 h 43"/>
                  <a:gd name="T14" fmla="*/ 7 w 76"/>
                  <a:gd name="T15" fmla="*/ 1 h 43"/>
                  <a:gd name="T16" fmla="*/ 2 w 76"/>
                  <a:gd name="T17" fmla="*/ 8 h 43"/>
                  <a:gd name="T18" fmla="*/ 3 w 76"/>
                  <a:gd name="T19" fmla="*/ 10 h 43"/>
                  <a:gd name="T20" fmla="*/ 5 w 76"/>
                  <a:gd name="T21" fmla="*/ 9 h 43"/>
                  <a:gd name="T22" fmla="*/ 8 w 76"/>
                  <a:gd name="T23" fmla="*/ 8 h 43"/>
                  <a:gd name="T24" fmla="*/ 10 w 76"/>
                  <a:gd name="T25" fmla="*/ 8 h 43"/>
                  <a:gd name="T26" fmla="*/ 33 w 76"/>
                  <a:gd name="T27" fmla="*/ 26 h 43"/>
                  <a:gd name="T28" fmla="*/ 33 w 76"/>
                  <a:gd name="T29" fmla="*/ 36 h 43"/>
                  <a:gd name="T30" fmla="*/ 38 w 76"/>
                  <a:gd name="T31" fmla="*/ 34 h 43"/>
                  <a:gd name="T32" fmla="*/ 51 w 76"/>
                  <a:gd name="T33" fmla="*/ 41 h 43"/>
                  <a:gd name="T34" fmla="*/ 60 w 76"/>
                  <a:gd name="T35" fmla="*/ 34 h 43"/>
                  <a:gd name="T36" fmla="*/ 62 w 76"/>
                  <a:gd name="T37" fmla="*/ 34 h 43"/>
                  <a:gd name="T38" fmla="*/ 72 w 76"/>
                  <a:gd name="T39" fmla="*/ 43 h 43"/>
                  <a:gd name="T40" fmla="*/ 76 w 76"/>
                  <a:gd name="T41" fmla="*/ 41 h 43"/>
                  <a:gd name="T42" fmla="*/ 72 w 76"/>
                  <a:gd name="T43" fmla="*/ 31 h 43"/>
                  <a:gd name="T44" fmla="*/ 59 w 76"/>
                  <a:gd name="T45" fmla="*/ 19 h 43"/>
                  <a:gd name="T46" fmla="*/ 59 w 76"/>
                  <a:gd name="T47" fmla="*/ 14 h 43"/>
                  <a:gd name="T48" fmla="*/ 33 w 76"/>
                  <a:gd name="T4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6" h="43">
                    <a:moveTo>
                      <a:pt x="33" y="0"/>
                    </a:moveTo>
                    <a:cubicBezTo>
                      <a:pt x="29" y="0"/>
                      <a:pt x="25" y="0"/>
                      <a:pt x="21" y="0"/>
                    </a:cubicBezTo>
                    <a:cubicBezTo>
                      <a:pt x="20" y="2"/>
                      <a:pt x="19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2" y="5"/>
                      <a:pt x="11" y="4"/>
                      <a:pt x="11" y="3"/>
                    </a:cubicBezTo>
                    <a:cubicBezTo>
                      <a:pt x="10" y="2"/>
                      <a:pt x="10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6"/>
                      <a:pt x="0" y="3"/>
                      <a:pt x="2" y="8"/>
                    </a:cubicBezTo>
                    <a:cubicBezTo>
                      <a:pt x="2" y="9"/>
                      <a:pt x="2" y="10"/>
                      <a:pt x="3" y="10"/>
                    </a:cubicBezTo>
                    <a:cubicBezTo>
                      <a:pt x="3" y="10"/>
                      <a:pt x="4" y="9"/>
                      <a:pt x="5" y="9"/>
                    </a:cubicBezTo>
                    <a:cubicBezTo>
                      <a:pt x="6" y="8"/>
                      <a:pt x="7" y="8"/>
                      <a:pt x="8" y="8"/>
                    </a:cubicBezTo>
                    <a:cubicBezTo>
                      <a:pt x="9" y="8"/>
                      <a:pt x="9" y="8"/>
                      <a:pt x="10" y="8"/>
                    </a:cubicBezTo>
                    <a:cubicBezTo>
                      <a:pt x="17" y="15"/>
                      <a:pt x="27" y="18"/>
                      <a:pt x="33" y="26"/>
                    </a:cubicBezTo>
                    <a:cubicBezTo>
                      <a:pt x="33" y="29"/>
                      <a:pt x="33" y="33"/>
                      <a:pt x="33" y="36"/>
                    </a:cubicBezTo>
                    <a:cubicBezTo>
                      <a:pt x="35" y="35"/>
                      <a:pt x="36" y="34"/>
                      <a:pt x="38" y="34"/>
                    </a:cubicBezTo>
                    <a:cubicBezTo>
                      <a:pt x="43" y="34"/>
                      <a:pt x="45" y="40"/>
                      <a:pt x="51" y="41"/>
                    </a:cubicBezTo>
                    <a:cubicBezTo>
                      <a:pt x="56" y="41"/>
                      <a:pt x="55" y="34"/>
                      <a:pt x="60" y="34"/>
                    </a:cubicBezTo>
                    <a:cubicBezTo>
                      <a:pt x="61" y="34"/>
                      <a:pt x="61" y="34"/>
                      <a:pt x="62" y="34"/>
                    </a:cubicBezTo>
                    <a:cubicBezTo>
                      <a:pt x="65" y="36"/>
                      <a:pt x="68" y="43"/>
                      <a:pt x="72" y="43"/>
                    </a:cubicBezTo>
                    <a:cubicBezTo>
                      <a:pt x="74" y="43"/>
                      <a:pt x="75" y="43"/>
                      <a:pt x="76" y="41"/>
                    </a:cubicBezTo>
                    <a:cubicBezTo>
                      <a:pt x="73" y="40"/>
                      <a:pt x="71" y="36"/>
                      <a:pt x="72" y="31"/>
                    </a:cubicBezTo>
                    <a:cubicBezTo>
                      <a:pt x="67" y="27"/>
                      <a:pt x="61" y="25"/>
                      <a:pt x="59" y="19"/>
                    </a:cubicBezTo>
                    <a:cubicBezTo>
                      <a:pt x="59" y="17"/>
                      <a:pt x="59" y="15"/>
                      <a:pt x="59" y="14"/>
                    </a:cubicBezTo>
                    <a:cubicBezTo>
                      <a:pt x="46" y="13"/>
                      <a:pt x="43" y="3"/>
                      <a:pt x="3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69" name="íṣḷiḋè"/>
              <p:cNvSpPr/>
              <p:nvPr/>
            </p:nvSpPr>
            <p:spPr bwMode="auto">
              <a:xfrm>
                <a:off x="10457247" y="3237045"/>
                <a:ext cx="165093" cy="68351"/>
              </a:xfrm>
              <a:custGeom>
                <a:avLst/>
                <a:gdLst>
                  <a:gd name="T0" fmla="*/ 5 w 43"/>
                  <a:gd name="T1" fmla="*/ 0 h 18"/>
                  <a:gd name="T2" fmla="*/ 1 w 43"/>
                  <a:gd name="T3" fmla="*/ 11 h 18"/>
                  <a:gd name="T4" fmla="*/ 36 w 43"/>
                  <a:gd name="T5" fmla="*/ 18 h 18"/>
                  <a:gd name="T6" fmla="*/ 42 w 43"/>
                  <a:gd name="T7" fmla="*/ 18 h 18"/>
                  <a:gd name="T8" fmla="*/ 37 w 43"/>
                  <a:gd name="T9" fmla="*/ 7 h 18"/>
                  <a:gd name="T10" fmla="*/ 35 w 43"/>
                  <a:gd name="T11" fmla="*/ 7 h 18"/>
                  <a:gd name="T12" fmla="*/ 5 w 43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8">
                    <a:moveTo>
                      <a:pt x="5" y="0"/>
                    </a:moveTo>
                    <a:cubicBezTo>
                      <a:pt x="3" y="3"/>
                      <a:pt x="0" y="5"/>
                      <a:pt x="1" y="11"/>
                    </a:cubicBezTo>
                    <a:cubicBezTo>
                      <a:pt x="15" y="11"/>
                      <a:pt x="22" y="18"/>
                      <a:pt x="36" y="18"/>
                    </a:cubicBezTo>
                    <a:cubicBezTo>
                      <a:pt x="38" y="18"/>
                      <a:pt x="40" y="18"/>
                      <a:pt x="42" y="18"/>
                    </a:cubicBezTo>
                    <a:cubicBezTo>
                      <a:pt x="43" y="11"/>
                      <a:pt x="36" y="13"/>
                      <a:pt x="37" y="7"/>
                    </a:cubicBezTo>
                    <a:cubicBezTo>
                      <a:pt x="36" y="7"/>
                      <a:pt x="36" y="7"/>
                      <a:pt x="35" y="7"/>
                    </a:cubicBezTo>
                    <a:cubicBezTo>
                      <a:pt x="23" y="7"/>
                      <a:pt x="14" y="3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70" name="îṡḷíḍè"/>
              <p:cNvSpPr/>
              <p:nvPr/>
            </p:nvSpPr>
            <p:spPr bwMode="auto">
              <a:xfrm>
                <a:off x="10541371" y="3328530"/>
                <a:ext cx="592021" cy="546805"/>
              </a:xfrm>
              <a:custGeom>
                <a:avLst/>
                <a:gdLst>
                  <a:gd name="T0" fmla="*/ 116 w 154"/>
                  <a:gd name="T1" fmla="*/ 0 h 142"/>
                  <a:gd name="T2" fmla="*/ 115 w 154"/>
                  <a:gd name="T3" fmla="*/ 0 h 142"/>
                  <a:gd name="T4" fmla="*/ 111 w 154"/>
                  <a:gd name="T5" fmla="*/ 30 h 142"/>
                  <a:gd name="T6" fmla="*/ 109 w 154"/>
                  <a:gd name="T7" fmla="*/ 30 h 142"/>
                  <a:gd name="T8" fmla="*/ 106 w 154"/>
                  <a:gd name="T9" fmla="*/ 28 h 142"/>
                  <a:gd name="T10" fmla="*/ 103 w 154"/>
                  <a:gd name="T11" fmla="*/ 26 h 142"/>
                  <a:gd name="T12" fmla="*/ 101 w 154"/>
                  <a:gd name="T13" fmla="*/ 26 h 142"/>
                  <a:gd name="T14" fmla="*/ 94 w 154"/>
                  <a:gd name="T15" fmla="*/ 18 h 142"/>
                  <a:gd name="T16" fmla="*/ 101 w 154"/>
                  <a:gd name="T17" fmla="*/ 11 h 142"/>
                  <a:gd name="T18" fmla="*/ 86 w 154"/>
                  <a:gd name="T19" fmla="*/ 7 h 142"/>
                  <a:gd name="T20" fmla="*/ 84 w 154"/>
                  <a:gd name="T21" fmla="*/ 7 h 142"/>
                  <a:gd name="T22" fmla="*/ 82 w 154"/>
                  <a:gd name="T23" fmla="*/ 7 h 142"/>
                  <a:gd name="T24" fmla="*/ 70 w 154"/>
                  <a:gd name="T25" fmla="*/ 6 h 142"/>
                  <a:gd name="T26" fmla="*/ 67 w 154"/>
                  <a:gd name="T27" fmla="*/ 14 h 142"/>
                  <a:gd name="T28" fmla="*/ 51 w 154"/>
                  <a:gd name="T29" fmla="*/ 20 h 142"/>
                  <a:gd name="T30" fmla="*/ 44 w 154"/>
                  <a:gd name="T31" fmla="*/ 35 h 142"/>
                  <a:gd name="T32" fmla="*/ 40 w 154"/>
                  <a:gd name="T33" fmla="*/ 33 h 142"/>
                  <a:gd name="T34" fmla="*/ 36 w 154"/>
                  <a:gd name="T35" fmla="*/ 34 h 142"/>
                  <a:gd name="T36" fmla="*/ 32 w 154"/>
                  <a:gd name="T37" fmla="*/ 35 h 142"/>
                  <a:gd name="T38" fmla="*/ 31 w 154"/>
                  <a:gd name="T39" fmla="*/ 35 h 142"/>
                  <a:gd name="T40" fmla="*/ 28 w 154"/>
                  <a:gd name="T41" fmla="*/ 45 h 142"/>
                  <a:gd name="T42" fmla="*/ 24 w 154"/>
                  <a:gd name="T43" fmla="*/ 42 h 142"/>
                  <a:gd name="T44" fmla="*/ 21 w 154"/>
                  <a:gd name="T45" fmla="*/ 44 h 142"/>
                  <a:gd name="T46" fmla="*/ 13 w 154"/>
                  <a:gd name="T47" fmla="*/ 61 h 142"/>
                  <a:gd name="T48" fmla="*/ 0 w 154"/>
                  <a:gd name="T49" fmla="*/ 66 h 142"/>
                  <a:gd name="T50" fmla="*/ 2 w 154"/>
                  <a:gd name="T51" fmla="*/ 92 h 142"/>
                  <a:gd name="T52" fmla="*/ 7 w 154"/>
                  <a:gd name="T53" fmla="*/ 101 h 142"/>
                  <a:gd name="T54" fmla="*/ 5 w 154"/>
                  <a:gd name="T55" fmla="*/ 120 h 142"/>
                  <a:gd name="T56" fmla="*/ 6 w 154"/>
                  <a:gd name="T57" fmla="*/ 120 h 142"/>
                  <a:gd name="T58" fmla="*/ 10 w 154"/>
                  <a:gd name="T59" fmla="*/ 122 h 142"/>
                  <a:gd name="T60" fmla="*/ 14 w 154"/>
                  <a:gd name="T61" fmla="*/ 123 h 142"/>
                  <a:gd name="T62" fmla="*/ 15 w 154"/>
                  <a:gd name="T63" fmla="*/ 123 h 142"/>
                  <a:gd name="T64" fmla="*/ 33 w 154"/>
                  <a:gd name="T65" fmla="*/ 116 h 142"/>
                  <a:gd name="T66" fmla="*/ 38 w 154"/>
                  <a:gd name="T67" fmla="*/ 116 h 142"/>
                  <a:gd name="T68" fmla="*/ 63 w 154"/>
                  <a:gd name="T69" fmla="*/ 108 h 142"/>
                  <a:gd name="T70" fmla="*/ 68 w 154"/>
                  <a:gd name="T71" fmla="*/ 108 h 142"/>
                  <a:gd name="T72" fmla="*/ 78 w 154"/>
                  <a:gd name="T73" fmla="*/ 123 h 142"/>
                  <a:gd name="T74" fmla="*/ 81 w 154"/>
                  <a:gd name="T75" fmla="*/ 122 h 142"/>
                  <a:gd name="T76" fmla="*/ 83 w 154"/>
                  <a:gd name="T77" fmla="*/ 124 h 142"/>
                  <a:gd name="T78" fmla="*/ 86 w 154"/>
                  <a:gd name="T79" fmla="*/ 125 h 142"/>
                  <a:gd name="T80" fmla="*/ 89 w 154"/>
                  <a:gd name="T81" fmla="*/ 123 h 142"/>
                  <a:gd name="T82" fmla="*/ 88 w 154"/>
                  <a:gd name="T83" fmla="*/ 135 h 142"/>
                  <a:gd name="T84" fmla="*/ 120 w 154"/>
                  <a:gd name="T85" fmla="*/ 142 h 142"/>
                  <a:gd name="T86" fmla="*/ 133 w 154"/>
                  <a:gd name="T87" fmla="*/ 134 h 142"/>
                  <a:gd name="T88" fmla="*/ 140 w 154"/>
                  <a:gd name="T89" fmla="*/ 116 h 142"/>
                  <a:gd name="T90" fmla="*/ 149 w 154"/>
                  <a:gd name="T91" fmla="*/ 108 h 142"/>
                  <a:gd name="T92" fmla="*/ 153 w 154"/>
                  <a:gd name="T93" fmla="*/ 92 h 142"/>
                  <a:gd name="T94" fmla="*/ 148 w 154"/>
                  <a:gd name="T95" fmla="*/ 61 h 142"/>
                  <a:gd name="T96" fmla="*/ 146 w 154"/>
                  <a:gd name="T97" fmla="*/ 61 h 142"/>
                  <a:gd name="T98" fmla="*/ 143 w 154"/>
                  <a:gd name="T99" fmla="*/ 62 h 142"/>
                  <a:gd name="T100" fmla="*/ 141 w 154"/>
                  <a:gd name="T101" fmla="*/ 63 h 142"/>
                  <a:gd name="T102" fmla="*/ 140 w 154"/>
                  <a:gd name="T103" fmla="*/ 61 h 142"/>
                  <a:gd name="T104" fmla="*/ 138 w 154"/>
                  <a:gd name="T105" fmla="*/ 40 h 142"/>
                  <a:gd name="T106" fmla="*/ 132 w 154"/>
                  <a:gd name="T107" fmla="*/ 33 h 142"/>
                  <a:gd name="T108" fmla="*/ 122 w 154"/>
                  <a:gd name="T109" fmla="*/ 2 h 142"/>
                  <a:gd name="T110" fmla="*/ 121 w 154"/>
                  <a:gd name="T111" fmla="*/ 2 h 142"/>
                  <a:gd name="T112" fmla="*/ 119 w 154"/>
                  <a:gd name="T113" fmla="*/ 1 h 142"/>
                  <a:gd name="T114" fmla="*/ 116 w 154"/>
                  <a:gd name="T115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4" h="142">
                    <a:moveTo>
                      <a:pt x="116" y="0"/>
                    </a:moveTo>
                    <a:cubicBezTo>
                      <a:pt x="116" y="0"/>
                      <a:pt x="116" y="0"/>
                      <a:pt x="115" y="0"/>
                    </a:cubicBezTo>
                    <a:cubicBezTo>
                      <a:pt x="111" y="8"/>
                      <a:pt x="117" y="25"/>
                      <a:pt x="111" y="30"/>
                    </a:cubicBezTo>
                    <a:cubicBezTo>
                      <a:pt x="110" y="30"/>
                      <a:pt x="109" y="30"/>
                      <a:pt x="109" y="30"/>
                    </a:cubicBezTo>
                    <a:cubicBezTo>
                      <a:pt x="107" y="30"/>
                      <a:pt x="106" y="29"/>
                      <a:pt x="106" y="28"/>
                    </a:cubicBezTo>
                    <a:cubicBezTo>
                      <a:pt x="105" y="27"/>
                      <a:pt x="104" y="26"/>
                      <a:pt x="103" y="26"/>
                    </a:cubicBezTo>
                    <a:cubicBezTo>
                      <a:pt x="102" y="26"/>
                      <a:pt x="102" y="26"/>
                      <a:pt x="101" y="26"/>
                    </a:cubicBezTo>
                    <a:cubicBezTo>
                      <a:pt x="101" y="22"/>
                      <a:pt x="93" y="24"/>
                      <a:pt x="94" y="18"/>
                    </a:cubicBezTo>
                    <a:cubicBezTo>
                      <a:pt x="94" y="12"/>
                      <a:pt x="102" y="17"/>
                      <a:pt x="101" y="11"/>
                    </a:cubicBezTo>
                    <a:cubicBezTo>
                      <a:pt x="98" y="7"/>
                      <a:pt x="92" y="7"/>
                      <a:pt x="86" y="7"/>
                    </a:cubicBezTo>
                    <a:cubicBezTo>
                      <a:pt x="85" y="7"/>
                      <a:pt x="84" y="7"/>
                      <a:pt x="84" y="7"/>
                    </a:cubicBezTo>
                    <a:cubicBezTo>
                      <a:pt x="83" y="7"/>
                      <a:pt x="82" y="7"/>
                      <a:pt x="82" y="7"/>
                    </a:cubicBezTo>
                    <a:cubicBezTo>
                      <a:pt x="77" y="7"/>
                      <a:pt x="73" y="7"/>
                      <a:pt x="70" y="6"/>
                    </a:cubicBezTo>
                    <a:cubicBezTo>
                      <a:pt x="67" y="7"/>
                      <a:pt x="70" y="14"/>
                      <a:pt x="67" y="14"/>
                    </a:cubicBezTo>
                    <a:cubicBezTo>
                      <a:pt x="61" y="15"/>
                      <a:pt x="55" y="17"/>
                      <a:pt x="51" y="20"/>
                    </a:cubicBezTo>
                    <a:cubicBezTo>
                      <a:pt x="49" y="25"/>
                      <a:pt x="50" y="34"/>
                      <a:pt x="44" y="35"/>
                    </a:cubicBezTo>
                    <a:cubicBezTo>
                      <a:pt x="43" y="34"/>
                      <a:pt x="42" y="33"/>
                      <a:pt x="40" y="33"/>
                    </a:cubicBezTo>
                    <a:cubicBezTo>
                      <a:pt x="39" y="33"/>
                      <a:pt x="38" y="34"/>
                      <a:pt x="36" y="34"/>
                    </a:cubicBezTo>
                    <a:cubicBezTo>
                      <a:pt x="35" y="35"/>
                      <a:pt x="33" y="35"/>
                      <a:pt x="32" y="35"/>
                    </a:cubicBezTo>
                    <a:cubicBezTo>
                      <a:pt x="31" y="35"/>
                      <a:pt x="31" y="35"/>
                      <a:pt x="31" y="35"/>
                    </a:cubicBezTo>
                    <a:cubicBezTo>
                      <a:pt x="28" y="36"/>
                      <a:pt x="32" y="45"/>
                      <a:pt x="28" y="45"/>
                    </a:cubicBezTo>
                    <a:cubicBezTo>
                      <a:pt x="26" y="45"/>
                      <a:pt x="25" y="42"/>
                      <a:pt x="24" y="42"/>
                    </a:cubicBezTo>
                    <a:cubicBezTo>
                      <a:pt x="23" y="42"/>
                      <a:pt x="22" y="43"/>
                      <a:pt x="21" y="44"/>
                    </a:cubicBezTo>
                    <a:cubicBezTo>
                      <a:pt x="17" y="48"/>
                      <a:pt x="19" y="59"/>
                      <a:pt x="13" y="61"/>
                    </a:cubicBezTo>
                    <a:cubicBezTo>
                      <a:pt x="10" y="64"/>
                      <a:pt x="3" y="62"/>
                      <a:pt x="0" y="66"/>
                    </a:cubicBezTo>
                    <a:cubicBezTo>
                      <a:pt x="2" y="74"/>
                      <a:pt x="6" y="84"/>
                      <a:pt x="2" y="92"/>
                    </a:cubicBezTo>
                    <a:cubicBezTo>
                      <a:pt x="5" y="93"/>
                      <a:pt x="6" y="97"/>
                      <a:pt x="7" y="101"/>
                    </a:cubicBezTo>
                    <a:cubicBezTo>
                      <a:pt x="8" y="109"/>
                      <a:pt x="4" y="112"/>
                      <a:pt x="5" y="120"/>
                    </a:cubicBezTo>
                    <a:cubicBezTo>
                      <a:pt x="5" y="120"/>
                      <a:pt x="6" y="120"/>
                      <a:pt x="6" y="120"/>
                    </a:cubicBezTo>
                    <a:cubicBezTo>
                      <a:pt x="8" y="120"/>
                      <a:pt x="9" y="121"/>
                      <a:pt x="10" y="122"/>
                    </a:cubicBezTo>
                    <a:cubicBezTo>
                      <a:pt x="11" y="122"/>
                      <a:pt x="12" y="123"/>
                      <a:pt x="14" y="123"/>
                    </a:cubicBezTo>
                    <a:cubicBezTo>
                      <a:pt x="15" y="123"/>
                      <a:pt x="15" y="123"/>
                      <a:pt x="15" y="123"/>
                    </a:cubicBezTo>
                    <a:cubicBezTo>
                      <a:pt x="21" y="121"/>
                      <a:pt x="24" y="116"/>
                      <a:pt x="33" y="116"/>
                    </a:cubicBezTo>
                    <a:cubicBezTo>
                      <a:pt x="34" y="116"/>
                      <a:pt x="36" y="116"/>
                      <a:pt x="38" y="116"/>
                    </a:cubicBezTo>
                    <a:cubicBezTo>
                      <a:pt x="43" y="110"/>
                      <a:pt x="52" y="108"/>
                      <a:pt x="63" y="108"/>
                    </a:cubicBezTo>
                    <a:cubicBezTo>
                      <a:pt x="65" y="108"/>
                      <a:pt x="66" y="108"/>
                      <a:pt x="68" y="108"/>
                    </a:cubicBezTo>
                    <a:cubicBezTo>
                      <a:pt x="73" y="111"/>
                      <a:pt x="76" y="117"/>
                      <a:pt x="78" y="123"/>
                    </a:cubicBezTo>
                    <a:cubicBezTo>
                      <a:pt x="79" y="123"/>
                      <a:pt x="80" y="122"/>
                      <a:pt x="81" y="122"/>
                    </a:cubicBezTo>
                    <a:cubicBezTo>
                      <a:pt x="82" y="122"/>
                      <a:pt x="83" y="123"/>
                      <a:pt x="83" y="124"/>
                    </a:cubicBezTo>
                    <a:cubicBezTo>
                      <a:pt x="84" y="124"/>
                      <a:pt x="85" y="125"/>
                      <a:pt x="86" y="125"/>
                    </a:cubicBezTo>
                    <a:cubicBezTo>
                      <a:pt x="87" y="125"/>
                      <a:pt x="88" y="124"/>
                      <a:pt x="89" y="123"/>
                    </a:cubicBezTo>
                    <a:cubicBezTo>
                      <a:pt x="89" y="128"/>
                      <a:pt x="90" y="133"/>
                      <a:pt x="88" y="135"/>
                    </a:cubicBezTo>
                    <a:cubicBezTo>
                      <a:pt x="98" y="142"/>
                      <a:pt x="104" y="142"/>
                      <a:pt x="120" y="142"/>
                    </a:cubicBezTo>
                    <a:cubicBezTo>
                      <a:pt x="124" y="139"/>
                      <a:pt x="127" y="135"/>
                      <a:pt x="133" y="134"/>
                    </a:cubicBezTo>
                    <a:cubicBezTo>
                      <a:pt x="132" y="125"/>
                      <a:pt x="141" y="126"/>
                      <a:pt x="140" y="116"/>
                    </a:cubicBezTo>
                    <a:cubicBezTo>
                      <a:pt x="145" y="116"/>
                      <a:pt x="144" y="108"/>
                      <a:pt x="149" y="108"/>
                    </a:cubicBezTo>
                    <a:cubicBezTo>
                      <a:pt x="148" y="102"/>
                      <a:pt x="152" y="98"/>
                      <a:pt x="153" y="92"/>
                    </a:cubicBezTo>
                    <a:cubicBezTo>
                      <a:pt x="154" y="82"/>
                      <a:pt x="150" y="71"/>
                      <a:pt x="148" y="61"/>
                    </a:cubicBezTo>
                    <a:cubicBezTo>
                      <a:pt x="147" y="61"/>
                      <a:pt x="147" y="61"/>
                      <a:pt x="146" y="61"/>
                    </a:cubicBezTo>
                    <a:cubicBezTo>
                      <a:pt x="145" y="61"/>
                      <a:pt x="144" y="61"/>
                      <a:pt x="143" y="62"/>
                    </a:cubicBezTo>
                    <a:cubicBezTo>
                      <a:pt x="142" y="62"/>
                      <a:pt x="142" y="63"/>
                      <a:pt x="141" y="63"/>
                    </a:cubicBezTo>
                    <a:cubicBezTo>
                      <a:pt x="141" y="63"/>
                      <a:pt x="140" y="62"/>
                      <a:pt x="140" y="61"/>
                    </a:cubicBezTo>
                    <a:cubicBezTo>
                      <a:pt x="140" y="53"/>
                      <a:pt x="137" y="49"/>
                      <a:pt x="138" y="40"/>
                    </a:cubicBezTo>
                    <a:cubicBezTo>
                      <a:pt x="135" y="39"/>
                      <a:pt x="134" y="35"/>
                      <a:pt x="132" y="33"/>
                    </a:cubicBezTo>
                    <a:cubicBezTo>
                      <a:pt x="131" y="20"/>
                      <a:pt x="120" y="18"/>
                      <a:pt x="122" y="2"/>
                    </a:cubicBezTo>
                    <a:cubicBezTo>
                      <a:pt x="122" y="2"/>
                      <a:pt x="121" y="2"/>
                      <a:pt x="121" y="2"/>
                    </a:cubicBezTo>
                    <a:cubicBezTo>
                      <a:pt x="120" y="2"/>
                      <a:pt x="119" y="2"/>
                      <a:pt x="119" y="1"/>
                    </a:cubicBezTo>
                    <a:cubicBezTo>
                      <a:pt x="118" y="1"/>
                      <a:pt x="117" y="0"/>
                      <a:pt x="11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71" name="íšḷíḓe"/>
              <p:cNvSpPr/>
              <p:nvPr/>
            </p:nvSpPr>
            <p:spPr bwMode="auto">
              <a:xfrm>
                <a:off x="9530834" y="3351664"/>
                <a:ext cx="123031" cy="277608"/>
              </a:xfrm>
              <a:custGeom>
                <a:avLst/>
                <a:gdLst>
                  <a:gd name="T0" fmla="*/ 26 w 32"/>
                  <a:gd name="T1" fmla="*/ 0 h 72"/>
                  <a:gd name="T2" fmla="*/ 25 w 32"/>
                  <a:gd name="T3" fmla="*/ 0 h 72"/>
                  <a:gd name="T4" fmla="*/ 19 w 32"/>
                  <a:gd name="T5" fmla="*/ 17 h 72"/>
                  <a:gd name="T6" fmla="*/ 4 w 32"/>
                  <a:gd name="T7" fmla="*/ 29 h 72"/>
                  <a:gd name="T8" fmla="*/ 6 w 32"/>
                  <a:gd name="T9" fmla="*/ 41 h 72"/>
                  <a:gd name="T10" fmla="*/ 1 w 32"/>
                  <a:gd name="T11" fmla="*/ 52 h 72"/>
                  <a:gd name="T12" fmla="*/ 6 w 32"/>
                  <a:gd name="T13" fmla="*/ 72 h 72"/>
                  <a:gd name="T14" fmla="*/ 7 w 32"/>
                  <a:gd name="T15" fmla="*/ 72 h 72"/>
                  <a:gd name="T16" fmla="*/ 11 w 32"/>
                  <a:gd name="T17" fmla="*/ 71 h 72"/>
                  <a:gd name="T18" fmla="*/ 16 w 32"/>
                  <a:gd name="T19" fmla="*/ 70 h 72"/>
                  <a:gd name="T20" fmla="*/ 19 w 32"/>
                  <a:gd name="T21" fmla="*/ 71 h 72"/>
                  <a:gd name="T22" fmla="*/ 25 w 32"/>
                  <a:gd name="T23" fmla="*/ 52 h 72"/>
                  <a:gd name="T24" fmla="*/ 25 w 32"/>
                  <a:gd name="T25" fmla="*/ 43 h 72"/>
                  <a:gd name="T26" fmla="*/ 28 w 32"/>
                  <a:gd name="T27" fmla="*/ 39 h 72"/>
                  <a:gd name="T28" fmla="*/ 32 w 32"/>
                  <a:gd name="T29" fmla="*/ 12 h 72"/>
                  <a:gd name="T30" fmla="*/ 32 w 32"/>
                  <a:gd name="T31" fmla="*/ 12 h 72"/>
                  <a:gd name="T32" fmla="*/ 29 w 32"/>
                  <a:gd name="T33" fmla="*/ 6 h 72"/>
                  <a:gd name="T34" fmla="*/ 26 w 32"/>
                  <a:gd name="T3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72">
                    <a:moveTo>
                      <a:pt x="26" y="0"/>
                    </a:moveTo>
                    <a:cubicBezTo>
                      <a:pt x="26" y="0"/>
                      <a:pt x="25" y="0"/>
                      <a:pt x="25" y="0"/>
                    </a:cubicBezTo>
                    <a:cubicBezTo>
                      <a:pt x="22" y="5"/>
                      <a:pt x="20" y="10"/>
                      <a:pt x="19" y="17"/>
                    </a:cubicBezTo>
                    <a:cubicBezTo>
                      <a:pt x="12" y="19"/>
                      <a:pt x="8" y="24"/>
                      <a:pt x="4" y="29"/>
                    </a:cubicBezTo>
                    <a:cubicBezTo>
                      <a:pt x="3" y="35"/>
                      <a:pt x="7" y="36"/>
                      <a:pt x="6" y="41"/>
                    </a:cubicBezTo>
                    <a:cubicBezTo>
                      <a:pt x="4" y="45"/>
                      <a:pt x="3" y="49"/>
                      <a:pt x="1" y="52"/>
                    </a:cubicBezTo>
                    <a:cubicBezTo>
                      <a:pt x="4" y="59"/>
                      <a:pt x="0" y="66"/>
                      <a:pt x="6" y="72"/>
                    </a:cubicBezTo>
                    <a:cubicBezTo>
                      <a:pt x="6" y="72"/>
                      <a:pt x="6" y="72"/>
                      <a:pt x="7" y="72"/>
                    </a:cubicBezTo>
                    <a:cubicBezTo>
                      <a:pt x="8" y="72"/>
                      <a:pt x="10" y="72"/>
                      <a:pt x="11" y="71"/>
                    </a:cubicBezTo>
                    <a:cubicBezTo>
                      <a:pt x="13" y="71"/>
                      <a:pt x="14" y="70"/>
                      <a:pt x="16" y="70"/>
                    </a:cubicBezTo>
                    <a:cubicBezTo>
                      <a:pt x="17" y="70"/>
                      <a:pt x="18" y="70"/>
                      <a:pt x="19" y="71"/>
                    </a:cubicBezTo>
                    <a:cubicBezTo>
                      <a:pt x="22" y="63"/>
                      <a:pt x="21" y="59"/>
                      <a:pt x="25" y="52"/>
                    </a:cubicBezTo>
                    <a:cubicBezTo>
                      <a:pt x="25" y="49"/>
                      <a:pt x="25" y="46"/>
                      <a:pt x="25" y="43"/>
                    </a:cubicBezTo>
                    <a:cubicBezTo>
                      <a:pt x="26" y="41"/>
                      <a:pt x="27" y="40"/>
                      <a:pt x="28" y="39"/>
                    </a:cubicBezTo>
                    <a:cubicBezTo>
                      <a:pt x="26" y="32"/>
                      <a:pt x="31" y="25"/>
                      <a:pt x="32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29" y="12"/>
                      <a:pt x="29" y="9"/>
                      <a:pt x="29" y="6"/>
                    </a:cubicBezTo>
                    <a:cubicBezTo>
                      <a:pt x="29" y="3"/>
                      <a:pt x="29" y="0"/>
                      <a:pt x="2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72" name="í$1îḍê"/>
              <p:cNvSpPr/>
              <p:nvPr/>
            </p:nvSpPr>
            <p:spPr bwMode="auto">
              <a:xfrm>
                <a:off x="11371042" y="3771231"/>
                <a:ext cx="104103" cy="138804"/>
              </a:xfrm>
              <a:custGeom>
                <a:avLst/>
                <a:gdLst>
                  <a:gd name="T0" fmla="*/ 9 w 27"/>
                  <a:gd name="T1" fmla="*/ 0 h 36"/>
                  <a:gd name="T2" fmla="*/ 8 w 27"/>
                  <a:gd name="T3" fmla="*/ 0 h 36"/>
                  <a:gd name="T4" fmla="*/ 8 w 27"/>
                  <a:gd name="T5" fmla="*/ 13 h 36"/>
                  <a:gd name="T6" fmla="*/ 1 w 27"/>
                  <a:gd name="T7" fmla="*/ 26 h 36"/>
                  <a:gd name="T8" fmla="*/ 4 w 27"/>
                  <a:gd name="T9" fmla="*/ 25 h 36"/>
                  <a:gd name="T10" fmla="*/ 5 w 27"/>
                  <a:gd name="T11" fmla="*/ 36 h 36"/>
                  <a:gd name="T12" fmla="*/ 19 w 27"/>
                  <a:gd name="T13" fmla="*/ 17 h 36"/>
                  <a:gd name="T14" fmla="*/ 27 w 27"/>
                  <a:gd name="T15" fmla="*/ 10 h 36"/>
                  <a:gd name="T16" fmla="*/ 23 w 27"/>
                  <a:gd name="T17" fmla="*/ 7 h 36"/>
                  <a:gd name="T18" fmla="*/ 19 w 27"/>
                  <a:gd name="T19" fmla="*/ 8 h 36"/>
                  <a:gd name="T20" fmla="*/ 14 w 27"/>
                  <a:gd name="T21" fmla="*/ 8 h 36"/>
                  <a:gd name="T22" fmla="*/ 13 w 27"/>
                  <a:gd name="T23" fmla="*/ 8 h 36"/>
                  <a:gd name="T24" fmla="*/ 9 w 27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" h="36">
                    <a:moveTo>
                      <a:pt x="9" y="0"/>
                    </a:moveTo>
                    <a:cubicBezTo>
                      <a:pt x="9" y="0"/>
                      <a:pt x="8" y="0"/>
                      <a:pt x="8" y="0"/>
                    </a:cubicBezTo>
                    <a:cubicBezTo>
                      <a:pt x="8" y="4"/>
                      <a:pt x="8" y="9"/>
                      <a:pt x="8" y="13"/>
                    </a:cubicBezTo>
                    <a:cubicBezTo>
                      <a:pt x="7" y="19"/>
                      <a:pt x="0" y="18"/>
                      <a:pt x="1" y="26"/>
                    </a:cubicBezTo>
                    <a:cubicBezTo>
                      <a:pt x="3" y="25"/>
                      <a:pt x="4" y="25"/>
                      <a:pt x="4" y="25"/>
                    </a:cubicBezTo>
                    <a:cubicBezTo>
                      <a:pt x="11" y="25"/>
                      <a:pt x="5" y="31"/>
                      <a:pt x="5" y="36"/>
                    </a:cubicBezTo>
                    <a:cubicBezTo>
                      <a:pt x="15" y="35"/>
                      <a:pt x="15" y="24"/>
                      <a:pt x="19" y="17"/>
                    </a:cubicBezTo>
                    <a:cubicBezTo>
                      <a:pt x="22" y="14"/>
                      <a:pt x="26" y="14"/>
                      <a:pt x="27" y="10"/>
                    </a:cubicBezTo>
                    <a:cubicBezTo>
                      <a:pt x="26" y="8"/>
                      <a:pt x="24" y="7"/>
                      <a:pt x="23" y="7"/>
                    </a:cubicBezTo>
                    <a:cubicBezTo>
                      <a:pt x="22" y="7"/>
                      <a:pt x="21" y="8"/>
                      <a:pt x="19" y="8"/>
                    </a:cubicBezTo>
                    <a:cubicBezTo>
                      <a:pt x="18" y="8"/>
                      <a:pt x="16" y="8"/>
                      <a:pt x="14" y="8"/>
                    </a:cubicBezTo>
                    <a:cubicBezTo>
                      <a:pt x="14" y="8"/>
                      <a:pt x="13" y="8"/>
                      <a:pt x="13" y="8"/>
                    </a:cubicBezTo>
                    <a:cubicBezTo>
                      <a:pt x="13" y="4"/>
                      <a:pt x="13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73" name="ïṥ1ïde"/>
              <p:cNvSpPr/>
              <p:nvPr/>
            </p:nvSpPr>
            <p:spPr bwMode="auto">
              <a:xfrm>
                <a:off x="11233289" y="3883747"/>
                <a:ext cx="149320" cy="153526"/>
              </a:xfrm>
              <a:custGeom>
                <a:avLst/>
                <a:gdLst>
                  <a:gd name="T0" fmla="*/ 31 w 39"/>
                  <a:gd name="T1" fmla="*/ 0 h 40"/>
                  <a:gd name="T2" fmla="*/ 26 w 39"/>
                  <a:gd name="T3" fmla="*/ 10 h 40"/>
                  <a:gd name="T4" fmla="*/ 25 w 39"/>
                  <a:gd name="T5" fmla="*/ 10 h 40"/>
                  <a:gd name="T6" fmla="*/ 20 w 39"/>
                  <a:gd name="T7" fmla="*/ 12 h 40"/>
                  <a:gd name="T8" fmla="*/ 12 w 39"/>
                  <a:gd name="T9" fmla="*/ 23 h 40"/>
                  <a:gd name="T10" fmla="*/ 0 w 39"/>
                  <a:gd name="T11" fmla="*/ 40 h 40"/>
                  <a:gd name="T12" fmla="*/ 6 w 39"/>
                  <a:gd name="T13" fmla="*/ 38 h 40"/>
                  <a:gd name="T14" fmla="*/ 15 w 39"/>
                  <a:gd name="T15" fmla="*/ 40 h 40"/>
                  <a:gd name="T16" fmla="*/ 20 w 39"/>
                  <a:gd name="T17" fmla="*/ 28 h 40"/>
                  <a:gd name="T18" fmla="*/ 26 w 39"/>
                  <a:gd name="T19" fmla="*/ 28 h 40"/>
                  <a:gd name="T20" fmla="*/ 39 w 39"/>
                  <a:gd name="T21" fmla="*/ 10 h 40"/>
                  <a:gd name="T22" fmla="*/ 31 w 39"/>
                  <a:gd name="T2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40">
                    <a:moveTo>
                      <a:pt x="31" y="0"/>
                    </a:moveTo>
                    <a:cubicBezTo>
                      <a:pt x="30" y="4"/>
                      <a:pt x="26" y="5"/>
                      <a:pt x="26" y="10"/>
                    </a:cubicBezTo>
                    <a:cubicBezTo>
                      <a:pt x="26" y="10"/>
                      <a:pt x="26" y="10"/>
                      <a:pt x="25" y="10"/>
                    </a:cubicBezTo>
                    <a:cubicBezTo>
                      <a:pt x="23" y="10"/>
                      <a:pt x="21" y="11"/>
                      <a:pt x="20" y="12"/>
                    </a:cubicBezTo>
                    <a:cubicBezTo>
                      <a:pt x="17" y="16"/>
                      <a:pt x="16" y="21"/>
                      <a:pt x="12" y="23"/>
                    </a:cubicBezTo>
                    <a:cubicBezTo>
                      <a:pt x="5" y="25"/>
                      <a:pt x="3" y="33"/>
                      <a:pt x="0" y="40"/>
                    </a:cubicBezTo>
                    <a:cubicBezTo>
                      <a:pt x="2" y="39"/>
                      <a:pt x="4" y="38"/>
                      <a:pt x="6" y="38"/>
                    </a:cubicBezTo>
                    <a:cubicBezTo>
                      <a:pt x="9" y="38"/>
                      <a:pt x="11" y="39"/>
                      <a:pt x="15" y="40"/>
                    </a:cubicBezTo>
                    <a:cubicBezTo>
                      <a:pt x="16" y="36"/>
                      <a:pt x="21" y="35"/>
                      <a:pt x="20" y="28"/>
                    </a:cubicBezTo>
                    <a:cubicBezTo>
                      <a:pt x="22" y="28"/>
                      <a:pt x="24" y="28"/>
                      <a:pt x="26" y="28"/>
                    </a:cubicBezTo>
                    <a:cubicBezTo>
                      <a:pt x="27" y="18"/>
                      <a:pt x="39" y="21"/>
                      <a:pt x="39" y="10"/>
                    </a:cubicBezTo>
                    <a:cubicBezTo>
                      <a:pt x="38" y="5"/>
                      <a:pt x="34" y="3"/>
                      <a:pt x="3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74" name="îśḷïḓê"/>
              <p:cNvSpPr/>
              <p:nvPr/>
            </p:nvSpPr>
            <p:spPr bwMode="auto">
              <a:xfrm>
                <a:off x="10922031" y="3902675"/>
                <a:ext cx="80969" cy="62042"/>
              </a:xfrm>
              <a:custGeom>
                <a:avLst/>
                <a:gdLst>
                  <a:gd name="T0" fmla="*/ 5 w 21"/>
                  <a:gd name="T1" fmla="*/ 0 h 16"/>
                  <a:gd name="T2" fmla="*/ 2 w 21"/>
                  <a:gd name="T3" fmla="*/ 0 h 16"/>
                  <a:gd name="T4" fmla="*/ 8 w 21"/>
                  <a:gd name="T5" fmla="*/ 16 h 16"/>
                  <a:gd name="T6" fmla="*/ 20 w 21"/>
                  <a:gd name="T7" fmla="*/ 0 h 16"/>
                  <a:gd name="T8" fmla="*/ 16 w 21"/>
                  <a:gd name="T9" fmla="*/ 1 h 16"/>
                  <a:gd name="T10" fmla="*/ 10 w 21"/>
                  <a:gd name="T11" fmla="*/ 0 h 16"/>
                  <a:gd name="T12" fmla="*/ 5 w 21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6">
                    <a:moveTo>
                      <a:pt x="5" y="0"/>
                    </a:moveTo>
                    <a:cubicBezTo>
                      <a:pt x="4" y="0"/>
                      <a:pt x="3" y="0"/>
                      <a:pt x="2" y="0"/>
                    </a:cubicBezTo>
                    <a:cubicBezTo>
                      <a:pt x="0" y="3"/>
                      <a:pt x="7" y="11"/>
                      <a:pt x="8" y="16"/>
                    </a:cubicBezTo>
                    <a:cubicBezTo>
                      <a:pt x="16" y="15"/>
                      <a:pt x="21" y="11"/>
                      <a:pt x="20" y="0"/>
                    </a:cubicBezTo>
                    <a:cubicBezTo>
                      <a:pt x="18" y="0"/>
                      <a:pt x="17" y="1"/>
                      <a:pt x="16" y="1"/>
                    </a:cubicBezTo>
                    <a:cubicBezTo>
                      <a:pt x="14" y="1"/>
                      <a:pt x="12" y="0"/>
                      <a:pt x="10" y="0"/>
                    </a:cubicBezTo>
                    <a:cubicBezTo>
                      <a:pt x="8" y="0"/>
                      <a:pt x="6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75" name="îṧļiďé"/>
              <p:cNvSpPr/>
              <p:nvPr/>
            </p:nvSpPr>
            <p:spPr bwMode="auto">
              <a:xfrm>
                <a:off x="9108112" y="3013066"/>
                <a:ext cx="8412" cy="30495"/>
              </a:xfrm>
              <a:custGeom>
                <a:avLst/>
                <a:gdLst>
                  <a:gd name="T0" fmla="*/ 2 w 2"/>
                  <a:gd name="T1" fmla="*/ 0 h 8"/>
                  <a:gd name="T2" fmla="*/ 2 w 2"/>
                  <a:gd name="T3" fmla="*/ 8 h 8"/>
                  <a:gd name="T4" fmla="*/ 0 w 2"/>
                  <a:gd name="T5" fmla="*/ 8 h 8"/>
                  <a:gd name="T6" fmla="*/ 2 w 2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8">
                    <a:moveTo>
                      <a:pt x="2" y="0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3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76" name="ïṧḷiḋe"/>
              <p:cNvSpPr/>
              <p:nvPr/>
            </p:nvSpPr>
            <p:spPr bwMode="auto">
              <a:xfrm>
                <a:off x="9131246" y="3013066"/>
                <a:ext cx="8412" cy="30495"/>
              </a:xfrm>
              <a:custGeom>
                <a:avLst/>
                <a:gdLst>
                  <a:gd name="T0" fmla="*/ 0 w 2"/>
                  <a:gd name="T1" fmla="*/ 0 h 8"/>
                  <a:gd name="T2" fmla="*/ 0 w 2"/>
                  <a:gd name="T3" fmla="*/ 8 h 8"/>
                  <a:gd name="T4" fmla="*/ 2 w 2"/>
                  <a:gd name="T5" fmla="*/ 8 h 8"/>
                  <a:gd name="T6" fmla="*/ 0 w 2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8">
                    <a:moveTo>
                      <a:pt x="0" y="0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1" y="3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7" name="iṧlíḍè"/>
            <p:cNvGrpSpPr/>
            <p:nvPr/>
          </p:nvGrpSpPr>
          <p:grpSpPr>
            <a:xfrm>
              <a:off x="7498420" y="4207412"/>
              <a:ext cx="1315113" cy="1316157"/>
              <a:chOff x="9447744" y="3289520"/>
              <a:chExt cx="1509909" cy="1511106"/>
            </a:xfrm>
          </p:grpSpPr>
          <p:sp>
            <p:nvSpPr>
              <p:cNvPr id="36" name="i$ļiḓe"/>
              <p:cNvSpPr/>
              <p:nvPr/>
            </p:nvSpPr>
            <p:spPr>
              <a:xfrm rot="3547567">
                <a:off x="9447146" y="3290118"/>
                <a:ext cx="1511106" cy="150990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7" name="íṣlïḋé"/>
              <p:cNvSpPr/>
              <p:nvPr/>
            </p:nvSpPr>
            <p:spPr>
              <a:xfrm rot="5422425">
                <a:off x="9518695" y="3361066"/>
                <a:ext cx="1368000" cy="1368000"/>
              </a:xfrm>
              <a:prstGeom prst="pie">
                <a:avLst>
                  <a:gd name="adj1" fmla="val 10766470"/>
                  <a:gd name="adj2" fmla="val 17172866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8" name="íṧlîḓe"/>
              <p:cNvSpPr/>
              <p:nvPr/>
            </p:nvSpPr>
            <p:spPr>
              <a:xfrm rot="5422425">
                <a:off x="9608894" y="3450793"/>
                <a:ext cx="1187601" cy="11885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9" name="îṩ1ïḓê"/>
              <p:cNvSpPr txBox="1"/>
              <p:nvPr/>
            </p:nvSpPr>
            <p:spPr>
              <a:xfrm>
                <a:off x="9698501" y="3848766"/>
                <a:ext cx="1185178" cy="456034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r>
                  <a:rPr lang="zh-CN" altLang="en-US" b="1" dirty="0">
                    <a:solidFill>
                      <a:srgbClr val="002060"/>
                    </a:solidFill>
                  </a:rPr>
                  <a:t>个人的</a:t>
                </a:r>
              </a:p>
            </p:txBody>
          </p:sp>
        </p:grpSp>
        <p:grpSp>
          <p:nvGrpSpPr>
            <p:cNvPr id="8" name="ïslîḋè"/>
            <p:cNvGrpSpPr/>
            <p:nvPr/>
          </p:nvGrpSpPr>
          <p:grpSpPr>
            <a:xfrm>
              <a:off x="8945548" y="1392613"/>
              <a:ext cx="1315113" cy="1316156"/>
              <a:chOff x="8932987" y="57795"/>
              <a:chExt cx="1509909" cy="1511107"/>
            </a:xfrm>
          </p:grpSpPr>
          <p:sp>
            <p:nvSpPr>
              <p:cNvPr id="32" name="îSlîḓé"/>
              <p:cNvSpPr/>
              <p:nvPr/>
            </p:nvSpPr>
            <p:spPr>
              <a:xfrm rot="3547567">
                <a:off x="8932388" y="58394"/>
                <a:ext cx="1511107" cy="150990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3" name="iṧlïḓê"/>
              <p:cNvSpPr/>
              <p:nvPr/>
            </p:nvSpPr>
            <p:spPr>
              <a:xfrm rot="5422425">
                <a:off x="9003939" y="129344"/>
                <a:ext cx="1368001" cy="1368000"/>
              </a:xfrm>
              <a:prstGeom prst="pie">
                <a:avLst>
                  <a:gd name="adj1" fmla="val 10766470"/>
                  <a:gd name="adj2" fmla="val 20547236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4" name="îṩļîḑe"/>
              <p:cNvSpPr/>
              <p:nvPr/>
            </p:nvSpPr>
            <p:spPr>
              <a:xfrm rot="5422425">
                <a:off x="9094136" y="219071"/>
                <a:ext cx="1187602" cy="11885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5" name="îŝļiďe"/>
              <p:cNvSpPr txBox="1"/>
              <p:nvPr/>
            </p:nvSpPr>
            <p:spPr>
              <a:xfrm>
                <a:off x="9234877" y="576091"/>
                <a:ext cx="1185178" cy="456034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r>
                  <a:rPr lang="zh-CN" altLang="en-US" b="1" dirty="0">
                    <a:solidFill>
                      <a:srgbClr val="002060"/>
                    </a:solidFill>
                  </a:rPr>
                  <a:t>不变的</a:t>
                </a:r>
              </a:p>
            </p:txBody>
          </p:sp>
        </p:grpSp>
        <p:grpSp>
          <p:nvGrpSpPr>
            <p:cNvPr id="9" name="íSļíďé"/>
            <p:cNvGrpSpPr/>
            <p:nvPr/>
          </p:nvGrpSpPr>
          <p:grpSpPr>
            <a:xfrm>
              <a:off x="4912005" y="3371802"/>
              <a:ext cx="1315113" cy="1316155"/>
              <a:chOff x="2073633" y="2330153"/>
              <a:chExt cx="1509909" cy="1511107"/>
            </a:xfrm>
          </p:grpSpPr>
          <p:sp>
            <p:nvSpPr>
              <p:cNvPr id="28" name="íṡ1îḍê"/>
              <p:cNvSpPr/>
              <p:nvPr/>
            </p:nvSpPr>
            <p:spPr>
              <a:xfrm rot="3547567">
                <a:off x="2073034" y="2330752"/>
                <a:ext cx="1511107" cy="150990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9" name="isľîḑé"/>
              <p:cNvSpPr/>
              <p:nvPr/>
            </p:nvSpPr>
            <p:spPr>
              <a:xfrm rot="5422425">
                <a:off x="2144585" y="2401701"/>
                <a:ext cx="1368000" cy="1368000"/>
              </a:xfrm>
              <a:prstGeom prst="pie">
                <a:avLst>
                  <a:gd name="adj1" fmla="val 10766470"/>
                  <a:gd name="adj2" fmla="val 2712128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0" name="ïṧḻîḓè"/>
              <p:cNvSpPr/>
              <p:nvPr/>
            </p:nvSpPr>
            <p:spPr>
              <a:xfrm rot="5422425">
                <a:off x="2234785" y="2491426"/>
                <a:ext cx="1187602" cy="11885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1" name="íṡḻíďè"/>
              <p:cNvSpPr txBox="1"/>
              <p:nvPr/>
            </p:nvSpPr>
            <p:spPr>
              <a:xfrm>
                <a:off x="2218947" y="2857680"/>
                <a:ext cx="1185178" cy="456035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r>
                  <a:rPr lang="zh-CN" altLang="en-US" b="1" dirty="0">
                    <a:solidFill>
                      <a:srgbClr val="002060"/>
                    </a:solidFill>
                  </a:rPr>
                  <a:t>无条件的</a:t>
                </a:r>
              </a:p>
            </p:txBody>
          </p:sp>
        </p:grpSp>
        <p:grpSp>
          <p:nvGrpSpPr>
            <p:cNvPr id="10" name="îSlîḑé"/>
            <p:cNvGrpSpPr/>
            <p:nvPr/>
          </p:nvGrpSpPr>
          <p:grpSpPr>
            <a:xfrm>
              <a:off x="5974882" y="1397969"/>
              <a:ext cx="1315113" cy="1316156"/>
              <a:chOff x="1149789" y="63956"/>
              <a:chExt cx="1509909" cy="1511107"/>
            </a:xfrm>
          </p:grpSpPr>
          <p:sp>
            <p:nvSpPr>
              <p:cNvPr id="24" name="îsḷïḋe"/>
              <p:cNvSpPr/>
              <p:nvPr/>
            </p:nvSpPr>
            <p:spPr>
              <a:xfrm rot="3547567">
                <a:off x="1149190" y="64555"/>
                <a:ext cx="1511107" cy="150990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5" name="íṥ1iḋè"/>
              <p:cNvSpPr/>
              <p:nvPr/>
            </p:nvSpPr>
            <p:spPr>
              <a:xfrm rot="5422425">
                <a:off x="1220741" y="135505"/>
                <a:ext cx="1368001" cy="1368000"/>
              </a:xfrm>
              <a:prstGeom prst="pie">
                <a:avLst>
                  <a:gd name="adj1" fmla="val 10766470"/>
                  <a:gd name="adj2" fmla="val 574151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r>
                  <a:rPr lang="zh-CN" altLang="en-US" dirty="0"/>
                  <a:t>、</a:t>
                </a:r>
                <a:endParaRPr dirty="0"/>
              </a:p>
            </p:txBody>
          </p:sp>
          <p:sp>
            <p:nvSpPr>
              <p:cNvPr id="26" name="íṥlíďé"/>
              <p:cNvSpPr/>
              <p:nvPr/>
            </p:nvSpPr>
            <p:spPr>
              <a:xfrm rot="5422425">
                <a:off x="1310940" y="225233"/>
                <a:ext cx="1187602" cy="11885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7" name="îšḻïḓê"/>
              <p:cNvSpPr txBox="1"/>
              <p:nvPr/>
            </p:nvSpPr>
            <p:spPr>
              <a:xfrm>
                <a:off x="1440238" y="567416"/>
                <a:ext cx="1185178" cy="456034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r>
                  <a:rPr lang="zh-CN" altLang="en-US" b="1" dirty="0">
                    <a:solidFill>
                      <a:srgbClr val="002060"/>
                    </a:solidFill>
                  </a:rPr>
                  <a:t>自动的</a:t>
                </a:r>
              </a:p>
            </p:txBody>
          </p:sp>
        </p:grpSp>
      </p:grpSp>
      <p:sp>
        <p:nvSpPr>
          <p:cNvPr id="83" name="îsḷïḋe">
            <a:extLst>
              <a:ext uri="{FF2B5EF4-FFF2-40B4-BE49-F238E27FC236}">
                <a16:creationId xmlns:a16="http://schemas.microsoft.com/office/drawing/2014/main" id="{6B93D832-E2DE-4565-A704-28DA3BF5EB2C}"/>
              </a:ext>
            </a:extLst>
          </p:cNvPr>
          <p:cNvSpPr/>
          <p:nvPr/>
        </p:nvSpPr>
        <p:spPr>
          <a:xfrm rot="3547567">
            <a:off x="10436588" y="3575734"/>
            <a:ext cx="1316156" cy="1315113"/>
          </a:xfrm>
          <a:prstGeom prst="ellipse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1A920DE2-A488-4C46-9BC8-8BD8158E2329}"/>
              </a:ext>
            </a:extLst>
          </p:cNvPr>
          <p:cNvSpPr/>
          <p:nvPr/>
        </p:nvSpPr>
        <p:spPr>
          <a:xfrm>
            <a:off x="10502094" y="3652809"/>
            <a:ext cx="1177708" cy="116020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íṥlíďé">
            <a:extLst>
              <a:ext uri="{FF2B5EF4-FFF2-40B4-BE49-F238E27FC236}">
                <a16:creationId xmlns:a16="http://schemas.microsoft.com/office/drawing/2014/main" id="{5DDF0BB4-3DE0-4137-B3BB-22D036F5D1D5}"/>
              </a:ext>
            </a:extLst>
          </p:cNvPr>
          <p:cNvSpPr/>
          <p:nvPr/>
        </p:nvSpPr>
        <p:spPr>
          <a:xfrm rot="5422425">
            <a:off x="10577470" y="3715682"/>
            <a:ext cx="1034387" cy="10352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86" name="îšḻïḓê">
            <a:extLst>
              <a:ext uri="{FF2B5EF4-FFF2-40B4-BE49-F238E27FC236}">
                <a16:creationId xmlns:a16="http://schemas.microsoft.com/office/drawing/2014/main" id="{2EEA7689-D606-4FAE-9D77-2EA3A280A894}"/>
              </a:ext>
            </a:extLst>
          </p:cNvPr>
          <p:cNvSpPr txBox="1"/>
          <p:nvPr/>
        </p:nvSpPr>
        <p:spPr>
          <a:xfrm>
            <a:off x="10580544" y="3972865"/>
            <a:ext cx="1032276" cy="695236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lang="zh-CN" altLang="en-US" b="1" dirty="0">
                <a:solidFill>
                  <a:srgbClr val="002060"/>
                </a:solidFill>
              </a:rPr>
              <a:t>普遍权利</a:t>
            </a:r>
            <a:endParaRPr lang="en-US" altLang="zh-CN" b="1" dirty="0">
              <a:solidFill>
                <a:srgbClr val="002060"/>
              </a:solidFill>
            </a:endParaRPr>
          </a:p>
          <a:p>
            <a:pPr algn="ctr"/>
            <a:r>
              <a:rPr lang="zh-CN" altLang="en-US" b="1" dirty="0">
                <a:solidFill>
                  <a:srgbClr val="002060"/>
                </a:solidFill>
              </a:rPr>
              <a:t>的</a:t>
            </a:r>
          </a:p>
        </p:txBody>
      </p:sp>
      <p:pic>
        <p:nvPicPr>
          <p:cNvPr id="89" name="Picture 2" descr="查看源图像">
            <a:extLst>
              <a:ext uri="{FF2B5EF4-FFF2-40B4-BE49-F238E27FC236}">
                <a16:creationId xmlns:a16="http://schemas.microsoft.com/office/drawing/2014/main" id="{C3370136-20C4-42A5-BEB6-B0145807E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79" y="1599001"/>
            <a:ext cx="4503244" cy="4503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371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3338;p64">
            <a:extLst>
              <a:ext uri="{FF2B5EF4-FFF2-40B4-BE49-F238E27FC236}">
                <a16:creationId xmlns:a16="http://schemas.microsoft.com/office/drawing/2014/main" id="{3DBCD5BC-45F9-42BC-A4C5-CCB452A2CC6C}"/>
              </a:ext>
            </a:extLst>
          </p:cNvPr>
          <p:cNvGrpSpPr/>
          <p:nvPr/>
        </p:nvGrpSpPr>
        <p:grpSpPr>
          <a:xfrm>
            <a:off x="-35439" y="154643"/>
            <a:ext cx="10859386" cy="1122332"/>
            <a:chOff x="6336019" y="3733725"/>
            <a:chExt cx="2566206" cy="351310"/>
          </a:xfrm>
          <a:solidFill>
            <a:schemeClr val="bg1"/>
          </a:solidFill>
        </p:grpSpPr>
        <p:sp>
          <p:nvSpPr>
            <p:cNvPr id="55" name="Google Shape;3339;p64">
              <a:extLst>
                <a:ext uri="{FF2B5EF4-FFF2-40B4-BE49-F238E27FC236}">
                  <a16:creationId xmlns:a16="http://schemas.microsoft.com/office/drawing/2014/main" id="{EA970054-0312-4209-90E4-FA01352F2EEC}"/>
                </a:ext>
              </a:extLst>
            </p:cNvPr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 w="28575" cap="flat" cmpd="sng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3340;p64">
              <a:extLst>
                <a:ext uri="{FF2B5EF4-FFF2-40B4-BE49-F238E27FC236}">
                  <a16:creationId xmlns:a16="http://schemas.microsoft.com/office/drawing/2014/main" id="{510FAA12-2612-451F-8AF1-19B33BA44B48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28575" cap="flat" cmpd="sng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3341;p64">
              <a:extLst>
                <a:ext uri="{FF2B5EF4-FFF2-40B4-BE49-F238E27FC236}">
                  <a16:creationId xmlns:a16="http://schemas.microsoft.com/office/drawing/2014/main" id="{F4F57E94-B386-4852-B1A5-BDC5B91ED226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28575" cap="flat" cmpd="sng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3342;p64">
              <a:extLst>
                <a:ext uri="{FF2B5EF4-FFF2-40B4-BE49-F238E27FC236}">
                  <a16:creationId xmlns:a16="http://schemas.microsoft.com/office/drawing/2014/main" id="{ADB6DCD4-6713-4B48-AFBA-3A3498EC4145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28575" cap="flat" cmpd="sng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52" y="2320860"/>
            <a:ext cx="12191448" cy="4541482"/>
            <a:chOff x="-2718" y="2316518"/>
            <a:chExt cx="12191448" cy="4541482"/>
          </a:xfrm>
        </p:grpSpPr>
        <p:sp>
          <p:nvSpPr>
            <p:cNvPr id="6" name="任意多边形: 形状 5"/>
            <p:cNvSpPr/>
            <p:nvPr/>
          </p:nvSpPr>
          <p:spPr bwMode="auto">
            <a:xfrm>
              <a:off x="-2718" y="3972700"/>
              <a:ext cx="12191448" cy="2885300"/>
            </a:xfrm>
            <a:custGeom>
              <a:avLst/>
              <a:gdLst>
                <a:gd name="connsiteX0" fmla="*/ 9394249 w 12191448"/>
                <a:gd name="connsiteY0" fmla="*/ 852 h 2885300"/>
                <a:gd name="connsiteX1" fmla="*/ 9879572 w 12191448"/>
                <a:gd name="connsiteY1" fmla="*/ 1063441 h 2885300"/>
                <a:gd name="connsiteX2" fmla="*/ 10201707 w 12191448"/>
                <a:gd name="connsiteY2" fmla="*/ 1259256 h 2885300"/>
                <a:gd name="connsiteX3" fmla="*/ 10727297 w 12191448"/>
                <a:gd name="connsiteY3" fmla="*/ 1463462 h 2885300"/>
                <a:gd name="connsiteX4" fmla="*/ 11168114 w 12191448"/>
                <a:gd name="connsiteY4" fmla="*/ 1578153 h 2885300"/>
                <a:gd name="connsiteX5" fmla="*/ 11439386 w 12191448"/>
                <a:gd name="connsiteY5" fmla="*/ 1681655 h 2885300"/>
                <a:gd name="connsiteX6" fmla="*/ 12164190 w 12191448"/>
                <a:gd name="connsiteY6" fmla="*/ 1401920 h 2885300"/>
                <a:gd name="connsiteX7" fmla="*/ 12191448 w 12191448"/>
                <a:gd name="connsiteY7" fmla="*/ 1415974 h 2885300"/>
                <a:gd name="connsiteX8" fmla="*/ 12191448 w 12191448"/>
                <a:gd name="connsiteY8" fmla="*/ 2885300 h 2885300"/>
                <a:gd name="connsiteX9" fmla="*/ 0 w 12191448"/>
                <a:gd name="connsiteY9" fmla="*/ 2885300 h 2885300"/>
                <a:gd name="connsiteX10" fmla="*/ 0 w 12191448"/>
                <a:gd name="connsiteY10" fmla="*/ 1859690 h 2885300"/>
                <a:gd name="connsiteX11" fmla="*/ 50200 w 12191448"/>
                <a:gd name="connsiteY11" fmla="*/ 1869077 h 2885300"/>
                <a:gd name="connsiteX12" fmla="*/ 418961 w 12191448"/>
                <a:gd name="connsiteY12" fmla="*/ 1564166 h 2885300"/>
                <a:gd name="connsiteX13" fmla="*/ 635132 w 12191448"/>
                <a:gd name="connsiteY13" fmla="*/ 1642492 h 2885300"/>
                <a:gd name="connsiteX14" fmla="*/ 965744 w 12191448"/>
                <a:gd name="connsiteY14" fmla="*/ 1751588 h 2885300"/>
                <a:gd name="connsiteX15" fmla="*/ 1487094 w 12191448"/>
                <a:gd name="connsiteY15" fmla="*/ 1452272 h 2885300"/>
                <a:gd name="connsiteX16" fmla="*/ 1635447 w 12191448"/>
                <a:gd name="connsiteY16" fmla="*/ 1345973 h 2885300"/>
                <a:gd name="connsiteX17" fmla="*/ 1813469 w 12191448"/>
                <a:gd name="connsiteY17" fmla="*/ 1298418 h 2885300"/>
                <a:gd name="connsiteX18" fmla="*/ 2279718 w 12191448"/>
                <a:gd name="connsiteY18" fmla="*/ 993508 h 2885300"/>
                <a:gd name="connsiteX19" fmla="*/ 2474695 w 12191448"/>
                <a:gd name="connsiteY19" fmla="*/ 1122186 h 2885300"/>
                <a:gd name="connsiteX20" fmla="*/ 2576422 w 12191448"/>
                <a:gd name="connsiteY20" fmla="*/ 1259256 h 2885300"/>
                <a:gd name="connsiteX21" fmla="*/ 2851932 w 12191448"/>
                <a:gd name="connsiteY21" fmla="*/ 1281634 h 2885300"/>
                <a:gd name="connsiteX22" fmla="*/ 3063864 w 12191448"/>
                <a:gd name="connsiteY22" fmla="*/ 1463462 h 2885300"/>
                <a:gd name="connsiteX23" fmla="*/ 3538590 w 12191448"/>
                <a:gd name="connsiteY23" fmla="*/ 1318000 h 2885300"/>
                <a:gd name="connsiteX24" fmla="*/ 3674226 w 12191448"/>
                <a:gd name="connsiteY24" fmla="*/ 1063441 h 2885300"/>
                <a:gd name="connsiteX25" fmla="*/ 3894633 w 12191448"/>
                <a:gd name="connsiteY25" fmla="*/ 948750 h 2885300"/>
                <a:gd name="connsiteX26" fmla="*/ 4064179 w 12191448"/>
                <a:gd name="connsiteY26" fmla="*/ 789301 h 2885300"/>
                <a:gd name="connsiteX27" fmla="*/ 4496519 w 12191448"/>
                <a:gd name="connsiteY27" fmla="*/ 604677 h 2885300"/>
                <a:gd name="connsiteX28" fmla="*/ 4564337 w 12191448"/>
                <a:gd name="connsiteY28" fmla="*/ 515162 h 2885300"/>
                <a:gd name="connsiteX29" fmla="*/ 4941575 w 12191448"/>
                <a:gd name="connsiteY29" fmla="*/ 772517 h 2885300"/>
                <a:gd name="connsiteX30" fmla="*/ 5280665 w 12191448"/>
                <a:gd name="connsiteY30" fmla="*/ 881614 h 2885300"/>
                <a:gd name="connsiteX31" fmla="*/ 5505311 w 12191448"/>
                <a:gd name="connsiteY31" fmla="*/ 1004697 h 2885300"/>
                <a:gd name="connsiteX32" fmla="*/ 5772347 w 12191448"/>
                <a:gd name="connsiteY32" fmla="*/ 881614 h 2885300"/>
                <a:gd name="connsiteX33" fmla="*/ 5975799 w 12191448"/>
                <a:gd name="connsiteY33" fmla="*/ 789301 h 2885300"/>
                <a:gd name="connsiteX34" fmla="*/ 6230117 w 12191448"/>
                <a:gd name="connsiteY34" fmla="*/ 873222 h 2885300"/>
                <a:gd name="connsiteX35" fmla="*/ 6416617 w 12191448"/>
                <a:gd name="connsiteY35" fmla="*/ 1021481 h 2885300"/>
                <a:gd name="connsiteX36" fmla="*/ 6734514 w 12191448"/>
                <a:gd name="connsiteY36" fmla="*/ 937561 h 2885300"/>
                <a:gd name="connsiteX37" fmla="*/ 6836240 w 12191448"/>
                <a:gd name="connsiteY37" fmla="*/ 817275 h 2885300"/>
                <a:gd name="connsiteX38" fmla="*/ 7294011 w 12191448"/>
                <a:gd name="connsiteY38" fmla="*/ 761328 h 2885300"/>
                <a:gd name="connsiteX39" fmla="*/ 7565283 w 12191448"/>
                <a:gd name="connsiteY39" fmla="*/ 596285 h 2885300"/>
                <a:gd name="connsiteX40" fmla="*/ 7942520 w 12191448"/>
                <a:gd name="connsiteY40" fmla="*/ 436836 h 2885300"/>
                <a:gd name="connsiteX41" fmla="*/ 8340951 w 12191448"/>
                <a:gd name="connsiteY41" fmla="*/ 596285 h 2885300"/>
                <a:gd name="connsiteX42" fmla="*/ 8620700 w 12191448"/>
                <a:gd name="connsiteY42" fmla="*/ 744544 h 2885300"/>
                <a:gd name="connsiteX43" fmla="*/ 8760575 w 12191448"/>
                <a:gd name="connsiteY43" fmla="*/ 881614 h 2885300"/>
                <a:gd name="connsiteX44" fmla="*/ 9394249 w 12191448"/>
                <a:gd name="connsiteY44" fmla="*/ 852 h 288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2191448" h="2885300">
                  <a:moveTo>
                    <a:pt x="9394249" y="852"/>
                  </a:moveTo>
                  <a:cubicBezTo>
                    <a:pt x="9580749" y="31157"/>
                    <a:pt x="9744995" y="853707"/>
                    <a:pt x="9879572" y="1063441"/>
                  </a:cubicBezTo>
                  <a:cubicBezTo>
                    <a:pt x="10014149" y="1273175"/>
                    <a:pt x="10201707" y="1259256"/>
                    <a:pt x="10201707" y="1259256"/>
                  </a:cubicBezTo>
                  <a:lnTo>
                    <a:pt x="10727297" y="1463462"/>
                  </a:lnTo>
                  <a:lnTo>
                    <a:pt x="11168114" y="1578153"/>
                  </a:lnTo>
                  <a:lnTo>
                    <a:pt x="11439386" y="1681655"/>
                  </a:lnTo>
                  <a:lnTo>
                    <a:pt x="12164190" y="1401920"/>
                  </a:lnTo>
                  <a:lnTo>
                    <a:pt x="12191448" y="1415974"/>
                  </a:lnTo>
                  <a:lnTo>
                    <a:pt x="12191448" y="2885300"/>
                  </a:lnTo>
                  <a:lnTo>
                    <a:pt x="0" y="2885300"/>
                  </a:lnTo>
                  <a:lnTo>
                    <a:pt x="0" y="1859690"/>
                  </a:lnTo>
                  <a:lnTo>
                    <a:pt x="50200" y="1869077"/>
                  </a:lnTo>
                  <a:lnTo>
                    <a:pt x="418961" y="1564166"/>
                  </a:lnTo>
                  <a:lnTo>
                    <a:pt x="635132" y="1642492"/>
                  </a:lnTo>
                  <a:lnTo>
                    <a:pt x="965744" y="1751588"/>
                  </a:lnTo>
                  <a:lnTo>
                    <a:pt x="1487094" y="1452272"/>
                  </a:lnTo>
                  <a:lnTo>
                    <a:pt x="1635447" y="1345973"/>
                  </a:lnTo>
                  <a:lnTo>
                    <a:pt x="1813469" y="1298418"/>
                  </a:lnTo>
                  <a:lnTo>
                    <a:pt x="2279718" y="993508"/>
                  </a:lnTo>
                  <a:lnTo>
                    <a:pt x="2474695" y="1122186"/>
                  </a:lnTo>
                  <a:lnTo>
                    <a:pt x="2576422" y="1259256"/>
                  </a:lnTo>
                  <a:lnTo>
                    <a:pt x="2851932" y="1281634"/>
                  </a:lnTo>
                  <a:lnTo>
                    <a:pt x="3063864" y="1463462"/>
                  </a:lnTo>
                  <a:lnTo>
                    <a:pt x="3538590" y="1318000"/>
                  </a:lnTo>
                  <a:lnTo>
                    <a:pt x="3674226" y="1063441"/>
                  </a:lnTo>
                  <a:lnTo>
                    <a:pt x="3894633" y="948750"/>
                  </a:lnTo>
                  <a:lnTo>
                    <a:pt x="4064179" y="789301"/>
                  </a:lnTo>
                  <a:lnTo>
                    <a:pt x="4496519" y="604677"/>
                  </a:lnTo>
                  <a:lnTo>
                    <a:pt x="4564337" y="515162"/>
                  </a:lnTo>
                  <a:lnTo>
                    <a:pt x="4941575" y="772517"/>
                  </a:lnTo>
                  <a:lnTo>
                    <a:pt x="5280665" y="881614"/>
                  </a:lnTo>
                  <a:lnTo>
                    <a:pt x="5505311" y="1004697"/>
                  </a:lnTo>
                  <a:lnTo>
                    <a:pt x="5772347" y="881614"/>
                  </a:lnTo>
                  <a:lnTo>
                    <a:pt x="5975799" y="789301"/>
                  </a:lnTo>
                  <a:lnTo>
                    <a:pt x="6230117" y="873222"/>
                  </a:lnTo>
                  <a:lnTo>
                    <a:pt x="6416617" y="1021481"/>
                  </a:lnTo>
                  <a:lnTo>
                    <a:pt x="6734514" y="937561"/>
                  </a:lnTo>
                  <a:lnTo>
                    <a:pt x="6836240" y="817275"/>
                  </a:lnTo>
                  <a:lnTo>
                    <a:pt x="7294011" y="761328"/>
                  </a:lnTo>
                  <a:lnTo>
                    <a:pt x="7565283" y="596285"/>
                  </a:lnTo>
                  <a:lnTo>
                    <a:pt x="7942520" y="436836"/>
                  </a:lnTo>
                  <a:cubicBezTo>
                    <a:pt x="7967952" y="422849"/>
                    <a:pt x="8340951" y="596285"/>
                    <a:pt x="8340951" y="596285"/>
                  </a:cubicBezTo>
                  <a:lnTo>
                    <a:pt x="8620700" y="744544"/>
                  </a:lnTo>
                  <a:cubicBezTo>
                    <a:pt x="8667325" y="790234"/>
                    <a:pt x="8631651" y="1005563"/>
                    <a:pt x="8760575" y="881614"/>
                  </a:cubicBezTo>
                  <a:cubicBezTo>
                    <a:pt x="8889499" y="757665"/>
                    <a:pt x="9207750" y="-29453"/>
                    <a:pt x="9394249" y="852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任意多边形: 形状 6"/>
            <p:cNvSpPr/>
            <p:nvPr/>
          </p:nvSpPr>
          <p:spPr bwMode="auto">
            <a:xfrm>
              <a:off x="-2718" y="4954511"/>
              <a:ext cx="2453343" cy="1901458"/>
            </a:xfrm>
            <a:custGeom>
              <a:avLst/>
              <a:gdLst>
                <a:gd name="connsiteX0" fmla="*/ 2308937 w 2453343"/>
                <a:gd name="connsiteY0" fmla="*/ 0 h 1901458"/>
                <a:gd name="connsiteX1" fmla="*/ 2453343 w 2453343"/>
                <a:gd name="connsiteY1" fmla="*/ 92549 h 1901458"/>
                <a:gd name="connsiteX2" fmla="*/ 2262217 w 2453343"/>
                <a:gd name="connsiteY2" fmla="*/ 117790 h 1901458"/>
                <a:gd name="connsiteX3" fmla="*/ 1807761 w 2453343"/>
                <a:gd name="connsiteY3" fmla="*/ 465549 h 1901458"/>
                <a:gd name="connsiteX4" fmla="*/ 1620881 w 2453343"/>
                <a:gd name="connsiteY4" fmla="*/ 588947 h 1901458"/>
                <a:gd name="connsiteX5" fmla="*/ 1620881 w 2453343"/>
                <a:gd name="connsiteY5" fmla="*/ 670278 h 1901458"/>
                <a:gd name="connsiteX6" fmla="*/ 1353304 w 2453343"/>
                <a:gd name="connsiteY6" fmla="*/ 838549 h 1901458"/>
                <a:gd name="connsiteX7" fmla="*/ 1620881 w 2453343"/>
                <a:gd name="connsiteY7" fmla="*/ 891835 h 1901458"/>
                <a:gd name="connsiteX8" fmla="*/ 1208898 w 2453343"/>
                <a:gd name="connsiteY8" fmla="*/ 1074128 h 1901458"/>
                <a:gd name="connsiteX9" fmla="*/ 1149436 w 2453343"/>
                <a:gd name="connsiteY9" fmla="*/ 1273248 h 1901458"/>
                <a:gd name="connsiteX10" fmla="*/ 996535 w 2453343"/>
                <a:gd name="connsiteY10" fmla="*/ 1318120 h 1901458"/>
                <a:gd name="connsiteX11" fmla="*/ 711969 w 2453343"/>
                <a:gd name="connsiteY11" fmla="*/ 1531263 h 1901458"/>
                <a:gd name="connsiteX12" fmla="*/ 627024 w 2453343"/>
                <a:gd name="connsiteY12" fmla="*/ 1901458 h 1901458"/>
                <a:gd name="connsiteX13" fmla="*/ 491112 w 2453343"/>
                <a:gd name="connsiteY13" fmla="*/ 1733188 h 1901458"/>
                <a:gd name="connsiteX14" fmla="*/ 168321 w 2453343"/>
                <a:gd name="connsiteY14" fmla="*/ 1710751 h 1901458"/>
                <a:gd name="connsiteX15" fmla="*/ 2678 w 2453343"/>
                <a:gd name="connsiteY15" fmla="*/ 1621007 h 1901458"/>
                <a:gd name="connsiteX16" fmla="*/ 0 w 2453343"/>
                <a:gd name="connsiteY16" fmla="*/ 1622583 h 1901458"/>
                <a:gd name="connsiteX17" fmla="*/ 0 w 2453343"/>
                <a:gd name="connsiteY17" fmla="*/ 758045 h 1901458"/>
                <a:gd name="connsiteX18" fmla="*/ 410414 w 2453343"/>
                <a:gd name="connsiteY18" fmla="*/ 577729 h 1901458"/>
                <a:gd name="connsiteX19" fmla="*/ 270255 w 2453343"/>
                <a:gd name="connsiteY19" fmla="*/ 903053 h 1901458"/>
                <a:gd name="connsiteX20" fmla="*/ 410414 w 2453343"/>
                <a:gd name="connsiteY20" fmla="*/ 1183504 h 1901458"/>
                <a:gd name="connsiteX21" fmla="*/ 2678 w 2453343"/>
                <a:gd name="connsiteY21" fmla="*/ 1531263 h 1901458"/>
                <a:gd name="connsiteX22" fmla="*/ 559068 w 2453343"/>
                <a:gd name="connsiteY22" fmla="*/ 1452737 h 1901458"/>
                <a:gd name="connsiteX23" fmla="*/ 962557 w 2453343"/>
                <a:gd name="connsiteY23" fmla="*/ 1020842 h 1901458"/>
                <a:gd name="connsiteX24" fmla="*/ 992288 w 2453343"/>
                <a:gd name="connsiteY24" fmla="*/ 746000 h 1901458"/>
                <a:gd name="connsiteX25" fmla="*/ 1663354 w 2453343"/>
                <a:gd name="connsiteY25" fmla="*/ 314105 h 1901458"/>
                <a:gd name="connsiteX26" fmla="*/ 2308937 w 2453343"/>
                <a:gd name="connsiteY26" fmla="*/ 0 h 190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453343" h="1901458">
                  <a:moveTo>
                    <a:pt x="2308937" y="0"/>
                  </a:moveTo>
                  <a:cubicBezTo>
                    <a:pt x="2453343" y="92549"/>
                    <a:pt x="2453343" y="92549"/>
                    <a:pt x="2453343" y="92549"/>
                  </a:cubicBezTo>
                  <a:cubicBezTo>
                    <a:pt x="2262217" y="117790"/>
                    <a:pt x="2262217" y="117790"/>
                    <a:pt x="2262217" y="117790"/>
                  </a:cubicBezTo>
                  <a:cubicBezTo>
                    <a:pt x="1807761" y="465549"/>
                    <a:pt x="1807761" y="465549"/>
                    <a:pt x="1807761" y="465549"/>
                  </a:cubicBezTo>
                  <a:cubicBezTo>
                    <a:pt x="1620881" y="588947"/>
                    <a:pt x="1620881" y="588947"/>
                    <a:pt x="1620881" y="588947"/>
                  </a:cubicBezTo>
                  <a:cubicBezTo>
                    <a:pt x="1620881" y="670278"/>
                    <a:pt x="1620881" y="670278"/>
                    <a:pt x="1620881" y="670278"/>
                  </a:cubicBezTo>
                  <a:cubicBezTo>
                    <a:pt x="1353304" y="838549"/>
                    <a:pt x="1353304" y="838549"/>
                    <a:pt x="1353304" y="838549"/>
                  </a:cubicBezTo>
                  <a:cubicBezTo>
                    <a:pt x="1620881" y="891835"/>
                    <a:pt x="1620881" y="891835"/>
                    <a:pt x="1620881" y="891835"/>
                  </a:cubicBezTo>
                  <a:cubicBezTo>
                    <a:pt x="1208898" y="1074128"/>
                    <a:pt x="1208898" y="1074128"/>
                    <a:pt x="1208898" y="1074128"/>
                  </a:cubicBezTo>
                  <a:cubicBezTo>
                    <a:pt x="1149436" y="1273248"/>
                    <a:pt x="1149436" y="1273248"/>
                    <a:pt x="1149436" y="1273248"/>
                  </a:cubicBezTo>
                  <a:cubicBezTo>
                    <a:pt x="996535" y="1318120"/>
                    <a:pt x="996535" y="1318120"/>
                    <a:pt x="996535" y="1318120"/>
                  </a:cubicBezTo>
                  <a:cubicBezTo>
                    <a:pt x="711969" y="1531263"/>
                    <a:pt x="711969" y="1531263"/>
                    <a:pt x="711969" y="1531263"/>
                  </a:cubicBezTo>
                  <a:cubicBezTo>
                    <a:pt x="627024" y="1901458"/>
                    <a:pt x="627024" y="1901458"/>
                    <a:pt x="627024" y="1901458"/>
                  </a:cubicBezTo>
                  <a:cubicBezTo>
                    <a:pt x="491112" y="1733188"/>
                    <a:pt x="491112" y="1733188"/>
                    <a:pt x="491112" y="1733188"/>
                  </a:cubicBezTo>
                  <a:cubicBezTo>
                    <a:pt x="168321" y="1710751"/>
                    <a:pt x="168321" y="1710751"/>
                    <a:pt x="168321" y="1710751"/>
                  </a:cubicBezTo>
                  <a:cubicBezTo>
                    <a:pt x="2678" y="1621007"/>
                    <a:pt x="2678" y="1621007"/>
                    <a:pt x="2678" y="1621007"/>
                  </a:cubicBezTo>
                  <a:lnTo>
                    <a:pt x="0" y="1622583"/>
                  </a:lnTo>
                  <a:lnTo>
                    <a:pt x="0" y="758045"/>
                  </a:lnTo>
                  <a:lnTo>
                    <a:pt x="410414" y="577729"/>
                  </a:lnTo>
                  <a:cubicBezTo>
                    <a:pt x="270255" y="903053"/>
                    <a:pt x="270255" y="903053"/>
                    <a:pt x="270255" y="903053"/>
                  </a:cubicBezTo>
                  <a:cubicBezTo>
                    <a:pt x="410414" y="1183504"/>
                    <a:pt x="410414" y="1183504"/>
                    <a:pt x="410414" y="1183504"/>
                  </a:cubicBezTo>
                  <a:cubicBezTo>
                    <a:pt x="2678" y="1531263"/>
                    <a:pt x="2678" y="1531263"/>
                    <a:pt x="2678" y="1531263"/>
                  </a:cubicBezTo>
                  <a:cubicBezTo>
                    <a:pt x="559068" y="1452737"/>
                    <a:pt x="559068" y="1452737"/>
                    <a:pt x="559068" y="1452737"/>
                  </a:cubicBezTo>
                  <a:cubicBezTo>
                    <a:pt x="962557" y="1020842"/>
                    <a:pt x="962557" y="1020842"/>
                    <a:pt x="962557" y="1020842"/>
                  </a:cubicBezTo>
                  <a:cubicBezTo>
                    <a:pt x="992288" y="746000"/>
                    <a:pt x="992288" y="746000"/>
                    <a:pt x="992288" y="746000"/>
                  </a:cubicBezTo>
                  <a:cubicBezTo>
                    <a:pt x="1663354" y="314105"/>
                    <a:pt x="1663354" y="314105"/>
                    <a:pt x="1663354" y="314105"/>
                  </a:cubicBezTo>
                  <a:cubicBezTo>
                    <a:pt x="2308937" y="0"/>
                    <a:pt x="2308937" y="0"/>
                    <a:pt x="230893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2519228" y="4465044"/>
              <a:ext cx="2550160" cy="1868701"/>
            </a:xfrm>
            <a:custGeom>
              <a:avLst/>
              <a:gdLst>
                <a:gd name="T0" fmla="*/ 243 w 1078"/>
                <a:gd name="T1" fmla="*/ 610 h 1198"/>
                <a:gd name="T2" fmla="*/ 185 w 1078"/>
                <a:gd name="T3" fmla="*/ 824 h 1198"/>
                <a:gd name="T4" fmla="*/ 56 w 1078"/>
                <a:gd name="T5" fmla="*/ 890 h 1198"/>
                <a:gd name="T6" fmla="*/ 0 w 1078"/>
                <a:gd name="T7" fmla="*/ 1039 h 1198"/>
                <a:gd name="T8" fmla="*/ 34 w 1078"/>
                <a:gd name="T9" fmla="*/ 1039 h 1198"/>
                <a:gd name="T10" fmla="*/ 84 w 1078"/>
                <a:gd name="T11" fmla="*/ 1119 h 1198"/>
                <a:gd name="T12" fmla="*/ 124 w 1078"/>
                <a:gd name="T13" fmla="*/ 1119 h 1198"/>
                <a:gd name="T14" fmla="*/ 124 w 1078"/>
                <a:gd name="T15" fmla="*/ 1007 h 1198"/>
                <a:gd name="T16" fmla="*/ 199 w 1078"/>
                <a:gd name="T17" fmla="*/ 960 h 1198"/>
                <a:gd name="T18" fmla="*/ 248 w 1078"/>
                <a:gd name="T19" fmla="*/ 845 h 1198"/>
                <a:gd name="T20" fmla="*/ 327 w 1078"/>
                <a:gd name="T21" fmla="*/ 1007 h 1198"/>
                <a:gd name="T22" fmla="*/ 291 w 1078"/>
                <a:gd name="T23" fmla="*/ 1119 h 1198"/>
                <a:gd name="T24" fmla="*/ 327 w 1078"/>
                <a:gd name="T25" fmla="*/ 1140 h 1198"/>
                <a:gd name="T26" fmla="*/ 406 w 1078"/>
                <a:gd name="T27" fmla="*/ 1140 h 1198"/>
                <a:gd name="T28" fmla="*/ 471 w 1078"/>
                <a:gd name="T29" fmla="*/ 1198 h 1198"/>
                <a:gd name="T30" fmla="*/ 550 w 1078"/>
                <a:gd name="T31" fmla="*/ 1039 h 1198"/>
                <a:gd name="T32" fmla="*/ 699 w 1078"/>
                <a:gd name="T33" fmla="*/ 1075 h 1198"/>
                <a:gd name="T34" fmla="*/ 806 w 1078"/>
                <a:gd name="T35" fmla="*/ 1007 h 1198"/>
                <a:gd name="T36" fmla="*/ 963 w 1078"/>
                <a:gd name="T37" fmla="*/ 890 h 1198"/>
                <a:gd name="T38" fmla="*/ 1078 w 1078"/>
                <a:gd name="T39" fmla="*/ 723 h 1198"/>
                <a:gd name="T40" fmla="*/ 1078 w 1078"/>
                <a:gd name="T41" fmla="*/ 561 h 1198"/>
                <a:gd name="T42" fmla="*/ 1078 w 1078"/>
                <a:gd name="T43" fmla="*/ 378 h 1198"/>
                <a:gd name="T44" fmla="*/ 999 w 1078"/>
                <a:gd name="T45" fmla="*/ 414 h 1198"/>
                <a:gd name="T46" fmla="*/ 941 w 1078"/>
                <a:gd name="T47" fmla="*/ 313 h 1198"/>
                <a:gd name="T48" fmla="*/ 941 w 1078"/>
                <a:gd name="T49" fmla="*/ 268 h 1198"/>
                <a:gd name="T50" fmla="*/ 869 w 1078"/>
                <a:gd name="T51" fmla="*/ 182 h 1198"/>
                <a:gd name="T52" fmla="*/ 891 w 1078"/>
                <a:gd name="T53" fmla="*/ 140 h 1198"/>
                <a:gd name="T54" fmla="*/ 880 w 1078"/>
                <a:gd name="T55" fmla="*/ 0 h 1198"/>
                <a:gd name="T56" fmla="*/ 756 w 1078"/>
                <a:gd name="T57" fmla="*/ 90 h 1198"/>
                <a:gd name="T58" fmla="*/ 670 w 1078"/>
                <a:gd name="T59" fmla="*/ 173 h 1198"/>
                <a:gd name="T60" fmla="*/ 598 w 1078"/>
                <a:gd name="T61" fmla="*/ 281 h 1198"/>
                <a:gd name="T62" fmla="*/ 539 w 1078"/>
                <a:gd name="T63" fmla="*/ 308 h 1198"/>
                <a:gd name="T64" fmla="*/ 501 w 1078"/>
                <a:gd name="T65" fmla="*/ 353 h 1198"/>
                <a:gd name="T66" fmla="*/ 420 w 1078"/>
                <a:gd name="T67" fmla="*/ 529 h 1198"/>
                <a:gd name="T68" fmla="*/ 243 w 1078"/>
                <a:gd name="T69" fmla="*/ 610 h 1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8" h="1198">
                  <a:moveTo>
                    <a:pt x="243" y="610"/>
                  </a:moveTo>
                  <a:lnTo>
                    <a:pt x="185" y="824"/>
                  </a:lnTo>
                  <a:lnTo>
                    <a:pt x="56" y="890"/>
                  </a:lnTo>
                  <a:lnTo>
                    <a:pt x="0" y="1039"/>
                  </a:lnTo>
                  <a:lnTo>
                    <a:pt x="34" y="1039"/>
                  </a:lnTo>
                  <a:lnTo>
                    <a:pt x="84" y="1119"/>
                  </a:lnTo>
                  <a:lnTo>
                    <a:pt x="124" y="1119"/>
                  </a:lnTo>
                  <a:lnTo>
                    <a:pt x="124" y="1007"/>
                  </a:lnTo>
                  <a:lnTo>
                    <a:pt x="199" y="960"/>
                  </a:lnTo>
                  <a:lnTo>
                    <a:pt x="248" y="845"/>
                  </a:lnTo>
                  <a:lnTo>
                    <a:pt x="327" y="1007"/>
                  </a:lnTo>
                  <a:lnTo>
                    <a:pt x="291" y="1119"/>
                  </a:lnTo>
                  <a:lnTo>
                    <a:pt x="327" y="1140"/>
                  </a:lnTo>
                  <a:lnTo>
                    <a:pt x="406" y="1140"/>
                  </a:lnTo>
                  <a:lnTo>
                    <a:pt x="471" y="1198"/>
                  </a:lnTo>
                  <a:lnTo>
                    <a:pt x="550" y="1039"/>
                  </a:lnTo>
                  <a:lnTo>
                    <a:pt x="699" y="1075"/>
                  </a:lnTo>
                  <a:lnTo>
                    <a:pt x="806" y="1007"/>
                  </a:lnTo>
                  <a:lnTo>
                    <a:pt x="963" y="890"/>
                  </a:lnTo>
                  <a:lnTo>
                    <a:pt x="1078" y="723"/>
                  </a:lnTo>
                  <a:lnTo>
                    <a:pt x="1078" y="561"/>
                  </a:lnTo>
                  <a:lnTo>
                    <a:pt x="1078" y="378"/>
                  </a:lnTo>
                  <a:lnTo>
                    <a:pt x="999" y="414"/>
                  </a:lnTo>
                  <a:lnTo>
                    <a:pt x="941" y="313"/>
                  </a:lnTo>
                  <a:lnTo>
                    <a:pt x="941" y="268"/>
                  </a:lnTo>
                  <a:lnTo>
                    <a:pt x="869" y="182"/>
                  </a:lnTo>
                  <a:lnTo>
                    <a:pt x="891" y="140"/>
                  </a:lnTo>
                  <a:lnTo>
                    <a:pt x="880" y="0"/>
                  </a:lnTo>
                  <a:lnTo>
                    <a:pt x="756" y="90"/>
                  </a:lnTo>
                  <a:lnTo>
                    <a:pt x="670" y="173"/>
                  </a:lnTo>
                  <a:lnTo>
                    <a:pt x="598" y="281"/>
                  </a:lnTo>
                  <a:lnTo>
                    <a:pt x="539" y="308"/>
                  </a:lnTo>
                  <a:lnTo>
                    <a:pt x="501" y="353"/>
                  </a:lnTo>
                  <a:lnTo>
                    <a:pt x="420" y="529"/>
                  </a:lnTo>
                  <a:lnTo>
                    <a:pt x="243" y="61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5268101" y="4720860"/>
              <a:ext cx="1014859" cy="1353951"/>
            </a:xfrm>
            <a:custGeom>
              <a:avLst/>
              <a:gdLst>
                <a:gd name="T0" fmla="*/ 117 w 429"/>
                <a:gd name="T1" fmla="*/ 147 h 868"/>
                <a:gd name="T2" fmla="*/ 117 w 429"/>
                <a:gd name="T3" fmla="*/ 234 h 868"/>
                <a:gd name="T4" fmla="*/ 117 w 429"/>
                <a:gd name="T5" fmla="*/ 377 h 868"/>
                <a:gd name="T6" fmla="*/ 0 w 429"/>
                <a:gd name="T7" fmla="*/ 528 h 868"/>
                <a:gd name="T8" fmla="*/ 0 w 429"/>
                <a:gd name="T9" fmla="*/ 687 h 868"/>
                <a:gd name="T10" fmla="*/ 58 w 429"/>
                <a:gd name="T11" fmla="*/ 868 h 868"/>
                <a:gd name="T12" fmla="*/ 201 w 429"/>
                <a:gd name="T13" fmla="*/ 609 h 868"/>
                <a:gd name="T14" fmla="*/ 144 w 429"/>
                <a:gd name="T15" fmla="*/ 609 h 868"/>
                <a:gd name="T16" fmla="*/ 201 w 429"/>
                <a:gd name="T17" fmla="*/ 507 h 868"/>
                <a:gd name="T18" fmla="*/ 314 w 429"/>
                <a:gd name="T19" fmla="*/ 564 h 868"/>
                <a:gd name="T20" fmla="*/ 314 w 429"/>
                <a:gd name="T21" fmla="*/ 419 h 868"/>
                <a:gd name="T22" fmla="*/ 429 w 429"/>
                <a:gd name="T23" fmla="*/ 419 h 868"/>
                <a:gd name="T24" fmla="*/ 314 w 429"/>
                <a:gd name="T25" fmla="*/ 196 h 868"/>
                <a:gd name="T26" fmla="*/ 271 w 429"/>
                <a:gd name="T27" fmla="*/ 147 h 868"/>
                <a:gd name="T28" fmla="*/ 302 w 429"/>
                <a:gd name="T29" fmla="*/ 95 h 868"/>
                <a:gd name="T30" fmla="*/ 314 w 429"/>
                <a:gd name="T31" fmla="*/ 0 h 868"/>
                <a:gd name="T32" fmla="*/ 117 w 429"/>
                <a:gd name="T33" fmla="*/ 147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9" h="868">
                  <a:moveTo>
                    <a:pt x="117" y="147"/>
                  </a:moveTo>
                  <a:lnTo>
                    <a:pt x="117" y="234"/>
                  </a:lnTo>
                  <a:lnTo>
                    <a:pt x="117" y="377"/>
                  </a:lnTo>
                  <a:lnTo>
                    <a:pt x="0" y="528"/>
                  </a:lnTo>
                  <a:lnTo>
                    <a:pt x="0" y="687"/>
                  </a:lnTo>
                  <a:lnTo>
                    <a:pt x="58" y="868"/>
                  </a:lnTo>
                  <a:lnTo>
                    <a:pt x="201" y="609"/>
                  </a:lnTo>
                  <a:lnTo>
                    <a:pt x="144" y="609"/>
                  </a:lnTo>
                  <a:lnTo>
                    <a:pt x="201" y="507"/>
                  </a:lnTo>
                  <a:lnTo>
                    <a:pt x="314" y="564"/>
                  </a:lnTo>
                  <a:lnTo>
                    <a:pt x="314" y="419"/>
                  </a:lnTo>
                  <a:lnTo>
                    <a:pt x="429" y="419"/>
                  </a:lnTo>
                  <a:lnTo>
                    <a:pt x="314" y="196"/>
                  </a:lnTo>
                  <a:lnTo>
                    <a:pt x="271" y="147"/>
                  </a:lnTo>
                  <a:lnTo>
                    <a:pt x="302" y="95"/>
                  </a:lnTo>
                  <a:lnTo>
                    <a:pt x="314" y="0"/>
                  </a:lnTo>
                  <a:lnTo>
                    <a:pt x="117" y="147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pic>
          <p:nvPicPr>
            <p:cNvPr id="10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4217" y="5574099"/>
              <a:ext cx="37849" cy="2495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Freeform 11"/>
            <p:cNvSpPr/>
            <p:nvPr/>
          </p:nvSpPr>
          <p:spPr bwMode="auto">
            <a:xfrm>
              <a:off x="6453287" y="4387052"/>
              <a:ext cx="1686701" cy="1701798"/>
            </a:xfrm>
            <a:custGeom>
              <a:avLst/>
              <a:gdLst>
                <a:gd name="T0" fmla="*/ 0 w 713"/>
                <a:gd name="T1" fmla="*/ 381 h 1091"/>
                <a:gd name="T2" fmla="*/ 34 w 713"/>
                <a:gd name="T3" fmla="*/ 737 h 1091"/>
                <a:gd name="T4" fmla="*/ 113 w 713"/>
                <a:gd name="T5" fmla="*/ 895 h 1091"/>
                <a:gd name="T6" fmla="*/ 113 w 713"/>
                <a:gd name="T7" fmla="*/ 1010 h 1091"/>
                <a:gd name="T8" fmla="*/ 284 w 713"/>
                <a:gd name="T9" fmla="*/ 992 h 1091"/>
                <a:gd name="T10" fmla="*/ 334 w 713"/>
                <a:gd name="T11" fmla="*/ 1091 h 1091"/>
                <a:gd name="T12" fmla="*/ 492 w 713"/>
                <a:gd name="T13" fmla="*/ 992 h 1091"/>
                <a:gd name="T14" fmla="*/ 464 w 713"/>
                <a:gd name="T15" fmla="*/ 832 h 1091"/>
                <a:gd name="T16" fmla="*/ 550 w 713"/>
                <a:gd name="T17" fmla="*/ 795 h 1091"/>
                <a:gd name="T18" fmla="*/ 591 w 713"/>
                <a:gd name="T19" fmla="*/ 832 h 1091"/>
                <a:gd name="T20" fmla="*/ 670 w 713"/>
                <a:gd name="T21" fmla="*/ 737 h 1091"/>
                <a:gd name="T22" fmla="*/ 471 w 713"/>
                <a:gd name="T23" fmla="*/ 521 h 1091"/>
                <a:gd name="T24" fmla="*/ 492 w 713"/>
                <a:gd name="T25" fmla="*/ 262 h 1091"/>
                <a:gd name="T26" fmla="*/ 471 w 713"/>
                <a:gd name="T27" fmla="*/ 223 h 1091"/>
                <a:gd name="T28" fmla="*/ 570 w 713"/>
                <a:gd name="T29" fmla="*/ 223 h 1091"/>
                <a:gd name="T30" fmla="*/ 713 w 713"/>
                <a:gd name="T31" fmla="*/ 223 h 1091"/>
                <a:gd name="T32" fmla="*/ 663 w 713"/>
                <a:gd name="T33" fmla="*/ 111 h 1091"/>
                <a:gd name="T34" fmla="*/ 647 w 713"/>
                <a:gd name="T35" fmla="*/ 0 h 1091"/>
                <a:gd name="T36" fmla="*/ 464 w 713"/>
                <a:gd name="T37" fmla="*/ 111 h 1091"/>
                <a:gd name="T38" fmla="*/ 370 w 713"/>
                <a:gd name="T39" fmla="*/ 205 h 1091"/>
                <a:gd name="T40" fmla="*/ 178 w 713"/>
                <a:gd name="T41" fmla="*/ 243 h 1091"/>
                <a:gd name="T42" fmla="*/ 135 w 713"/>
                <a:gd name="T43" fmla="*/ 325 h 1091"/>
                <a:gd name="T44" fmla="*/ 0 w 713"/>
                <a:gd name="T45" fmla="*/ 381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3" h="1091">
                  <a:moveTo>
                    <a:pt x="0" y="381"/>
                  </a:moveTo>
                  <a:lnTo>
                    <a:pt x="34" y="737"/>
                  </a:lnTo>
                  <a:lnTo>
                    <a:pt x="113" y="895"/>
                  </a:lnTo>
                  <a:lnTo>
                    <a:pt x="113" y="1010"/>
                  </a:lnTo>
                  <a:lnTo>
                    <a:pt x="284" y="992"/>
                  </a:lnTo>
                  <a:lnTo>
                    <a:pt x="334" y="1091"/>
                  </a:lnTo>
                  <a:lnTo>
                    <a:pt x="492" y="992"/>
                  </a:lnTo>
                  <a:lnTo>
                    <a:pt x="464" y="832"/>
                  </a:lnTo>
                  <a:lnTo>
                    <a:pt x="550" y="795"/>
                  </a:lnTo>
                  <a:lnTo>
                    <a:pt x="591" y="832"/>
                  </a:lnTo>
                  <a:lnTo>
                    <a:pt x="670" y="737"/>
                  </a:lnTo>
                  <a:lnTo>
                    <a:pt x="471" y="521"/>
                  </a:lnTo>
                  <a:lnTo>
                    <a:pt x="492" y="262"/>
                  </a:lnTo>
                  <a:lnTo>
                    <a:pt x="471" y="223"/>
                  </a:lnTo>
                  <a:lnTo>
                    <a:pt x="570" y="223"/>
                  </a:lnTo>
                  <a:lnTo>
                    <a:pt x="713" y="223"/>
                  </a:lnTo>
                  <a:lnTo>
                    <a:pt x="663" y="111"/>
                  </a:lnTo>
                  <a:lnTo>
                    <a:pt x="647" y="0"/>
                  </a:lnTo>
                  <a:lnTo>
                    <a:pt x="464" y="111"/>
                  </a:lnTo>
                  <a:lnTo>
                    <a:pt x="370" y="205"/>
                  </a:lnTo>
                  <a:lnTo>
                    <a:pt x="178" y="243"/>
                  </a:lnTo>
                  <a:lnTo>
                    <a:pt x="135" y="325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8701209" y="3941139"/>
              <a:ext cx="2687869" cy="2038520"/>
            </a:xfrm>
            <a:custGeom>
              <a:avLst/>
              <a:gdLst>
                <a:gd name="T0" fmla="*/ 70 w 1078"/>
                <a:gd name="T1" fmla="*/ 86 h 971"/>
                <a:gd name="T2" fmla="*/ 0 w 1078"/>
                <a:gd name="T3" fmla="*/ 295 h 971"/>
                <a:gd name="T4" fmla="*/ 36 w 1078"/>
                <a:gd name="T5" fmla="*/ 437 h 971"/>
                <a:gd name="T6" fmla="*/ 192 w 1078"/>
                <a:gd name="T7" fmla="*/ 716 h 971"/>
                <a:gd name="T8" fmla="*/ 358 w 1078"/>
                <a:gd name="T9" fmla="*/ 780 h 971"/>
                <a:gd name="T10" fmla="*/ 358 w 1078"/>
                <a:gd name="T11" fmla="*/ 942 h 971"/>
                <a:gd name="T12" fmla="*/ 485 w 1078"/>
                <a:gd name="T13" fmla="*/ 942 h 971"/>
                <a:gd name="T14" fmla="*/ 543 w 1078"/>
                <a:gd name="T15" fmla="*/ 971 h 971"/>
                <a:gd name="T16" fmla="*/ 636 w 1078"/>
                <a:gd name="T17" fmla="*/ 942 h 971"/>
                <a:gd name="T18" fmla="*/ 835 w 1078"/>
                <a:gd name="T19" fmla="*/ 942 h 971"/>
                <a:gd name="T20" fmla="*/ 1042 w 1078"/>
                <a:gd name="T21" fmla="*/ 942 h 971"/>
                <a:gd name="T22" fmla="*/ 1078 w 1078"/>
                <a:gd name="T23" fmla="*/ 780 h 971"/>
                <a:gd name="T24" fmla="*/ 871 w 1078"/>
                <a:gd name="T25" fmla="*/ 716 h 971"/>
                <a:gd name="T26" fmla="*/ 785 w 1078"/>
                <a:gd name="T27" fmla="*/ 496 h 971"/>
                <a:gd name="T28" fmla="*/ 456 w 1078"/>
                <a:gd name="T29" fmla="*/ 424 h 971"/>
                <a:gd name="T30" fmla="*/ 358 w 1078"/>
                <a:gd name="T31" fmla="*/ 324 h 971"/>
                <a:gd name="T32" fmla="*/ 392 w 1078"/>
                <a:gd name="T33" fmla="*/ 295 h 971"/>
                <a:gd name="T34" fmla="*/ 264 w 1078"/>
                <a:gd name="T35" fmla="*/ 201 h 971"/>
                <a:gd name="T36" fmla="*/ 293 w 1078"/>
                <a:gd name="T37" fmla="*/ 86 h 971"/>
                <a:gd name="T38" fmla="*/ 239 w 1078"/>
                <a:gd name="T39" fmla="*/ 0 h 971"/>
                <a:gd name="T40" fmla="*/ 70 w 1078"/>
                <a:gd name="T41" fmla="*/ 86 h 971"/>
                <a:gd name="connsiteX0" fmla="*/ 649 w 10000"/>
                <a:gd name="connsiteY0" fmla="*/ 4345 h 13459"/>
                <a:gd name="connsiteX1" fmla="*/ 0 w 10000"/>
                <a:gd name="connsiteY1" fmla="*/ 6497 h 13459"/>
                <a:gd name="connsiteX2" fmla="*/ 334 w 10000"/>
                <a:gd name="connsiteY2" fmla="*/ 7960 h 13459"/>
                <a:gd name="connsiteX3" fmla="*/ 1781 w 10000"/>
                <a:gd name="connsiteY3" fmla="*/ 10833 h 13459"/>
                <a:gd name="connsiteX4" fmla="*/ 3321 w 10000"/>
                <a:gd name="connsiteY4" fmla="*/ 11492 h 13459"/>
                <a:gd name="connsiteX5" fmla="*/ 3321 w 10000"/>
                <a:gd name="connsiteY5" fmla="*/ 13160 h 13459"/>
                <a:gd name="connsiteX6" fmla="*/ 4499 w 10000"/>
                <a:gd name="connsiteY6" fmla="*/ 13160 h 13459"/>
                <a:gd name="connsiteX7" fmla="*/ 5037 w 10000"/>
                <a:gd name="connsiteY7" fmla="*/ 13459 h 13459"/>
                <a:gd name="connsiteX8" fmla="*/ 5900 w 10000"/>
                <a:gd name="connsiteY8" fmla="*/ 13160 h 13459"/>
                <a:gd name="connsiteX9" fmla="*/ 7746 w 10000"/>
                <a:gd name="connsiteY9" fmla="*/ 13160 h 13459"/>
                <a:gd name="connsiteX10" fmla="*/ 9666 w 10000"/>
                <a:gd name="connsiteY10" fmla="*/ 13160 h 13459"/>
                <a:gd name="connsiteX11" fmla="*/ 10000 w 10000"/>
                <a:gd name="connsiteY11" fmla="*/ 11492 h 13459"/>
                <a:gd name="connsiteX12" fmla="*/ 8080 w 10000"/>
                <a:gd name="connsiteY12" fmla="*/ 10833 h 13459"/>
                <a:gd name="connsiteX13" fmla="*/ 7282 w 10000"/>
                <a:gd name="connsiteY13" fmla="*/ 8567 h 13459"/>
                <a:gd name="connsiteX14" fmla="*/ 4230 w 10000"/>
                <a:gd name="connsiteY14" fmla="*/ 7826 h 13459"/>
                <a:gd name="connsiteX15" fmla="*/ 3321 w 10000"/>
                <a:gd name="connsiteY15" fmla="*/ 6796 h 13459"/>
                <a:gd name="connsiteX16" fmla="*/ 3636 w 10000"/>
                <a:gd name="connsiteY16" fmla="*/ 6497 h 13459"/>
                <a:gd name="connsiteX17" fmla="*/ 2449 w 10000"/>
                <a:gd name="connsiteY17" fmla="*/ 5529 h 13459"/>
                <a:gd name="connsiteX18" fmla="*/ 2718 w 10000"/>
                <a:gd name="connsiteY18" fmla="*/ 4345 h 13459"/>
                <a:gd name="connsiteX19" fmla="*/ 2633 w 10000"/>
                <a:gd name="connsiteY19" fmla="*/ 0 h 13459"/>
                <a:gd name="connsiteX20" fmla="*/ 649 w 10000"/>
                <a:gd name="connsiteY20" fmla="*/ 4345 h 13459"/>
                <a:gd name="connsiteX0-1" fmla="*/ 649 w 10000"/>
                <a:gd name="connsiteY0-2" fmla="*/ 4345 h 13459"/>
                <a:gd name="connsiteX1-3" fmla="*/ 0 w 10000"/>
                <a:gd name="connsiteY1-4" fmla="*/ 6497 h 13459"/>
                <a:gd name="connsiteX2-5" fmla="*/ 334 w 10000"/>
                <a:gd name="connsiteY2-6" fmla="*/ 7960 h 13459"/>
                <a:gd name="connsiteX3-7" fmla="*/ 1781 w 10000"/>
                <a:gd name="connsiteY3-8" fmla="*/ 10833 h 13459"/>
                <a:gd name="connsiteX4-9" fmla="*/ 3321 w 10000"/>
                <a:gd name="connsiteY4-10" fmla="*/ 11492 h 13459"/>
                <a:gd name="connsiteX5-11" fmla="*/ 3321 w 10000"/>
                <a:gd name="connsiteY5-12" fmla="*/ 13160 h 13459"/>
                <a:gd name="connsiteX6-13" fmla="*/ 4499 w 10000"/>
                <a:gd name="connsiteY6-14" fmla="*/ 13160 h 13459"/>
                <a:gd name="connsiteX7-15" fmla="*/ 5037 w 10000"/>
                <a:gd name="connsiteY7-16" fmla="*/ 13459 h 13459"/>
                <a:gd name="connsiteX8-17" fmla="*/ 5900 w 10000"/>
                <a:gd name="connsiteY8-18" fmla="*/ 13160 h 13459"/>
                <a:gd name="connsiteX9-19" fmla="*/ 7746 w 10000"/>
                <a:gd name="connsiteY9-20" fmla="*/ 13160 h 13459"/>
                <a:gd name="connsiteX10-21" fmla="*/ 9666 w 10000"/>
                <a:gd name="connsiteY10-22" fmla="*/ 13160 h 13459"/>
                <a:gd name="connsiteX11-23" fmla="*/ 10000 w 10000"/>
                <a:gd name="connsiteY11-24" fmla="*/ 11492 h 13459"/>
                <a:gd name="connsiteX12-25" fmla="*/ 8080 w 10000"/>
                <a:gd name="connsiteY12-26" fmla="*/ 10833 h 13459"/>
                <a:gd name="connsiteX13-27" fmla="*/ 7282 w 10000"/>
                <a:gd name="connsiteY13-28" fmla="*/ 8567 h 13459"/>
                <a:gd name="connsiteX14-29" fmla="*/ 4230 w 10000"/>
                <a:gd name="connsiteY14-30" fmla="*/ 7826 h 13459"/>
                <a:gd name="connsiteX15-31" fmla="*/ 3321 w 10000"/>
                <a:gd name="connsiteY15-32" fmla="*/ 6796 h 13459"/>
                <a:gd name="connsiteX16-33" fmla="*/ 3636 w 10000"/>
                <a:gd name="connsiteY16-34" fmla="*/ 6497 h 13459"/>
                <a:gd name="connsiteX17-35" fmla="*/ 4194 w 10000"/>
                <a:gd name="connsiteY17-36" fmla="*/ 6032 h 13459"/>
                <a:gd name="connsiteX18-37" fmla="*/ 2718 w 10000"/>
                <a:gd name="connsiteY18-38" fmla="*/ 4345 h 13459"/>
                <a:gd name="connsiteX19-39" fmla="*/ 2633 w 10000"/>
                <a:gd name="connsiteY19-40" fmla="*/ 0 h 13459"/>
                <a:gd name="connsiteX20-41" fmla="*/ 649 w 10000"/>
                <a:gd name="connsiteY20-42" fmla="*/ 4345 h 13459"/>
                <a:gd name="connsiteX0-43" fmla="*/ 649 w 10000"/>
                <a:gd name="connsiteY0-44" fmla="*/ 4345 h 13459"/>
                <a:gd name="connsiteX1-45" fmla="*/ 0 w 10000"/>
                <a:gd name="connsiteY1-46" fmla="*/ 6497 h 13459"/>
                <a:gd name="connsiteX2-47" fmla="*/ 334 w 10000"/>
                <a:gd name="connsiteY2-48" fmla="*/ 7960 h 13459"/>
                <a:gd name="connsiteX3-49" fmla="*/ 1781 w 10000"/>
                <a:gd name="connsiteY3-50" fmla="*/ 10833 h 13459"/>
                <a:gd name="connsiteX4-51" fmla="*/ 3321 w 10000"/>
                <a:gd name="connsiteY4-52" fmla="*/ 11492 h 13459"/>
                <a:gd name="connsiteX5-53" fmla="*/ 3321 w 10000"/>
                <a:gd name="connsiteY5-54" fmla="*/ 13160 h 13459"/>
                <a:gd name="connsiteX6-55" fmla="*/ 4499 w 10000"/>
                <a:gd name="connsiteY6-56" fmla="*/ 13160 h 13459"/>
                <a:gd name="connsiteX7-57" fmla="*/ 5037 w 10000"/>
                <a:gd name="connsiteY7-58" fmla="*/ 13459 h 13459"/>
                <a:gd name="connsiteX8-59" fmla="*/ 5900 w 10000"/>
                <a:gd name="connsiteY8-60" fmla="*/ 13160 h 13459"/>
                <a:gd name="connsiteX9-61" fmla="*/ 7746 w 10000"/>
                <a:gd name="connsiteY9-62" fmla="*/ 13160 h 13459"/>
                <a:gd name="connsiteX10-63" fmla="*/ 9666 w 10000"/>
                <a:gd name="connsiteY10-64" fmla="*/ 13160 h 13459"/>
                <a:gd name="connsiteX11-65" fmla="*/ 10000 w 10000"/>
                <a:gd name="connsiteY11-66" fmla="*/ 11492 h 13459"/>
                <a:gd name="connsiteX12-67" fmla="*/ 8080 w 10000"/>
                <a:gd name="connsiteY12-68" fmla="*/ 10833 h 13459"/>
                <a:gd name="connsiteX13-69" fmla="*/ 7282 w 10000"/>
                <a:gd name="connsiteY13-70" fmla="*/ 8567 h 13459"/>
                <a:gd name="connsiteX14-71" fmla="*/ 4230 w 10000"/>
                <a:gd name="connsiteY14-72" fmla="*/ 7826 h 13459"/>
                <a:gd name="connsiteX15-73" fmla="*/ 3321 w 10000"/>
                <a:gd name="connsiteY15-74" fmla="*/ 6796 h 13459"/>
                <a:gd name="connsiteX16-75" fmla="*/ 3636 w 10000"/>
                <a:gd name="connsiteY16-76" fmla="*/ 6497 h 13459"/>
                <a:gd name="connsiteX17-77" fmla="*/ 4194 w 10000"/>
                <a:gd name="connsiteY17-78" fmla="*/ 6032 h 13459"/>
                <a:gd name="connsiteX18-79" fmla="*/ 2633 w 10000"/>
                <a:gd name="connsiteY18-80" fmla="*/ 0 h 13459"/>
                <a:gd name="connsiteX19-81" fmla="*/ 649 w 10000"/>
                <a:gd name="connsiteY19-82" fmla="*/ 4345 h 13459"/>
                <a:gd name="connsiteX0-83" fmla="*/ 649 w 10000"/>
                <a:gd name="connsiteY0-84" fmla="*/ 4345 h 13459"/>
                <a:gd name="connsiteX1-85" fmla="*/ 0 w 10000"/>
                <a:gd name="connsiteY1-86" fmla="*/ 6497 h 13459"/>
                <a:gd name="connsiteX2-87" fmla="*/ 334 w 10000"/>
                <a:gd name="connsiteY2-88" fmla="*/ 7960 h 13459"/>
                <a:gd name="connsiteX3-89" fmla="*/ 1781 w 10000"/>
                <a:gd name="connsiteY3-90" fmla="*/ 10833 h 13459"/>
                <a:gd name="connsiteX4-91" fmla="*/ 3321 w 10000"/>
                <a:gd name="connsiteY4-92" fmla="*/ 11492 h 13459"/>
                <a:gd name="connsiteX5-93" fmla="*/ 3321 w 10000"/>
                <a:gd name="connsiteY5-94" fmla="*/ 13160 h 13459"/>
                <a:gd name="connsiteX6-95" fmla="*/ 4499 w 10000"/>
                <a:gd name="connsiteY6-96" fmla="*/ 13160 h 13459"/>
                <a:gd name="connsiteX7-97" fmla="*/ 5037 w 10000"/>
                <a:gd name="connsiteY7-98" fmla="*/ 13459 h 13459"/>
                <a:gd name="connsiteX8-99" fmla="*/ 5900 w 10000"/>
                <a:gd name="connsiteY8-100" fmla="*/ 13160 h 13459"/>
                <a:gd name="connsiteX9-101" fmla="*/ 7746 w 10000"/>
                <a:gd name="connsiteY9-102" fmla="*/ 13160 h 13459"/>
                <a:gd name="connsiteX10-103" fmla="*/ 9666 w 10000"/>
                <a:gd name="connsiteY10-104" fmla="*/ 13160 h 13459"/>
                <a:gd name="connsiteX11-105" fmla="*/ 10000 w 10000"/>
                <a:gd name="connsiteY11-106" fmla="*/ 11492 h 13459"/>
                <a:gd name="connsiteX12-107" fmla="*/ 8080 w 10000"/>
                <a:gd name="connsiteY12-108" fmla="*/ 10833 h 13459"/>
                <a:gd name="connsiteX13-109" fmla="*/ 7282 w 10000"/>
                <a:gd name="connsiteY13-110" fmla="*/ 8567 h 13459"/>
                <a:gd name="connsiteX14-111" fmla="*/ 4230 w 10000"/>
                <a:gd name="connsiteY14-112" fmla="*/ 7826 h 13459"/>
                <a:gd name="connsiteX15-113" fmla="*/ 3321 w 10000"/>
                <a:gd name="connsiteY15-114" fmla="*/ 6796 h 13459"/>
                <a:gd name="connsiteX16-115" fmla="*/ 4194 w 10000"/>
                <a:gd name="connsiteY16-116" fmla="*/ 6032 h 13459"/>
                <a:gd name="connsiteX17-117" fmla="*/ 2633 w 10000"/>
                <a:gd name="connsiteY17-118" fmla="*/ 0 h 13459"/>
                <a:gd name="connsiteX18-119" fmla="*/ 649 w 10000"/>
                <a:gd name="connsiteY18-120" fmla="*/ 4345 h 13459"/>
                <a:gd name="connsiteX0-121" fmla="*/ 649 w 10000"/>
                <a:gd name="connsiteY0-122" fmla="*/ 4345 h 13459"/>
                <a:gd name="connsiteX1-123" fmla="*/ 0 w 10000"/>
                <a:gd name="connsiteY1-124" fmla="*/ 6497 h 13459"/>
                <a:gd name="connsiteX2-125" fmla="*/ 334 w 10000"/>
                <a:gd name="connsiteY2-126" fmla="*/ 7960 h 13459"/>
                <a:gd name="connsiteX3-127" fmla="*/ 1781 w 10000"/>
                <a:gd name="connsiteY3-128" fmla="*/ 10833 h 13459"/>
                <a:gd name="connsiteX4-129" fmla="*/ 3321 w 10000"/>
                <a:gd name="connsiteY4-130" fmla="*/ 11492 h 13459"/>
                <a:gd name="connsiteX5-131" fmla="*/ 3321 w 10000"/>
                <a:gd name="connsiteY5-132" fmla="*/ 13160 h 13459"/>
                <a:gd name="connsiteX6-133" fmla="*/ 4499 w 10000"/>
                <a:gd name="connsiteY6-134" fmla="*/ 13160 h 13459"/>
                <a:gd name="connsiteX7-135" fmla="*/ 5037 w 10000"/>
                <a:gd name="connsiteY7-136" fmla="*/ 13459 h 13459"/>
                <a:gd name="connsiteX8-137" fmla="*/ 5900 w 10000"/>
                <a:gd name="connsiteY8-138" fmla="*/ 13160 h 13459"/>
                <a:gd name="connsiteX9-139" fmla="*/ 7746 w 10000"/>
                <a:gd name="connsiteY9-140" fmla="*/ 13160 h 13459"/>
                <a:gd name="connsiteX10-141" fmla="*/ 9666 w 10000"/>
                <a:gd name="connsiteY10-142" fmla="*/ 13160 h 13459"/>
                <a:gd name="connsiteX11-143" fmla="*/ 10000 w 10000"/>
                <a:gd name="connsiteY11-144" fmla="*/ 11492 h 13459"/>
                <a:gd name="connsiteX12-145" fmla="*/ 8080 w 10000"/>
                <a:gd name="connsiteY12-146" fmla="*/ 10833 h 13459"/>
                <a:gd name="connsiteX13-147" fmla="*/ 7282 w 10000"/>
                <a:gd name="connsiteY13-148" fmla="*/ 8567 h 13459"/>
                <a:gd name="connsiteX14-149" fmla="*/ 4230 w 10000"/>
                <a:gd name="connsiteY14-150" fmla="*/ 7826 h 13459"/>
                <a:gd name="connsiteX15-151" fmla="*/ 4194 w 10000"/>
                <a:gd name="connsiteY15-152" fmla="*/ 6032 h 13459"/>
                <a:gd name="connsiteX16-153" fmla="*/ 2633 w 10000"/>
                <a:gd name="connsiteY16-154" fmla="*/ 0 h 13459"/>
                <a:gd name="connsiteX17-155" fmla="*/ 649 w 10000"/>
                <a:gd name="connsiteY17-156" fmla="*/ 4345 h 13459"/>
                <a:gd name="connsiteX0-157" fmla="*/ 649 w 10000"/>
                <a:gd name="connsiteY0-158" fmla="*/ 4345 h 13459"/>
                <a:gd name="connsiteX1-159" fmla="*/ 0 w 10000"/>
                <a:gd name="connsiteY1-160" fmla="*/ 6497 h 13459"/>
                <a:gd name="connsiteX2-161" fmla="*/ 334 w 10000"/>
                <a:gd name="connsiteY2-162" fmla="*/ 7960 h 13459"/>
                <a:gd name="connsiteX3-163" fmla="*/ 1781 w 10000"/>
                <a:gd name="connsiteY3-164" fmla="*/ 10833 h 13459"/>
                <a:gd name="connsiteX4-165" fmla="*/ 3321 w 10000"/>
                <a:gd name="connsiteY4-166" fmla="*/ 11492 h 13459"/>
                <a:gd name="connsiteX5-167" fmla="*/ 3321 w 10000"/>
                <a:gd name="connsiteY5-168" fmla="*/ 13160 h 13459"/>
                <a:gd name="connsiteX6-169" fmla="*/ 4499 w 10000"/>
                <a:gd name="connsiteY6-170" fmla="*/ 13160 h 13459"/>
                <a:gd name="connsiteX7-171" fmla="*/ 5037 w 10000"/>
                <a:gd name="connsiteY7-172" fmla="*/ 13459 h 13459"/>
                <a:gd name="connsiteX8-173" fmla="*/ 5900 w 10000"/>
                <a:gd name="connsiteY8-174" fmla="*/ 13160 h 13459"/>
                <a:gd name="connsiteX9-175" fmla="*/ 7746 w 10000"/>
                <a:gd name="connsiteY9-176" fmla="*/ 13160 h 13459"/>
                <a:gd name="connsiteX10-177" fmla="*/ 9666 w 10000"/>
                <a:gd name="connsiteY10-178" fmla="*/ 13160 h 13459"/>
                <a:gd name="connsiteX11-179" fmla="*/ 10000 w 10000"/>
                <a:gd name="connsiteY11-180" fmla="*/ 11492 h 13459"/>
                <a:gd name="connsiteX12-181" fmla="*/ 8080 w 10000"/>
                <a:gd name="connsiteY12-182" fmla="*/ 10833 h 13459"/>
                <a:gd name="connsiteX13-183" fmla="*/ 7282 w 10000"/>
                <a:gd name="connsiteY13-184" fmla="*/ 8567 h 13459"/>
                <a:gd name="connsiteX14-185" fmla="*/ 4729 w 10000"/>
                <a:gd name="connsiteY14-186" fmla="*/ 7700 h 13459"/>
                <a:gd name="connsiteX15-187" fmla="*/ 4194 w 10000"/>
                <a:gd name="connsiteY15-188" fmla="*/ 6032 h 13459"/>
                <a:gd name="connsiteX16-189" fmla="*/ 2633 w 10000"/>
                <a:gd name="connsiteY16-190" fmla="*/ 0 h 13459"/>
                <a:gd name="connsiteX17-191" fmla="*/ 649 w 10000"/>
                <a:gd name="connsiteY17-192" fmla="*/ 4345 h 13459"/>
                <a:gd name="connsiteX0-193" fmla="*/ 649 w 10000"/>
                <a:gd name="connsiteY0-194" fmla="*/ 4345 h 13459"/>
                <a:gd name="connsiteX1-195" fmla="*/ 0 w 10000"/>
                <a:gd name="connsiteY1-196" fmla="*/ 6497 h 13459"/>
                <a:gd name="connsiteX2-197" fmla="*/ 334 w 10000"/>
                <a:gd name="connsiteY2-198" fmla="*/ 7960 h 13459"/>
                <a:gd name="connsiteX3-199" fmla="*/ 1781 w 10000"/>
                <a:gd name="connsiteY3-200" fmla="*/ 10833 h 13459"/>
                <a:gd name="connsiteX4-201" fmla="*/ 3321 w 10000"/>
                <a:gd name="connsiteY4-202" fmla="*/ 11492 h 13459"/>
                <a:gd name="connsiteX5-203" fmla="*/ 3321 w 10000"/>
                <a:gd name="connsiteY5-204" fmla="*/ 13160 h 13459"/>
                <a:gd name="connsiteX6-205" fmla="*/ 4499 w 10000"/>
                <a:gd name="connsiteY6-206" fmla="*/ 13160 h 13459"/>
                <a:gd name="connsiteX7-207" fmla="*/ 5037 w 10000"/>
                <a:gd name="connsiteY7-208" fmla="*/ 13459 h 13459"/>
                <a:gd name="connsiteX8-209" fmla="*/ 5900 w 10000"/>
                <a:gd name="connsiteY8-210" fmla="*/ 13160 h 13459"/>
                <a:gd name="connsiteX9-211" fmla="*/ 7746 w 10000"/>
                <a:gd name="connsiteY9-212" fmla="*/ 13160 h 13459"/>
                <a:gd name="connsiteX10-213" fmla="*/ 9666 w 10000"/>
                <a:gd name="connsiteY10-214" fmla="*/ 13160 h 13459"/>
                <a:gd name="connsiteX11-215" fmla="*/ 10000 w 10000"/>
                <a:gd name="connsiteY11-216" fmla="*/ 11492 h 13459"/>
                <a:gd name="connsiteX12-217" fmla="*/ 8080 w 10000"/>
                <a:gd name="connsiteY12-218" fmla="*/ 10833 h 13459"/>
                <a:gd name="connsiteX13-219" fmla="*/ 7656 w 10000"/>
                <a:gd name="connsiteY13-220" fmla="*/ 9951 h 13459"/>
                <a:gd name="connsiteX14-221" fmla="*/ 4729 w 10000"/>
                <a:gd name="connsiteY14-222" fmla="*/ 7700 h 13459"/>
                <a:gd name="connsiteX15-223" fmla="*/ 4194 w 10000"/>
                <a:gd name="connsiteY15-224" fmla="*/ 6032 h 13459"/>
                <a:gd name="connsiteX16-225" fmla="*/ 2633 w 10000"/>
                <a:gd name="connsiteY16-226" fmla="*/ 0 h 13459"/>
                <a:gd name="connsiteX17-227" fmla="*/ 649 w 10000"/>
                <a:gd name="connsiteY17-228" fmla="*/ 4345 h 13459"/>
                <a:gd name="connsiteX0-229" fmla="*/ 649 w 10000"/>
                <a:gd name="connsiteY0-230" fmla="*/ 4345 h 13459"/>
                <a:gd name="connsiteX1-231" fmla="*/ 0 w 10000"/>
                <a:gd name="connsiteY1-232" fmla="*/ 6497 h 13459"/>
                <a:gd name="connsiteX2-233" fmla="*/ 334 w 10000"/>
                <a:gd name="connsiteY2-234" fmla="*/ 7960 h 13459"/>
                <a:gd name="connsiteX3-235" fmla="*/ 1781 w 10000"/>
                <a:gd name="connsiteY3-236" fmla="*/ 10833 h 13459"/>
                <a:gd name="connsiteX4-237" fmla="*/ 3321 w 10000"/>
                <a:gd name="connsiteY4-238" fmla="*/ 11492 h 13459"/>
                <a:gd name="connsiteX5-239" fmla="*/ 3321 w 10000"/>
                <a:gd name="connsiteY5-240" fmla="*/ 13160 h 13459"/>
                <a:gd name="connsiteX6-241" fmla="*/ 4499 w 10000"/>
                <a:gd name="connsiteY6-242" fmla="*/ 13160 h 13459"/>
                <a:gd name="connsiteX7-243" fmla="*/ 5037 w 10000"/>
                <a:gd name="connsiteY7-244" fmla="*/ 13459 h 13459"/>
                <a:gd name="connsiteX8-245" fmla="*/ 5900 w 10000"/>
                <a:gd name="connsiteY8-246" fmla="*/ 13160 h 13459"/>
                <a:gd name="connsiteX9-247" fmla="*/ 7746 w 10000"/>
                <a:gd name="connsiteY9-248" fmla="*/ 13160 h 13459"/>
                <a:gd name="connsiteX10-249" fmla="*/ 9666 w 10000"/>
                <a:gd name="connsiteY10-250" fmla="*/ 13160 h 13459"/>
                <a:gd name="connsiteX11-251" fmla="*/ 10000 w 10000"/>
                <a:gd name="connsiteY11-252" fmla="*/ 11492 h 13459"/>
                <a:gd name="connsiteX12-253" fmla="*/ 8080 w 10000"/>
                <a:gd name="connsiteY12-254" fmla="*/ 10833 h 13459"/>
                <a:gd name="connsiteX13-255" fmla="*/ 7739 w 10000"/>
                <a:gd name="connsiteY13-256" fmla="*/ 9762 h 13459"/>
                <a:gd name="connsiteX14-257" fmla="*/ 4729 w 10000"/>
                <a:gd name="connsiteY14-258" fmla="*/ 7700 h 13459"/>
                <a:gd name="connsiteX15-259" fmla="*/ 4194 w 10000"/>
                <a:gd name="connsiteY15-260" fmla="*/ 6032 h 13459"/>
                <a:gd name="connsiteX16-261" fmla="*/ 2633 w 10000"/>
                <a:gd name="connsiteY16-262" fmla="*/ 0 h 13459"/>
                <a:gd name="connsiteX17-263" fmla="*/ 649 w 10000"/>
                <a:gd name="connsiteY17-264" fmla="*/ 4345 h 13459"/>
                <a:gd name="connsiteX0-265" fmla="*/ 649 w 10000"/>
                <a:gd name="connsiteY0-266" fmla="*/ 4345 h 13459"/>
                <a:gd name="connsiteX1-267" fmla="*/ 0 w 10000"/>
                <a:gd name="connsiteY1-268" fmla="*/ 6497 h 13459"/>
                <a:gd name="connsiteX2-269" fmla="*/ 334 w 10000"/>
                <a:gd name="connsiteY2-270" fmla="*/ 7960 h 13459"/>
                <a:gd name="connsiteX3-271" fmla="*/ 1781 w 10000"/>
                <a:gd name="connsiteY3-272" fmla="*/ 10833 h 13459"/>
                <a:gd name="connsiteX4-273" fmla="*/ 3321 w 10000"/>
                <a:gd name="connsiteY4-274" fmla="*/ 11492 h 13459"/>
                <a:gd name="connsiteX5-275" fmla="*/ 3321 w 10000"/>
                <a:gd name="connsiteY5-276" fmla="*/ 13160 h 13459"/>
                <a:gd name="connsiteX6-277" fmla="*/ 4499 w 10000"/>
                <a:gd name="connsiteY6-278" fmla="*/ 13160 h 13459"/>
                <a:gd name="connsiteX7-279" fmla="*/ 5037 w 10000"/>
                <a:gd name="connsiteY7-280" fmla="*/ 13459 h 13459"/>
                <a:gd name="connsiteX8-281" fmla="*/ 5900 w 10000"/>
                <a:gd name="connsiteY8-282" fmla="*/ 13160 h 13459"/>
                <a:gd name="connsiteX9-283" fmla="*/ 7746 w 10000"/>
                <a:gd name="connsiteY9-284" fmla="*/ 13160 h 13459"/>
                <a:gd name="connsiteX10-285" fmla="*/ 9666 w 10000"/>
                <a:gd name="connsiteY10-286" fmla="*/ 13160 h 13459"/>
                <a:gd name="connsiteX11-287" fmla="*/ 10000 w 10000"/>
                <a:gd name="connsiteY11-288" fmla="*/ 11492 h 13459"/>
                <a:gd name="connsiteX12-289" fmla="*/ 8703 w 10000"/>
                <a:gd name="connsiteY12-290" fmla="*/ 10204 h 13459"/>
                <a:gd name="connsiteX13-291" fmla="*/ 7739 w 10000"/>
                <a:gd name="connsiteY13-292" fmla="*/ 9762 h 13459"/>
                <a:gd name="connsiteX14-293" fmla="*/ 4729 w 10000"/>
                <a:gd name="connsiteY14-294" fmla="*/ 7700 h 13459"/>
                <a:gd name="connsiteX15-295" fmla="*/ 4194 w 10000"/>
                <a:gd name="connsiteY15-296" fmla="*/ 6032 h 13459"/>
                <a:gd name="connsiteX16-297" fmla="*/ 2633 w 10000"/>
                <a:gd name="connsiteY16-298" fmla="*/ 0 h 13459"/>
                <a:gd name="connsiteX17-299" fmla="*/ 649 w 10000"/>
                <a:gd name="connsiteY17-300" fmla="*/ 4345 h 13459"/>
                <a:gd name="connsiteX0-301" fmla="*/ 649 w 10540"/>
                <a:gd name="connsiteY0-302" fmla="*/ 4345 h 13459"/>
                <a:gd name="connsiteX1-303" fmla="*/ 0 w 10540"/>
                <a:gd name="connsiteY1-304" fmla="*/ 6497 h 13459"/>
                <a:gd name="connsiteX2-305" fmla="*/ 334 w 10540"/>
                <a:gd name="connsiteY2-306" fmla="*/ 7960 h 13459"/>
                <a:gd name="connsiteX3-307" fmla="*/ 1781 w 10540"/>
                <a:gd name="connsiteY3-308" fmla="*/ 10833 h 13459"/>
                <a:gd name="connsiteX4-309" fmla="*/ 3321 w 10540"/>
                <a:gd name="connsiteY4-310" fmla="*/ 11492 h 13459"/>
                <a:gd name="connsiteX5-311" fmla="*/ 3321 w 10540"/>
                <a:gd name="connsiteY5-312" fmla="*/ 13160 h 13459"/>
                <a:gd name="connsiteX6-313" fmla="*/ 4499 w 10540"/>
                <a:gd name="connsiteY6-314" fmla="*/ 13160 h 13459"/>
                <a:gd name="connsiteX7-315" fmla="*/ 5037 w 10540"/>
                <a:gd name="connsiteY7-316" fmla="*/ 13459 h 13459"/>
                <a:gd name="connsiteX8-317" fmla="*/ 5900 w 10540"/>
                <a:gd name="connsiteY8-318" fmla="*/ 13160 h 13459"/>
                <a:gd name="connsiteX9-319" fmla="*/ 7746 w 10540"/>
                <a:gd name="connsiteY9-320" fmla="*/ 13160 h 13459"/>
                <a:gd name="connsiteX10-321" fmla="*/ 9666 w 10540"/>
                <a:gd name="connsiteY10-322" fmla="*/ 13160 h 13459"/>
                <a:gd name="connsiteX11-323" fmla="*/ 10540 w 10540"/>
                <a:gd name="connsiteY11-324" fmla="*/ 11240 h 13459"/>
                <a:gd name="connsiteX12-325" fmla="*/ 8703 w 10540"/>
                <a:gd name="connsiteY12-326" fmla="*/ 10204 h 13459"/>
                <a:gd name="connsiteX13-327" fmla="*/ 7739 w 10540"/>
                <a:gd name="connsiteY13-328" fmla="*/ 9762 h 13459"/>
                <a:gd name="connsiteX14-329" fmla="*/ 4729 w 10540"/>
                <a:gd name="connsiteY14-330" fmla="*/ 7700 h 13459"/>
                <a:gd name="connsiteX15-331" fmla="*/ 4194 w 10540"/>
                <a:gd name="connsiteY15-332" fmla="*/ 6032 h 13459"/>
                <a:gd name="connsiteX16-333" fmla="*/ 2633 w 10540"/>
                <a:gd name="connsiteY16-334" fmla="*/ 0 h 13459"/>
                <a:gd name="connsiteX17-335" fmla="*/ 649 w 10540"/>
                <a:gd name="connsiteY17-336" fmla="*/ 4345 h 134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</a:cxnLst>
              <a:rect l="l" t="t" r="r" b="b"/>
              <a:pathLst>
                <a:path w="10540" h="13459">
                  <a:moveTo>
                    <a:pt x="649" y="4345"/>
                  </a:moveTo>
                  <a:lnTo>
                    <a:pt x="0" y="6497"/>
                  </a:lnTo>
                  <a:cubicBezTo>
                    <a:pt x="111" y="6985"/>
                    <a:pt x="223" y="7472"/>
                    <a:pt x="334" y="7960"/>
                  </a:cubicBezTo>
                  <a:lnTo>
                    <a:pt x="1781" y="10833"/>
                  </a:lnTo>
                  <a:lnTo>
                    <a:pt x="3321" y="11492"/>
                  </a:lnTo>
                  <a:lnTo>
                    <a:pt x="3321" y="13160"/>
                  </a:lnTo>
                  <a:lnTo>
                    <a:pt x="4499" y="13160"/>
                  </a:lnTo>
                  <a:lnTo>
                    <a:pt x="5037" y="13459"/>
                  </a:lnTo>
                  <a:lnTo>
                    <a:pt x="5900" y="13160"/>
                  </a:lnTo>
                  <a:lnTo>
                    <a:pt x="7746" y="13160"/>
                  </a:lnTo>
                  <a:lnTo>
                    <a:pt x="9666" y="13160"/>
                  </a:lnTo>
                  <a:cubicBezTo>
                    <a:pt x="9777" y="12604"/>
                    <a:pt x="10429" y="11796"/>
                    <a:pt x="10540" y="11240"/>
                  </a:cubicBezTo>
                  <a:lnTo>
                    <a:pt x="8703" y="10204"/>
                  </a:lnTo>
                  <a:lnTo>
                    <a:pt x="7739" y="9762"/>
                  </a:lnTo>
                  <a:lnTo>
                    <a:pt x="4729" y="7700"/>
                  </a:lnTo>
                  <a:lnTo>
                    <a:pt x="4194" y="6032"/>
                  </a:lnTo>
                  <a:cubicBezTo>
                    <a:pt x="4027" y="4949"/>
                    <a:pt x="3224" y="281"/>
                    <a:pt x="2633" y="0"/>
                  </a:cubicBezTo>
                  <a:lnTo>
                    <a:pt x="649" y="4345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任意多边形: 形状 12"/>
            <p:cNvSpPr/>
            <p:nvPr/>
          </p:nvSpPr>
          <p:spPr bwMode="auto">
            <a:xfrm>
              <a:off x="11468443" y="5364284"/>
              <a:ext cx="720287" cy="672696"/>
            </a:xfrm>
            <a:custGeom>
              <a:avLst/>
              <a:gdLst>
                <a:gd name="connsiteX0" fmla="*/ 720287 w 720287"/>
                <a:gd name="connsiteY0" fmla="*/ 0 h 672696"/>
                <a:gd name="connsiteX1" fmla="*/ 720287 w 720287"/>
                <a:gd name="connsiteY1" fmla="*/ 111185 h 672696"/>
                <a:gd name="connsiteX2" fmla="*/ 709692 w 720287"/>
                <a:gd name="connsiteY2" fmla="*/ 158340 h 672696"/>
                <a:gd name="connsiteX3" fmla="*/ 487322 w 720287"/>
                <a:gd name="connsiteY3" fmla="*/ 267530 h 672696"/>
                <a:gd name="connsiteX4" fmla="*/ 624529 w 720287"/>
                <a:gd name="connsiteY4" fmla="*/ 435994 h 672696"/>
                <a:gd name="connsiteX5" fmla="*/ 720287 w 720287"/>
                <a:gd name="connsiteY5" fmla="*/ 483349 h 672696"/>
                <a:gd name="connsiteX6" fmla="*/ 720287 w 720287"/>
                <a:gd name="connsiteY6" fmla="*/ 672696 h 672696"/>
                <a:gd name="connsiteX7" fmla="*/ 709692 w 720287"/>
                <a:gd name="connsiteY7" fmla="*/ 671531 h 672696"/>
                <a:gd name="connsiteX8" fmla="*/ 49678 w 720287"/>
                <a:gd name="connsiteY8" fmla="*/ 267530 h 672696"/>
                <a:gd name="connsiteX9" fmla="*/ 0 w 720287"/>
                <a:gd name="connsiteY9" fmla="*/ 267530 h 67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0287" h="672696">
                  <a:moveTo>
                    <a:pt x="720287" y="0"/>
                  </a:moveTo>
                  <a:lnTo>
                    <a:pt x="720287" y="111185"/>
                  </a:lnTo>
                  <a:lnTo>
                    <a:pt x="709692" y="158340"/>
                  </a:lnTo>
                  <a:lnTo>
                    <a:pt x="487322" y="267530"/>
                  </a:lnTo>
                  <a:lnTo>
                    <a:pt x="624529" y="435994"/>
                  </a:lnTo>
                  <a:lnTo>
                    <a:pt x="720287" y="483349"/>
                  </a:lnTo>
                  <a:lnTo>
                    <a:pt x="720287" y="672696"/>
                  </a:lnTo>
                  <a:lnTo>
                    <a:pt x="709692" y="671531"/>
                  </a:lnTo>
                  <a:lnTo>
                    <a:pt x="49678" y="267530"/>
                  </a:lnTo>
                  <a:lnTo>
                    <a:pt x="0" y="26753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14" y="4954511"/>
              <a:ext cx="2450613" cy="1901458"/>
            </a:xfrm>
            <a:custGeom>
              <a:avLst/>
              <a:gdLst>
                <a:gd name="T0" fmla="*/ 257 w 738"/>
                <a:gd name="T1" fmla="*/ 206 h 678"/>
                <a:gd name="T2" fmla="*/ 224 w 738"/>
                <a:gd name="T3" fmla="*/ 322 h 678"/>
                <a:gd name="T4" fmla="*/ 257 w 738"/>
                <a:gd name="T5" fmla="*/ 422 h 678"/>
                <a:gd name="T6" fmla="*/ 161 w 738"/>
                <a:gd name="T7" fmla="*/ 546 h 678"/>
                <a:gd name="T8" fmla="*/ 292 w 738"/>
                <a:gd name="T9" fmla="*/ 518 h 678"/>
                <a:gd name="T10" fmla="*/ 387 w 738"/>
                <a:gd name="T11" fmla="*/ 364 h 678"/>
                <a:gd name="T12" fmla="*/ 394 w 738"/>
                <a:gd name="T13" fmla="*/ 266 h 678"/>
                <a:gd name="T14" fmla="*/ 552 w 738"/>
                <a:gd name="T15" fmla="*/ 112 h 678"/>
                <a:gd name="T16" fmla="*/ 704 w 738"/>
                <a:gd name="T17" fmla="*/ 0 h 678"/>
                <a:gd name="T18" fmla="*/ 738 w 738"/>
                <a:gd name="T19" fmla="*/ 33 h 678"/>
                <a:gd name="T20" fmla="*/ 693 w 738"/>
                <a:gd name="T21" fmla="*/ 42 h 678"/>
                <a:gd name="T22" fmla="*/ 586 w 738"/>
                <a:gd name="T23" fmla="*/ 166 h 678"/>
                <a:gd name="T24" fmla="*/ 542 w 738"/>
                <a:gd name="T25" fmla="*/ 210 h 678"/>
                <a:gd name="T26" fmla="*/ 542 w 738"/>
                <a:gd name="T27" fmla="*/ 239 h 678"/>
                <a:gd name="T28" fmla="*/ 479 w 738"/>
                <a:gd name="T29" fmla="*/ 299 h 678"/>
                <a:gd name="T30" fmla="*/ 542 w 738"/>
                <a:gd name="T31" fmla="*/ 318 h 678"/>
                <a:gd name="T32" fmla="*/ 445 w 738"/>
                <a:gd name="T33" fmla="*/ 383 h 678"/>
                <a:gd name="T34" fmla="*/ 431 w 738"/>
                <a:gd name="T35" fmla="*/ 454 h 678"/>
                <a:gd name="T36" fmla="*/ 395 w 738"/>
                <a:gd name="T37" fmla="*/ 470 h 678"/>
                <a:gd name="T38" fmla="*/ 328 w 738"/>
                <a:gd name="T39" fmla="*/ 546 h 678"/>
                <a:gd name="T40" fmla="*/ 308 w 738"/>
                <a:gd name="T41" fmla="*/ 678 h 678"/>
                <a:gd name="T42" fmla="*/ 276 w 738"/>
                <a:gd name="T43" fmla="*/ 618 h 678"/>
                <a:gd name="T44" fmla="*/ 200 w 738"/>
                <a:gd name="T45" fmla="*/ 610 h 678"/>
                <a:gd name="T46" fmla="*/ 161 w 738"/>
                <a:gd name="T47" fmla="*/ 578 h 678"/>
                <a:gd name="T48" fmla="*/ 109 w 738"/>
                <a:gd name="T49" fmla="*/ 626 h 678"/>
                <a:gd name="T50" fmla="*/ 49 w 738"/>
                <a:gd name="T51" fmla="*/ 645 h 678"/>
                <a:gd name="T52" fmla="*/ 7 w 738"/>
                <a:gd name="T53" fmla="*/ 645 h 678"/>
                <a:gd name="T54" fmla="*/ 57 w 738"/>
                <a:gd name="T55" fmla="*/ 610 h 678"/>
                <a:gd name="T56" fmla="*/ 77 w 738"/>
                <a:gd name="T57" fmla="*/ 574 h 678"/>
                <a:gd name="T58" fmla="*/ 97 w 738"/>
                <a:gd name="T59" fmla="*/ 558 h 678"/>
                <a:gd name="T60" fmla="*/ 41 w 738"/>
                <a:gd name="T61" fmla="*/ 578 h 678"/>
                <a:gd name="T62" fmla="*/ 0 w 738"/>
                <a:gd name="T63" fmla="*/ 622 h 678"/>
                <a:gd name="T64" fmla="*/ 0 w 738"/>
                <a:gd name="T65" fmla="*/ 377 h 678"/>
                <a:gd name="connsiteX0" fmla="*/ 3482 w 10000"/>
                <a:gd name="connsiteY0" fmla="*/ 3038 h 10000"/>
                <a:gd name="connsiteX1" fmla="*/ 3035 w 10000"/>
                <a:gd name="connsiteY1" fmla="*/ 4749 h 10000"/>
                <a:gd name="connsiteX2" fmla="*/ 2182 w 10000"/>
                <a:gd name="connsiteY2" fmla="*/ 8053 h 10000"/>
                <a:gd name="connsiteX3" fmla="*/ 3957 w 10000"/>
                <a:gd name="connsiteY3" fmla="*/ 7640 h 10000"/>
                <a:gd name="connsiteX4" fmla="*/ 5244 w 10000"/>
                <a:gd name="connsiteY4" fmla="*/ 5369 h 10000"/>
                <a:gd name="connsiteX5" fmla="*/ 5339 w 10000"/>
                <a:gd name="connsiteY5" fmla="*/ 3923 h 10000"/>
                <a:gd name="connsiteX6" fmla="*/ 7480 w 10000"/>
                <a:gd name="connsiteY6" fmla="*/ 1652 h 10000"/>
                <a:gd name="connsiteX7" fmla="*/ 9539 w 10000"/>
                <a:gd name="connsiteY7" fmla="*/ 0 h 10000"/>
                <a:gd name="connsiteX8" fmla="*/ 10000 w 10000"/>
                <a:gd name="connsiteY8" fmla="*/ 487 h 10000"/>
                <a:gd name="connsiteX9" fmla="*/ 9390 w 10000"/>
                <a:gd name="connsiteY9" fmla="*/ 619 h 10000"/>
                <a:gd name="connsiteX10" fmla="*/ 7940 w 10000"/>
                <a:gd name="connsiteY10" fmla="*/ 2448 h 10000"/>
                <a:gd name="connsiteX11" fmla="*/ 7344 w 10000"/>
                <a:gd name="connsiteY11" fmla="*/ 3097 h 10000"/>
                <a:gd name="connsiteX12" fmla="*/ 7344 w 10000"/>
                <a:gd name="connsiteY12" fmla="*/ 3525 h 10000"/>
                <a:gd name="connsiteX13" fmla="*/ 6491 w 10000"/>
                <a:gd name="connsiteY13" fmla="*/ 4410 h 10000"/>
                <a:gd name="connsiteX14" fmla="*/ 7344 w 10000"/>
                <a:gd name="connsiteY14" fmla="*/ 4690 h 10000"/>
                <a:gd name="connsiteX15" fmla="*/ 6030 w 10000"/>
                <a:gd name="connsiteY15" fmla="*/ 5649 h 10000"/>
                <a:gd name="connsiteX16" fmla="*/ 5840 w 10000"/>
                <a:gd name="connsiteY16" fmla="*/ 6696 h 10000"/>
                <a:gd name="connsiteX17" fmla="*/ 5352 w 10000"/>
                <a:gd name="connsiteY17" fmla="*/ 6932 h 10000"/>
                <a:gd name="connsiteX18" fmla="*/ 4444 w 10000"/>
                <a:gd name="connsiteY18" fmla="*/ 8053 h 10000"/>
                <a:gd name="connsiteX19" fmla="*/ 4173 w 10000"/>
                <a:gd name="connsiteY19" fmla="*/ 10000 h 10000"/>
                <a:gd name="connsiteX20" fmla="*/ 3740 w 10000"/>
                <a:gd name="connsiteY20" fmla="*/ 9115 h 10000"/>
                <a:gd name="connsiteX21" fmla="*/ 2710 w 10000"/>
                <a:gd name="connsiteY21" fmla="*/ 8997 h 10000"/>
                <a:gd name="connsiteX22" fmla="*/ 2182 w 10000"/>
                <a:gd name="connsiteY22" fmla="*/ 8525 h 10000"/>
                <a:gd name="connsiteX23" fmla="*/ 1477 w 10000"/>
                <a:gd name="connsiteY23" fmla="*/ 9233 h 10000"/>
                <a:gd name="connsiteX24" fmla="*/ 664 w 10000"/>
                <a:gd name="connsiteY24" fmla="*/ 9513 h 10000"/>
                <a:gd name="connsiteX25" fmla="*/ 95 w 10000"/>
                <a:gd name="connsiteY25" fmla="*/ 9513 h 10000"/>
                <a:gd name="connsiteX26" fmla="*/ 772 w 10000"/>
                <a:gd name="connsiteY26" fmla="*/ 8997 h 10000"/>
                <a:gd name="connsiteX27" fmla="*/ 1043 w 10000"/>
                <a:gd name="connsiteY27" fmla="*/ 8466 h 10000"/>
                <a:gd name="connsiteX28" fmla="*/ 1314 w 10000"/>
                <a:gd name="connsiteY28" fmla="*/ 8230 h 10000"/>
                <a:gd name="connsiteX29" fmla="*/ 556 w 10000"/>
                <a:gd name="connsiteY29" fmla="*/ 8525 h 10000"/>
                <a:gd name="connsiteX30" fmla="*/ 0 w 10000"/>
                <a:gd name="connsiteY30" fmla="*/ 9174 h 10000"/>
                <a:gd name="connsiteX31" fmla="*/ 0 w 10000"/>
                <a:gd name="connsiteY31" fmla="*/ 5560 h 10000"/>
                <a:gd name="connsiteX0-1" fmla="*/ 3035 w 10000"/>
                <a:gd name="connsiteY0-2" fmla="*/ 4749 h 10000"/>
                <a:gd name="connsiteX1-3" fmla="*/ 2182 w 10000"/>
                <a:gd name="connsiteY1-4" fmla="*/ 8053 h 10000"/>
                <a:gd name="connsiteX2-5" fmla="*/ 3957 w 10000"/>
                <a:gd name="connsiteY2-6" fmla="*/ 7640 h 10000"/>
                <a:gd name="connsiteX3-7" fmla="*/ 5244 w 10000"/>
                <a:gd name="connsiteY3-8" fmla="*/ 5369 h 10000"/>
                <a:gd name="connsiteX4-9" fmla="*/ 5339 w 10000"/>
                <a:gd name="connsiteY4-10" fmla="*/ 3923 h 10000"/>
                <a:gd name="connsiteX5-11" fmla="*/ 7480 w 10000"/>
                <a:gd name="connsiteY5-12" fmla="*/ 1652 h 10000"/>
                <a:gd name="connsiteX6-13" fmla="*/ 9539 w 10000"/>
                <a:gd name="connsiteY6-14" fmla="*/ 0 h 10000"/>
                <a:gd name="connsiteX7-15" fmla="*/ 10000 w 10000"/>
                <a:gd name="connsiteY7-16" fmla="*/ 487 h 10000"/>
                <a:gd name="connsiteX8-17" fmla="*/ 9390 w 10000"/>
                <a:gd name="connsiteY8-18" fmla="*/ 619 h 10000"/>
                <a:gd name="connsiteX9-19" fmla="*/ 7940 w 10000"/>
                <a:gd name="connsiteY9-20" fmla="*/ 2448 h 10000"/>
                <a:gd name="connsiteX10-21" fmla="*/ 7344 w 10000"/>
                <a:gd name="connsiteY10-22" fmla="*/ 3097 h 10000"/>
                <a:gd name="connsiteX11-23" fmla="*/ 7344 w 10000"/>
                <a:gd name="connsiteY11-24" fmla="*/ 3525 h 10000"/>
                <a:gd name="connsiteX12-25" fmla="*/ 6491 w 10000"/>
                <a:gd name="connsiteY12-26" fmla="*/ 4410 h 10000"/>
                <a:gd name="connsiteX13-27" fmla="*/ 7344 w 10000"/>
                <a:gd name="connsiteY13-28" fmla="*/ 4690 h 10000"/>
                <a:gd name="connsiteX14-29" fmla="*/ 6030 w 10000"/>
                <a:gd name="connsiteY14-30" fmla="*/ 5649 h 10000"/>
                <a:gd name="connsiteX15-31" fmla="*/ 5840 w 10000"/>
                <a:gd name="connsiteY15-32" fmla="*/ 6696 h 10000"/>
                <a:gd name="connsiteX16-33" fmla="*/ 5352 w 10000"/>
                <a:gd name="connsiteY16-34" fmla="*/ 6932 h 10000"/>
                <a:gd name="connsiteX17-35" fmla="*/ 4444 w 10000"/>
                <a:gd name="connsiteY17-36" fmla="*/ 8053 h 10000"/>
                <a:gd name="connsiteX18-37" fmla="*/ 4173 w 10000"/>
                <a:gd name="connsiteY18-38" fmla="*/ 10000 h 10000"/>
                <a:gd name="connsiteX19-39" fmla="*/ 3740 w 10000"/>
                <a:gd name="connsiteY19-40" fmla="*/ 9115 h 10000"/>
                <a:gd name="connsiteX20-41" fmla="*/ 2710 w 10000"/>
                <a:gd name="connsiteY20-42" fmla="*/ 8997 h 10000"/>
                <a:gd name="connsiteX21-43" fmla="*/ 2182 w 10000"/>
                <a:gd name="connsiteY21-44" fmla="*/ 8525 h 10000"/>
                <a:gd name="connsiteX22-45" fmla="*/ 1477 w 10000"/>
                <a:gd name="connsiteY22-46" fmla="*/ 9233 h 10000"/>
                <a:gd name="connsiteX23-47" fmla="*/ 664 w 10000"/>
                <a:gd name="connsiteY23-48" fmla="*/ 9513 h 10000"/>
                <a:gd name="connsiteX24-49" fmla="*/ 95 w 10000"/>
                <a:gd name="connsiteY24-50" fmla="*/ 9513 h 10000"/>
                <a:gd name="connsiteX25-51" fmla="*/ 772 w 10000"/>
                <a:gd name="connsiteY25-52" fmla="*/ 8997 h 10000"/>
                <a:gd name="connsiteX26-53" fmla="*/ 1043 w 10000"/>
                <a:gd name="connsiteY26-54" fmla="*/ 8466 h 10000"/>
                <a:gd name="connsiteX27-55" fmla="*/ 1314 w 10000"/>
                <a:gd name="connsiteY27-56" fmla="*/ 8230 h 10000"/>
                <a:gd name="connsiteX28-57" fmla="*/ 556 w 10000"/>
                <a:gd name="connsiteY28-58" fmla="*/ 8525 h 10000"/>
                <a:gd name="connsiteX29-59" fmla="*/ 0 w 10000"/>
                <a:gd name="connsiteY29-60" fmla="*/ 9174 h 10000"/>
                <a:gd name="connsiteX30-61" fmla="*/ 0 w 10000"/>
                <a:gd name="connsiteY30-62" fmla="*/ 5560 h 10000"/>
                <a:gd name="connsiteX0-63" fmla="*/ 2182 w 10000"/>
                <a:gd name="connsiteY0-64" fmla="*/ 8053 h 10000"/>
                <a:gd name="connsiteX1-65" fmla="*/ 3957 w 10000"/>
                <a:gd name="connsiteY1-66" fmla="*/ 7640 h 10000"/>
                <a:gd name="connsiteX2-67" fmla="*/ 5244 w 10000"/>
                <a:gd name="connsiteY2-68" fmla="*/ 5369 h 10000"/>
                <a:gd name="connsiteX3-69" fmla="*/ 5339 w 10000"/>
                <a:gd name="connsiteY3-70" fmla="*/ 3923 h 10000"/>
                <a:gd name="connsiteX4-71" fmla="*/ 7480 w 10000"/>
                <a:gd name="connsiteY4-72" fmla="*/ 1652 h 10000"/>
                <a:gd name="connsiteX5-73" fmla="*/ 9539 w 10000"/>
                <a:gd name="connsiteY5-74" fmla="*/ 0 h 10000"/>
                <a:gd name="connsiteX6-75" fmla="*/ 10000 w 10000"/>
                <a:gd name="connsiteY6-76" fmla="*/ 487 h 10000"/>
                <a:gd name="connsiteX7-77" fmla="*/ 9390 w 10000"/>
                <a:gd name="connsiteY7-78" fmla="*/ 619 h 10000"/>
                <a:gd name="connsiteX8-79" fmla="*/ 7940 w 10000"/>
                <a:gd name="connsiteY8-80" fmla="*/ 2448 h 10000"/>
                <a:gd name="connsiteX9-81" fmla="*/ 7344 w 10000"/>
                <a:gd name="connsiteY9-82" fmla="*/ 3097 h 10000"/>
                <a:gd name="connsiteX10-83" fmla="*/ 7344 w 10000"/>
                <a:gd name="connsiteY10-84" fmla="*/ 3525 h 10000"/>
                <a:gd name="connsiteX11-85" fmla="*/ 6491 w 10000"/>
                <a:gd name="connsiteY11-86" fmla="*/ 4410 h 10000"/>
                <a:gd name="connsiteX12-87" fmla="*/ 7344 w 10000"/>
                <a:gd name="connsiteY12-88" fmla="*/ 4690 h 10000"/>
                <a:gd name="connsiteX13-89" fmla="*/ 6030 w 10000"/>
                <a:gd name="connsiteY13-90" fmla="*/ 5649 h 10000"/>
                <a:gd name="connsiteX14-91" fmla="*/ 5840 w 10000"/>
                <a:gd name="connsiteY14-92" fmla="*/ 6696 h 10000"/>
                <a:gd name="connsiteX15-93" fmla="*/ 5352 w 10000"/>
                <a:gd name="connsiteY15-94" fmla="*/ 6932 h 10000"/>
                <a:gd name="connsiteX16-95" fmla="*/ 4444 w 10000"/>
                <a:gd name="connsiteY16-96" fmla="*/ 8053 h 10000"/>
                <a:gd name="connsiteX17-97" fmla="*/ 4173 w 10000"/>
                <a:gd name="connsiteY17-98" fmla="*/ 10000 h 10000"/>
                <a:gd name="connsiteX18-99" fmla="*/ 3740 w 10000"/>
                <a:gd name="connsiteY18-100" fmla="*/ 9115 h 10000"/>
                <a:gd name="connsiteX19-101" fmla="*/ 2710 w 10000"/>
                <a:gd name="connsiteY19-102" fmla="*/ 8997 h 10000"/>
                <a:gd name="connsiteX20-103" fmla="*/ 2182 w 10000"/>
                <a:gd name="connsiteY20-104" fmla="*/ 8525 h 10000"/>
                <a:gd name="connsiteX21-105" fmla="*/ 1477 w 10000"/>
                <a:gd name="connsiteY21-106" fmla="*/ 9233 h 10000"/>
                <a:gd name="connsiteX22-107" fmla="*/ 664 w 10000"/>
                <a:gd name="connsiteY22-108" fmla="*/ 9513 h 10000"/>
                <a:gd name="connsiteX23-109" fmla="*/ 95 w 10000"/>
                <a:gd name="connsiteY23-110" fmla="*/ 9513 h 10000"/>
                <a:gd name="connsiteX24-111" fmla="*/ 772 w 10000"/>
                <a:gd name="connsiteY24-112" fmla="*/ 8997 h 10000"/>
                <a:gd name="connsiteX25-113" fmla="*/ 1043 w 10000"/>
                <a:gd name="connsiteY25-114" fmla="*/ 8466 h 10000"/>
                <a:gd name="connsiteX26-115" fmla="*/ 1314 w 10000"/>
                <a:gd name="connsiteY26-116" fmla="*/ 8230 h 10000"/>
                <a:gd name="connsiteX27-117" fmla="*/ 556 w 10000"/>
                <a:gd name="connsiteY27-118" fmla="*/ 8525 h 10000"/>
                <a:gd name="connsiteX28-119" fmla="*/ 0 w 10000"/>
                <a:gd name="connsiteY28-120" fmla="*/ 9174 h 10000"/>
                <a:gd name="connsiteX29-121" fmla="*/ 0 w 10000"/>
                <a:gd name="connsiteY29-122" fmla="*/ 5560 h 10000"/>
                <a:gd name="connsiteX0-123" fmla="*/ 2182 w 10000"/>
                <a:gd name="connsiteY0-124" fmla="*/ 8053 h 10000"/>
                <a:gd name="connsiteX1-125" fmla="*/ 3957 w 10000"/>
                <a:gd name="connsiteY1-126" fmla="*/ 7640 h 10000"/>
                <a:gd name="connsiteX2-127" fmla="*/ 5244 w 10000"/>
                <a:gd name="connsiteY2-128" fmla="*/ 5369 h 10000"/>
                <a:gd name="connsiteX3-129" fmla="*/ 5339 w 10000"/>
                <a:gd name="connsiteY3-130" fmla="*/ 3923 h 10000"/>
                <a:gd name="connsiteX4-131" fmla="*/ 7480 w 10000"/>
                <a:gd name="connsiteY4-132" fmla="*/ 1652 h 10000"/>
                <a:gd name="connsiteX5-133" fmla="*/ 9539 w 10000"/>
                <a:gd name="connsiteY5-134" fmla="*/ 0 h 10000"/>
                <a:gd name="connsiteX6-135" fmla="*/ 10000 w 10000"/>
                <a:gd name="connsiteY6-136" fmla="*/ 487 h 10000"/>
                <a:gd name="connsiteX7-137" fmla="*/ 9390 w 10000"/>
                <a:gd name="connsiteY7-138" fmla="*/ 619 h 10000"/>
                <a:gd name="connsiteX8-139" fmla="*/ 7940 w 10000"/>
                <a:gd name="connsiteY8-140" fmla="*/ 2448 h 10000"/>
                <a:gd name="connsiteX9-141" fmla="*/ 7344 w 10000"/>
                <a:gd name="connsiteY9-142" fmla="*/ 3097 h 10000"/>
                <a:gd name="connsiteX10-143" fmla="*/ 7344 w 10000"/>
                <a:gd name="connsiteY10-144" fmla="*/ 3525 h 10000"/>
                <a:gd name="connsiteX11-145" fmla="*/ 6491 w 10000"/>
                <a:gd name="connsiteY11-146" fmla="*/ 4410 h 10000"/>
                <a:gd name="connsiteX12-147" fmla="*/ 7344 w 10000"/>
                <a:gd name="connsiteY12-148" fmla="*/ 4690 h 10000"/>
                <a:gd name="connsiteX13-149" fmla="*/ 6030 w 10000"/>
                <a:gd name="connsiteY13-150" fmla="*/ 5649 h 10000"/>
                <a:gd name="connsiteX14-151" fmla="*/ 5840 w 10000"/>
                <a:gd name="connsiteY14-152" fmla="*/ 6696 h 10000"/>
                <a:gd name="connsiteX15-153" fmla="*/ 5352 w 10000"/>
                <a:gd name="connsiteY15-154" fmla="*/ 6932 h 10000"/>
                <a:gd name="connsiteX16-155" fmla="*/ 4444 w 10000"/>
                <a:gd name="connsiteY16-156" fmla="*/ 8053 h 10000"/>
                <a:gd name="connsiteX17-157" fmla="*/ 4173 w 10000"/>
                <a:gd name="connsiteY17-158" fmla="*/ 10000 h 10000"/>
                <a:gd name="connsiteX18-159" fmla="*/ 3740 w 10000"/>
                <a:gd name="connsiteY18-160" fmla="*/ 9115 h 10000"/>
                <a:gd name="connsiteX19-161" fmla="*/ 2710 w 10000"/>
                <a:gd name="connsiteY19-162" fmla="*/ 8997 h 10000"/>
                <a:gd name="connsiteX20-163" fmla="*/ 2182 w 10000"/>
                <a:gd name="connsiteY20-164" fmla="*/ 8525 h 10000"/>
                <a:gd name="connsiteX21-165" fmla="*/ 1477 w 10000"/>
                <a:gd name="connsiteY21-166" fmla="*/ 9233 h 10000"/>
                <a:gd name="connsiteX22-167" fmla="*/ 664 w 10000"/>
                <a:gd name="connsiteY22-168" fmla="*/ 9513 h 10000"/>
                <a:gd name="connsiteX23-169" fmla="*/ 95 w 10000"/>
                <a:gd name="connsiteY23-170" fmla="*/ 9513 h 10000"/>
                <a:gd name="connsiteX24-171" fmla="*/ 772 w 10000"/>
                <a:gd name="connsiteY24-172" fmla="*/ 8997 h 10000"/>
                <a:gd name="connsiteX25-173" fmla="*/ 1043 w 10000"/>
                <a:gd name="connsiteY25-174" fmla="*/ 8466 h 10000"/>
                <a:gd name="connsiteX26-175" fmla="*/ 1314 w 10000"/>
                <a:gd name="connsiteY26-176" fmla="*/ 8230 h 10000"/>
                <a:gd name="connsiteX27-177" fmla="*/ 556 w 10000"/>
                <a:gd name="connsiteY27-178" fmla="*/ 8525 h 10000"/>
                <a:gd name="connsiteX28-179" fmla="*/ 0 w 10000"/>
                <a:gd name="connsiteY28-180" fmla="*/ 9174 h 10000"/>
                <a:gd name="connsiteX0-181" fmla="*/ 2182 w 10000"/>
                <a:gd name="connsiteY0-182" fmla="*/ 8053 h 10000"/>
                <a:gd name="connsiteX1-183" fmla="*/ 3957 w 10000"/>
                <a:gd name="connsiteY1-184" fmla="*/ 7640 h 10000"/>
                <a:gd name="connsiteX2-185" fmla="*/ 5244 w 10000"/>
                <a:gd name="connsiteY2-186" fmla="*/ 5369 h 10000"/>
                <a:gd name="connsiteX3-187" fmla="*/ 5339 w 10000"/>
                <a:gd name="connsiteY3-188" fmla="*/ 3923 h 10000"/>
                <a:gd name="connsiteX4-189" fmla="*/ 7480 w 10000"/>
                <a:gd name="connsiteY4-190" fmla="*/ 1652 h 10000"/>
                <a:gd name="connsiteX5-191" fmla="*/ 9539 w 10000"/>
                <a:gd name="connsiteY5-192" fmla="*/ 0 h 10000"/>
                <a:gd name="connsiteX6-193" fmla="*/ 10000 w 10000"/>
                <a:gd name="connsiteY6-194" fmla="*/ 487 h 10000"/>
                <a:gd name="connsiteX7-195" fmla="*/ 9390 w 10000"/>
                <a:gd name="connsiteY7-196" fmla="*/ 619 h 10000"/>
                <a:gd name="connsiteX8-197" fmla="*/ 7940 w 10000"/>
                <a:gd name="connsiteY8-198" fmla="*/ 2448 h 10000"/>
                <a:gd name="connsiteX9-199" fmla="*/ 7344 w 10000"/>
                <a:gd name="connsiteY9-200" fmla="*/ 3097 h 10000"/>
                <a:gd name="connsiteX10-201" fmla="*/ 7344 w 10000"/>
                <a:gd name="connsiteY10-202" fmla="*/ 3525 h 10000"/>
                <a:gd name="connsiteX11-203" fmla="*/ 6491 w 10000"/>
                <a:gd name="connsiteY11-204" fmla="*/ 4410 h 10000"/>
                <a:gd name="connsiteX12-205" fmla="*/ 7344 w 10000"/>
                <a:gd name="connsiteY12-206" fmla="*/ 4690 h 10000"/>
                <a:gd name="connsiteX13-207" fmla="*/ 6030 w 10000"/>
                <a:gd name="connsiteY13-208" fmla="*/ 5649 h 10000"/>
                <a:gd name="connsiteX14-209" fmla="*/ 5840 w 10000"/>
                <a:gd name="connsiteY14-210" fmla="*/ 6696 h 10000"/>
                <a:gd name="connsiteX15-211" fmla="*/ 5352 w 10000"/>
                <a:gd name="connsiteY15-212" fmla="*/ 6932 h 10000"/>
                <a:gd name="connsiteX16-213" fmla="*/ 4444 w 10000"/>
                <a:gd name="connsiteY16-214" fmla="*/ 8053 h 10000"/>
                <a:gd name="connsiteX17-215" fmla="*/ 4173 w 10000"/>
                <a:gd name="connsiteY17-216" fmla="*/ 10000 h 10000"/>
                <a:gd name="connsiteX18-217" fmla="*/ 3740 w 10000"/>
                <a:gd name="connsiteY18-218" fmla="*/ 9115 h 10000"/>
                <a:gd name="connsiteX19-219" fmla="*/ 2710 w 10000"/>
                <a:gd name="connsiteY19-220" fmla="*/ 8997 h 10000"/>
                <a:gd name="connsiteX20-221" fmla="*/ 2182 w 10000"/>
                <a:gd name="connsiteY20-222" fmla="*/ 8525 h 10000"/>
                <a:gd name="connsiteX21-223" fmla="*/ 1477 w 10000"/>
                <a:gd name="connsiteY21-224" fmla="*/ 9233 h 10000"/>
                <a:gd name="connsiteX22-225" fmla="*/ 664 w 10000"/>
                <a:gd name="connsiteY22-226" fmla="*/ 9513 h 10000"/>
                <a:gd name="connsiteX23-227" fmla="*/ 95 w 10000"/>
                <a:gd name="connsiteY23-228" fmla="*/ 9513 h 10000"/>
                <a:gd name="connsiteX24-229" fmla="*/ 772 w 10000"/>
                <a:gd name="connsiteY24-230" fmla="*/ 8997 h 10000"/>
                <a:gd name="connsiteX25-231" fmla="*/ 1043 w 10000"/>
                <a:gd name="connsiteY25-232" fmla="*/ 8466 h 10000"/>
                <a:gd name="connsiteX26-233" fmla="*/ 556 w 10000"/>
                <a:gd name="connsiteY26-234" fmla="*/ 8525 h 10000"/>
                <a:gd name="connsiteX27-235" fmla="*/ 0 w 10000"/>
                <a:gd name="connsiteY27-236" fmla="*/ 9174 h 10000"/>
                <a:gd name="connsiteX0-237" fmla="*/ 3957 w 10000"/>
                <a:gd name="connsiteY0-238" fmla="*/ 7640 h 10000"/>
                <a:gd name="connsiteX1-239" fmla="*/ 5244 w 10000"/>
                <a:gd name="connsiteY1-240" fmla="*/ 5369 h 10000"/>
                <a:gd name="connsiteX2-241" fmla="*/ 5339 w 10000"/>
                <a:gd name="connsiteY2-242" fmla="*/ 3923 h 10000"/>
                <a:gd name="connsiteX3-243" fmla="*/ 7480 w 10000"/>
                <a:gd name="connsiteY3-244" fmla="*/ 1652 h 10000"/>
                <a:gd name="connsiteX4-245" fmla="*/ 9539 w 10000"/>
                <a:gd name="connsiteY4-246" fmla="*/ 0 h 10000"/>
                <a:gd name="connsiteX5-247" fmla="*/ 10000 w 10000"/>
                <a:gd name="connsiteY5-248" fmla="*/ 487 h 10000"/>
                <a:gd name="connsiteX6-249" fmla="*/ 9390 w 10000"/>
                <a:gd name="connsiteY6-250" fmla="*/ 619 h 10000"/>
                <a:gd name="connsiteX7-251" fmla="*/ 7940 w 10000"/>
                <a:gd name="connsiteY7-252" fmla="*/ 2448 h 10000"/>
                <a:gd name="connsiteX8-253" fmla="*/ 7344 w 10000"/>
                <a:gd name="connsiteY8-254" fmla="*/ 3097 h 10000"/>
                <a:gd name="connsiteX9-255" fmla="*/ 7344 w 10000"/>
                <a:gd name="connsiteY9-256" fmla="*/ 3525 h 10000"/>
                <a:gd name="connsiteX10-257" fmla="*/ 6491 w 10000"/>
                <a:gd name="connsiteY10-258" fmla="*/ 4410 h 10000"/>
                <a:gd name="connsiteX11-259" fmla="*/ 7344 w 10000"/>
                <a:gd name="connsiteY11-260" fmla="*/ 4690 h 10000"/>
                <a:gd name="connsiteX12-261" fmla="*/ 6030 w 10000"/>
                <a:gd name="connsiteY12-262" fmla="*/ 5649 h 10000"/>
                <a:gd name="connsiteX13-263" fmla="*/ 5840 w 10000"/>
                <a:gd name="connsiteY13-264" fmla="*/ 6696 h 10000"/>
                <a:gd name="connsiteX14-265" fmla="*/ 5352 w 10000"/>
                <a:gd name="connsiteY14-266" fmla="*/ 6932 h 10000"/>
                <a:gd name="connsiteX15-267" fmla="*/ 4444 w 10000"/>
                <a:gd name="connsiteY15-268" fmla="*/ 8053 h 10000"/>
                <a:gd name="connsiteX16-269" fmla="*/ 4173 w 10000"/>
                <a:gd name="connsiteY16-270" fmla="*/ 10000 h 10000"/>
                <a:gd name="connsiteX17-271" fmla="*/ 3740 w 10000"/>
                <a:gd name="connsiteY17-272" fmla="*/ 9115 h 10000"/>
                <a:gd name="connsiteX18-273" fmla="*/ 2710 w 10000"/>
                <a:gd name="connsiteY18-274" fmla="*/ 8997 h 10000"/>
                <a:gd name="connsiteX19-275" fmla="*/ 2182 w 10000"/>
                <a:gd name="connsiteY19-276" fmla="*/ 8525 h 10000"/>
                <a:gd name="connsiteX20-277" fmla="*/ 1477 w 10000"/>
                <a:gd name="connsiteY20-278" fmla="*/ 9233 h 10000"/>
                <a:gd name="connsiteX21-279" fmla="*/ 664 w 10000"/>
                <a:gd name="connsiteY21-280" fmla="*/ 9513 h 10000"/>
                <a:gd name="connsiteX22-281" fmla="*/ 95 w 10000"/>
                <a:gd name="connsiteY22-282" fmla="*/ 9513 h 10000"/>
                <a:gd name="connsiteX23-283" fmla="*/ 772 w 10000"/>
                <a:gd name="connsiteY23-284" fmla="*/ 8997 h 10000"/>
                <a:gd name="connsiteX24-285" fmla="*/ 1043 w 10000"/>
                <a:gd name="connsiteY24-286" fmla="*/ 8466 h 10000"/>
                <a:gd name="connsiteX25-287" fmla="*/ 556 w 10000"/>
                <a:gd name="connsiteY25-288" fmla="*/ 8525 h 10000"/>
                <a:gd name="connsiteX26-289" fmla="*/ 0 w 10000"/>
                <a:gd name="connsiteY26-290" fmla="*/ 9174 h 10000"/>
                <a:gd name="connsiteX0-291" fmla="*/ 3957 w 10000"/>
                <a:gd name="connsiteY0-292" fmla="*/ 7640 h 10000"/>
                <a:gd name="connsiteX1-293" fmla="*/ 5244 w 10000"/>
                <a:gd name="connsiteY1-294" fmla="*/ 5369 h 10000"/>
                <a:gd name="connsiteX2-295" fmla="*/ 5339 w 10000"/>
                <a:gd name="connsiteY2-296" fmla="*/ 3923 h 10000"/>
                <a:gd name="connsiteX3-297" fmla="*/ 7480 w 10000"/>
                <a:gd name="connsiteY3-298" fmla="*/ 1652 h 10000"/>
                <a:gd name="connsiteX4-299" fmla="*/ 9539 w 10000"/>
                <a:gd name="connsiteY4-300" fmla="*/ 0 h 10000"/>
                <a:gd name="connsiteX5-301" fmla="*/ 10000 w 10000"/>
                <a:gd name="connsiteY5-302" fmla="*/ 487 h 10000"/>
                <a:gd name="connsiteX6-303" fmla="*/ 9390 w 10000"/>
                <a:gd name="connsiteY6-304" fmla="*/ 619 h 10000"/>
                <a:gd name="connsiteX7-305" fmla="*/ 7940 w 10000"/>
                <a:gd name="connsiteY7-306" fmla="*/ 2448 h 10000"/>
                <a:gd name="connsiteX8-307" fmla="*/ 7344 w 10000"/>
                <a:gd name="connsiteY8-308" fmla="*/ 3097 h 10000"/>
                <a:gd name="connsiteX9-309" fmla="*/ 7344 w 10000"/>
                <a:gd name="connsiteY9-310" fmla="*/ 3525 h 10000"/>
                <a:gd name="connsiteX10-311" fmla="*/ 6491 w 10000"/>
                <a:gd name="connsiteY10-312" fmla="*/ 4410 h 10000"/>
                <a:gd name="connsiteX11-313" fmla="*/ 7344 w 10000"/>
                <a:gd name="connsiteY11-314" fmla="*/ 4690 h 10000"/>
                <a:gd name="connsiteX12-315" fmla="*/ 6030 w 10000"/>
                <a:gd name="connsiteY12-316" fmla="*/ 5649 h 10000"/>
                <a:gd name="connsiteX13-317" fmla="*/ 5840 w 10000"/>
                <a:gd name="connsiteY13-318" fmla="*/ 6696 h 10000"/>
                <a:gd name="connsiteX14-319" fmla="*/ 5352 w 10000"/>
                <a:gd name="connsiteY14-320" fmla="*/ 6932 h 10000"/>
                <a:gd name="connsiteX15-321" fmla="*/ 4444 w 10000"/>
                <a:gd name="connsiteY15-322" fmla="*/ 8053 h 10000"/>
                <a:gd name="connsiteX16-323" fmla="*/ 4173 w 10000"/>
                <a:gd name="connsiteY16-324" fmla="*/ 10000 h 10000"/>
                <a:gd name="connsiteX17-325" fmla="*/ 3740 w 10000"/>
                <a:gd name="connsiteY17-326" fmla="*/ 9115 h 10000"/>
                <a:gd name="connsiteX18-327" fmla="*/ 2710 w 10000"/>
                <a:gd name="connsiteY18-328" fmla="*/ 8997 h 10000"/>
                <a:gd name="connsiteX19-329" fmla="*/ 2182 w 10000"/>
                <a:gd name="connsiteY19-330" fmla="*/ 8525 h 10000"/>
                <a:gd name="connsiteX20-331" fmla="*/ 664 w 10000"/>
                <a:gd name="connsiteY20-332" fmla="*/ 9513 h 10000"/>
                <a:gd name="connsiteX21-333" fmla="*/ 95 w 10000"/>
                <a:gd name="connsiteY21-334" fmla="*/ 9513 h 10000"/>
                <a:gd name="connsiteX22-335" fmla="*/ 772 w 10000"/>
                <a:gd name="connsiteY22-336" fmla="*/ 8997 h 10000"/>
                <a:gd name="connsiteX23-337" fmla="*/ 1043 w 10000"/>
                <a:gd name="connsiteY23-338" fmla="*/ 8466 h 10000"/>
                <a:gd name="connsiteX24-339" fmla="*/ 556 w 10000"/>
                <a:gd name="connsiteY24-340" fmla="*/ 8525 h 10000"/>
                <a:gd name="connsiteX25-341" fmla="*/ 0 w 10000"/>
                <a:gd name="connsiteY25-342" fmla="*/ 9174 h 10000"/>
                <a:gd name="connsiteX0-343" fmla="*/ 3957 w 10000"/>
                <a:gd name="connsiteY0-344" fmla="*/ 7640 h 10000"/>
                <a:gd name="connsiteX1-345" fmla="*/ 5244 w 10000"/>
                <a:gd name="connsiteY1-346" fmla="*/ 5369 h 10000"/>
                <a:gd name="connsiteX2-347" fmla="*/ 5339 w 10000"/>
                <a:gd name="connsiteY2-348" fmla="*/ 3923 h 10000"/>
                <a:gd name="connsiteX3-349" fmla="*/ 7480 w 10000"/>
                <a:gd name="connsiteY3-350" fmla="*/ 1652 h 10000"/>
                <a:gd name="connsiteX4-351" fmla="*/ 9539 w 10000"/>
                <a:gd name="connsiteY4-352" fmla="*/ 0 h 10000"/>
                <a:gd name="connsiteX5-353" fmla="*/ 10000 w 10000"/>
                <a:gd name="connsiteY5-354" fmla="*/ 487 h 10000"/>
                <a:gd name="connsiteX6-355" fmla="*/ 9390 w 10000"/>
                <a:gd name="connsiteY6-356" fmla="*/ 619 h 10000"/>
                <a:gd name="connsiteX7-357" fmla="*/ 7940 w 10000"/>
                <a:gd name="connsiteY7-358" fmla="*/ 2448 h 10000"/>
                <a:gd name="connsiteX8-359" fmla="*/ 7344 w 10000"/>
                <a:gd name="connsiteY8-360" fmla="*/ 3097 h 10000"/>
                <a:gd name="connsiteX9-361" fmla="*/ 7344 w 10000"/>
                <a:gd name="connsiteY9-362" fmla="*/ 3525 h 10000"/>
                <a:gd name="connsiteX10-363" fmla="*/ 6491 w 10000"/>
                <a:gd name="connsiteY10-364" fmla="*/ 4410 h 10000"/>
                <a:gd name="connsiteX11-365" fmla="*/ 7344 w 10000"/>
                <a:gd name="connsiteY11-366" fmla="*/ 4690 h 10000"/>
                <a:gd name="connsiteX12-367" fmla="*/ 6030 w 10000"/>
                <a:gd name="connsiteY12-368" fmla="*/ 5649 h 10000"/>
                <a:gd name="connsiteX13-369" fmla="*/ 5840 w 10000"/>
                <a:gd name="connsiteY13-370" fmla="*/ 6696 h 10000"/>
                <a:gd name="connsiteX14-371" fmla="*/ 5352 w 10000"/>
                <a:gd name="connsiteY14-372" fmla="*/ 6932 h 10000"/>
                <a:gd name="connsiteX15-373" fmla="*/ 4444 w 10000"/>
                <a:gd name="connsiteY15-374" fmla="*/ 8053 h 10000"/>
                <a:gd name="connsiteX16-375" fmla="*/ 4173 w 10000"/>
                <a:gd name="connsiteY16-376" fmla="*/ 10000 h 10000"/>
                <a:gd name="connsiteX17-377" fmla="*/ 3740 w 10000"/>
                <a:gd name="connsiteY17-378" fmla="*/ 9115 h 10000"/>
                <a:gd name="connsiteX18-379" fmla="*/ 2710 w 10000"/>
                <a:gd name="connsiteY18-380" fmla="*/ 8997 h 10000"/>
                <a:gd name="connsiteX19-381" fmla="*/ 2182 w 10000"/>
                <a:gd name="connsiteY19-382" fmla="*/ 8525 h 10000"/>
                <a:gd name="connsiteX20-383" fmla="*/ 95 w 10000"/>
                <a:gd name="connsiteY20-384" fmla="*/ 9513 h 10000"/>
                <a:gd name="connsiteX21-385" fmla="*/ 772 w 10000"/>
                <a:gd name="connsiteY21-386" fmla="*/ 8997 h 10000"/>
                <a:gd name="connsiteX22-387" fmla="*/ 1043 w 10000"/>
                <a:gd name="connsiteY22-388" fmla="*/ 8466 h 10000"/>
                <a:gd name="connsiteX23-389" fmla="*/ 556 w 10000"/>
                <a:gd name="connsiteY23-390" fmla="*/ 8525 h 10000"/>
                <a:gd name="connsiteX24-391" fmla="*/ 0 w 10000"/>
                <a:gd name="connsiteY24-392" fmla="*/ 9174 h 10000"/>
                <a:gd name="connsiteX0-393" fmla="*/ 3957 w 10000"/>
                <a:gd name="connsiteY0-394" fmla="*/ 7640 h 10000"/>
                <a:gd name="connsiteX1-395" fmla="*/ 5244 w 10000"/>
                <a:gd name="connsiteY1-396" fmla="*/ 5369 h 10000"/>
                <a:gd name="connsiteX2-397" fmla="*/ 5339 w 10000"/>
                <a:gd name="connsiteY2-398" fmla="*/ 3923 h 10000"/>
                <a:gd name="connsiteX3-399" fmla="*/ 7480 w 10000"/>
                <a:gd name="connsiteY3-400" fmla="*/ 1652 h 10000"/>
                <a:gd name="connsiteX4-401" fmla="*/ 9539 w 10000"/>
                <a:gd name="connsiteY4-402" fmla="*/ 0 h 10000"/>
                <a:gd name="connsiteX5-403" fmla="*/ 10000 w 10000"/>
                <a:gd name="connsiteY5-404" fmla="*/ 487 h 10000"/>
                <a:gd name="connsiteX6-405" fmla="*/ 9390 w 10000"/>
                <a:gd name="connsiteY6-406" fmla="*/ 619 h 10000"/>
                <a:gd name="connsiteX7-407" fmla="*/ 7940 w 10000"/>
                <a:gd name="connsiteY7-408" fmla="*/ 2448 h 10000"/>
                <a:gd name="connsiteX8-409" fmla="*/ 7344 w 10000"/>
                <a:gd name="connsiteY8-410" fmla="*/ 3097 h 10000"/>
                <a:gd name="connsiteX9-411" fmla="*/ 7344 w 10000"/>
                <a:gd name="connsiteY9-412" fmla="*/ 3525 h 10000"/>
                <a:gd name="connsiteX10-413" fmla="*/ 6491 w 10000"/>
                <a:gd name="connsiteY10-414" fmla="*/ 4410 h 10000"/>
                <a:gd name="connsiteX11-415" fmla="*/ 7344 w 10000"/>
                <a:gd name="connsiteY11-416" fmla="*/ 4690 h 10000"/>
                <a:gd name="connsiteX12-417" fmla="*/ 6030 w 10000"/>
                <a:gd name="connsiteY12-418" fmla="*/ 5649 h 10000"/>
                <a:gd name="connsiteX13-419" fmla="*/ 5840 w 10000"/>
                <a:gd name="connsiteY13-420" fmla="*/ 6696 h 10000"/>
                <a:gd name="connsiteX14-421" fmla="*/ 5352 w 10000"/>
                <a:gd name="connsiteY14-422" fmla="*/ 6932 h 10000"/>
                <a:gd name="connsiteX15-423" fmla="*/ 4444 w 10000"/>
                <a:gd name="connsiteY15-424" fmla="*/ 8053 h 10000"/>
                <a:gd name="connsiteX16-425" fmla="*/ 4173 w 10000"/>
                <a:gd name="connsiteY16-426" fmla="*/ 10000 h 10000"/>
                <a:gd name="connsiteX17-427" fmla="*/ 3740 w 10000"/>
                <a:gd name="connsiteY17-428" fmla="*/ 9115 h 10000"/>
                <a:gd name="connsiteX18-429" fmla="*/ 2710 w 10000"/>
                <a:gd name="connsiteY18-430" fmla="*/ 8997 h 10000"/>
                <a:gd name="connsiteX19-431" fmla="*/ 2182 w 10000"/>
                <a:gd name="connsiteY19-432" fmla="*/ 8525 h 10000"/>
                <a:gd name="connsiteX20-433" fmla="*/ 95 w 10000"/>
                <a:gd name="connsiteY20-434" fmla="*/ 9513 h 10000"/>
                <a:gd name="connsiteX21-435" fmla="*/ 772 w 10000"/>
                <a:gd name="connsiteY21-436" fmla="*/ 8997 h 10000"/>
                <a:gd name="connsiteX22-437" fmla="*/ 556 w 10000"/>
                <a:gd name="connsiteY22-438" fmla="*/ 8525 h 10000"/>
                <a:gd name="connsiteX23-439" fmla="*/ 0 w 10000"/>
                <a:gd name="connsiteY23-440" fmla="*/ 9174 h 10000"/>
                <a:gd name="connsiteX0-441" fmla="*/ 3957 w 10000"/>
                <a:gd name="connsiteY0-442" fmla="*/ 7640 h 10000"/>
                <a:gd name="connsiteX1-443" fmla="*/ 5244 w 10000"/>
                <a:gd name="connsiteY1-444" fmla="*/ 5369 h 10000"/>
                <a:gd name="connsiteX2-445" fmla="*/ 5339 w 10000"/>
                <a:gd name="connsiteY2-446" fmla="*/ 3923 h 10000"/>
                <a:gd name="connsiteX3-447" fmla="*/ 7480 w 10000"/>
                <a:gd name="connsiteY3-448" fmla="*/ 1652 h 10000"/>
                <a:gd name="connsiteX4-449" fmla="*/ 9539 w 10000"/>
                <a:gd name="connsiteY4-450" fmla="*/ 0 h 10000"/>
                <a:gd name="connsiteX5-451" fmla="*/ 10000 w 10000"/>
                <a:gd name="connsiteY5-452" fmla="*/ 487 h 10000"/>
                <a:gd name="connsiteX6-453" fmla="*/ 9390 w 10000"/>
                <a:gd name="connsiteY6-454" fmla="*/ 619 h 10000"/>
                <a:gd name="connsiteX7-455" fmla="*/ 7940 w 10000"/>
                <a:gd name="connsiteY7-456" fmla="*/ 2448 h 10000"/>
                <a:gd name="connsiteX8-457" fmla="*/ 7344 w 10000"/>
                <a:gd name="connsiteY8-458" fmla="*/ 3097 h 10000"/>
                <a:gd name="connsiteX9-459" fmla="*/ 7344 w 10000"/>
                <a:gd name="connsiteY9-460" fmla="*/ 3525 h 10000"/>
                <a:gd name="connsiteX10-461" fmla="*/ 6491 w 10000"/>
                <a:gd name="connsiteY10-462" fmla="*/ 4410 h 10000"/>
                <a:gd name="connsiteX11-463" fmla="*/ 7344 w 10000"/>
                <a:gd name="connsiteY11-464" fmla="*/ 4690 h 10000"/>
                <a:gd name="connsiteX12-465" fmla="*/ 6030 w 10000"/>
                <a:gd name="connsiteY12-466" fmla="*/ 5649 h 10000"/>
                <a:gd name="connsiteX13-467" fmla="*/ 5840 w 10000"/>
                <a:gd name="connsiteY13-468" fmla="*/ 6696 h 10000"/>
                <a:gd name="connsiteX14-469" fmla="*/ 5352 w 10000"/>
                <a:gd name="connsiteY14-470" fmla="*/ 6932 h 10000"/>
                <a:gd name="connsiteX15-471" fmla="*/ 4444 w 10000"/>
                <a:gd name="connsiteY15-472" fmla="*/ 8053 h 10000"/>
                <a:gd name="connsiteX16-473" fmla="*/ 4173 w 10000"/>
                <a:gd name="connsiteY16-474" fmla="*/ 10000 h 10000"/>
                <a:gd name="connsiteX17-475" fmla="*/ 3740 w 10000"/>
                <a:gd name="connsiteY17-476" fmla="*/ 9115 h 10000"/>
                <a:gd name="connsiteX18-477" fmla="*/ 2710 w 10000"/>
                <a:gd name="connsiteY18-478" fmla="*/ 8997 h 10000"/>
                <a:gd name="connsiteX19-479" fmla="*/ 2182 w 10000"/>
                <a:gd name="connsiteY19-480" fmla="*/ 8525 h 10000"/>
                <a:gd name="connsiteX20-481" fmla="*/ 95 w 10000"/>
                <a:gd name="connsiteY20-482" fmla="*/ 9513 h 10000"/>
                <a:gd name="connsiteX21-483" fmla="*/ 772 w 10000"/>
                <a:gd name="connsiteY21-484" fmla="*/ 8997 h 10000"/>
                <a:gd name="connsiteX22-485" fmla="*/ 0 w 10000"/>
                <a:gd name="connsiteY22-486" fmla="*/ 9174 h 10000"/>
                <a:gd name="connsiteX0-487" fmla="*/ 3911 w 9954"/>
                <a:gd name="connsiteY0-488" fmla="*/ 7640 h 10000"/>
                <a:gd name="connsiteX1-489" fmla="*/ 5198 w 9954"/>
                <a:gd name="connsiteY1-490" fmla="*/ 5369 h 10000"/>
                <a:gd name="connsiteX2-491" fmla="*/ 5293 w 9954"/>
                <a:gd name="connsiteY2-492" fmla="*/ 3923 h 10000"/>
                <a:gd name="connsiteX3-493" fmla="*/ 7434 w 9954"/>
                <a:gd name="connsiteY3-494" fmla="*/ 1652 h 10000"/>
                <a:gd name="connsiteX4-495" fmla="*/ 9493 w 9954"/>
                <a:gd name="connsiteY4-496" fmla="*/ 0 h 10000"/>
                <a:gd name="connsiteX5-497" fmla="*/ 9954 w 9954"/>
                <a:gd name="connsiteY5-498" fmla="*/ 487 h 10000"/>
                <a:gd name="connsiteX6-499" fmla="*/ 9344 w 9954"/>
                <a:gd name="connsiteY6-500" fmla="*/ 619 h 10000"/>
                <a:gd name="connsiteX7-501" fmla="*/ 7894 w 9954"/>
                <a:gd name="connsiteY7-502" fmla="*/ 2448 h 10000"/>
                <a:gd name="connsiteX8-503" fmla="*/ 7298 w 9954"/>
                <a:gd name="connsiteY8-504" fmla="*/ 3097 h 10000"/>
                <a:gd name="connsiteX9-505" fmla="*/ 7298 w 9954"/>
                <a:gd name="connsiteY9-506" fmla="*/ 3525 h 10000"/>
                <a:gd name="connsiteX10-507" fmla="*/ 6445 w 9954"/>
                <a:gd name="connsiteY10-508" fmla="*/ 4410 h 10000"/>
                <a:gd name="connsiteX11-509" fmla="*/ 7298 w 9954"/>
                <a:gd name="connsiteY11-510" fmla="*/ 4690 h 10000"/>
                <a:gd name="connsiteX12-511" fmla="*/ 5984 w 9954"/>
                <a:gd name="connsiteY12-512" fmla="*/ 5649 h 10000"/>
                <a:gd name="connsiteX13-513" fmla="*/ 5794 w 9954"/>
                <a:gd name="connsiteY13-514" fmla="*/ 6696 h 10000"/>
                <a:gd name="connsiteX14-515" fmla="*/ 5306 w 9954"/>
                <a:gd name="connsiteY14-516" fmla="*/ 6932 h 10000"/>
                <a:gd name="connsiteX15-517" fmla="*/ 4398 w 9954"/>
                <a:gd name="connsiteY15-518" fmla="*/ 8053 h 10000"/>
                <a:gd name="connsiteX16-519" fmla="*/ 4127 w 9954"/>
                <a:gd name="connsiteY16-520" fmla="*/ 10000 h 10000"/>
                <a:gd name="connsiteX17-521" fmla="*/ 3694 w 9954"/>
                <a:gd name="connsiteY17-522" fmla="*/ 9115 h 10000"/>
                <a:gd name="connsiteX18-523" fmla="*/ 2664 w 9954"/>
                <a:gd name="connsiteY18-524" fmla="*/ 8997 h 10000"/>
                <a:gd name="connsiteX19-525" fmla="*/ 2136 w 9954"/>
                <a:gd name="connsiteY19-526" fmla="*/ 8525 h 10000"/>
                <a:gd name="connsiteX20-527" fmla="*/ 49 w 9954"/>
                <a:gd name="connsiteY20-528" fmla="*/ 9513 h 10000"/>
                <a:gd name="connsiteX21-529" fmla="*/ 726 w 9954"/>
                <a:gd name="connsiteY21-530" fmla="*/ 8997 h 10000"/>
                <a:gd name="connsiteX0-531" fmla="*/ 3200 w 9271"/>
                <a:gd name="connsiteY0-532" fmla="*/ 7640 h 10000"/>
                <a:gd name="connsiteX1-533" fmla="*/ 4493 w 9271"/>
                <a:gd name="connsiteY1-534" fmla="*/ 5369 h 10000"/>
                <a:gd name="connsiteX2-535" fmla="*/ 4588 w 9271"/>
                <a:gd name="connsiteY2-536" fmla="*/ 3923 h 10000"/>
                <a:gd name="connsiteX3-537" fmla="*/ 6739 w 9271"/>
                <a:gd name="connsiteY3-538" fmla="*/ 1652 h 10000"/>
                <a:gd name="connsiteX4-539" fmla="*/ 8808 w 9271"/>
                <a:gd name="connsiteY4-540" fmla="*/ 0 h 10000"/>
                <a:gd name="connsiteX5-541" fmla="*/ 9271 w 9271"/>
                <a:gd name="connsiteY5-542" fmla="*/ 487 h 10000"/>
                <a:gd name="connsiteX6-543" fmla="*/ 8658 w 9271"/>
                <a:gd name="connsiteY6-544" fmla="*/ 619 h 10000"/>
                <a:gd name="connsiteX7-545" fmla="*/ 7201 w 9271"/>
                <a:gd name="connsiteY7-546" fmla="*/ 2448 h 10000"/>
                <a:gd name="connsiteX8-547" fmla="*/ 6603 w 9271"/>
                <a:gd name="connsiteY8-548" fmla="*/ 3097 h 10000"/>
                <a:gd name="connsiteX9-549" fmla="*/ 6603 w 9271"/>
                <a:gd name="connsiteY9-550" fmla="*/ 3525 h 10000"/>
                <a:gd name="connsiteX10-551" fmla="*/ 5746 w 9271"/>
                <a:gd name="connsiteY10-552" fmla="*/ 4410 h 10000"/>
                <a:gd name="connsiteX11-553" fmla="*/ 6603 w 9271"/>
                <a:gd name="connsiteY11-554" fmla="*/ 4690 h 10000"/>
                <a:gd name="connsiteX12-555" fmla="*/ 5283 w 9271"/>
                <a:gd name="connsiteY12-556" fmla="*/ 5649 h 10000"/>
                <a:gd name="connsiteX13-557" fmla="*/ 5092 w 9271"/>
                <a:gd name="connsiteY13-558" fmla="*/ 6696 h 10000"/>
                <a:gd name="connsiteX14-559" fmla="*/ 4602 w 9271"/>
                <a:gd name="connsiteY14-560" fmla="*/ 6932 h 10000"/>
                <a:gd name="connsiteX15-561" fmla="*/ 3689 w 9271"/>
                <a:gd name="connsiteY15-562" fmla="*/ 8053 h 10000"/>
                <a:gd name="connsiteX16-563" fmla="*/ 3417 w 9271"/>
                <a:gd name="connsiteY16-564" fmla="*/ 10000 h 10000"/>
                <a:gd name="connsiteX17-565" fmla="*/ 2982 w 9271"/>
                <a:gd name="connsiteY17-566" fmla="*/ 9115 h 10000"/>
                <a:gd name="connsiteX18-567" fmla="*/ 1947 w 9271"/>
                <a:gd name="connsiteY18-568" fmla="*/ 8997 h 10000"/>
                <a:gd name="connsiteX19-569" fmla="*/ 1417 w 9271"/>
                <a:gd name="connsiteY19-570" fmla="*/ 8525 h 10000"/>
                <a:gd name="connsiteX20-571" fmla="*/ 0 w 9271"/>
                <a:gd name="connsiteY20-572" fmla="*/ 8997 h 10000"/>
                <a:gd name="connsiteX0-573" fmla="*/ 1924 w 8472"/>
                <a:gd name="connsiteY0-574" fmla="*/ 7640 h 10000"/>
                <a:gd name="connsiteX1-575" fmla="*/ 3318 w 8472"/>
                <a:gd name="connsiteY1-576" fmla="*/ 5369 h 10000"/>
                <a:gd name="connsiteX2-577" fmla="*/ 3421 w 8472"/>
                <a:gd name="connsiteY2-578" fmla="*/ 3923 h 10000"/>
                <a:gd name="connsiteX3-579" fmla="*/ 5741 w 8472"/>
                <a:gd name="connsiteY3-580" fmla="*/ 1652 h 10000"/>
                <a:gd name="connsiteX4-581" fmla="*/ 7973 w 8472"/>
                <a:gd name="connsiteY4-582" fmla="*/ 0 h 10000"/>
                <a:gd name="connsiteX5-583" fmla="*/ 8472 w 8472"/>
                <a:gd name="connsiteY5-584" fmla="*/ 487 h 10000"/>
                <a:gd name="connsiteX6-585" fmla="*/ 7811 w 8472"/>
                <a:gd name="connsiteY6-586" fmla="*/ 619 h 10000"/>
                <a:gd name="connsiteX7-587" fmla="*/ 6239 w 8472"/>
                <a:gd name="connsiteY7-588" fmla="*/ 2448 h 10000"/>
                <a:gd name="connsiteX8-589" fmla="*/ 5594 w 8472"/>
                <a:gd name="connsiteY8-590" fmla="*/ 3097 h 10000"/>
                <a:gd name="connsiteX9-591" fmla="*/ 5594 w 8472"/>
                <a:gd name="connsiteY9-592" fmla="*/ 3525 h 10000"/>
                <a:gd name="connsiteX10-593" fmla="*/ 4670 w 8472"/>
                <a:gd name="connsiteY10-594" fmla="*/ 4410 h 10000"/>
                <a:gd name="connsiteX11-595" fmla="*/ 5594 w 8472"/>
                <a:gd name="connsiteY11-596" fmla="*/ 4690 h 10000"/>
                <a:gd name="connsiteX12-597" fmla="*/ 4170 w 8472"/>
                <a:gd name="connsiteY12-598" fmla="*/ 5649 h 10000"/>
                <a:gd name="connsiteX13-599" fmla="*/ 3964 w 8472"/>
                <a:gd name="connsiteY13-600" fmla="*/ 6696 h 10000"/>
                <a:gd name="connsiteX14-601" fmla="*/ 3436 w 8472"/>
                <a:gd name="connsiteY14-602" fmla="*/ 6932 h 10000"/>
                <a:gd name="connsiteX15-603" fmla="*/ 2451 w 8472"/>
                <a:gd name="connsiteY15-604" fmla="*/ 8053 h 10000"/>
                <a:gd name="connsiteX16-605" fmla="*/ 2158 w 8472"/>
                <a:gd name="connsiteY16-606" fmla="*/ 10000 h 10000"/>
                <a:gd name="connsiteX17-607" fmla="*/ 1688 w 8472"/>
                <a:gd name="connsiteY17-608" fmla="*/ 9115 h 10000"/>
                <a:gd name="connsiteX18-609" fmla="*/ 572 w 8472"/>
                <a:gd name="connsiteY18-610" fmla="*/ 8997 h 10000"/>
                <a:gd name="connsiteX19-611" fmla="*/ 0 w 8472"/>
                <a:gd name="connsiteY19-612" fmla="*/ 8525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</a:cxnLst>
              <a:rect l="l" t="t" r="r" b="b"/>
              <a:pathLst>
                <a:path w="8472" h="10000">
                  <a:moveTo>
                    <a:pt x="1924" y="7640"/>
                  </a:moveTo>
                  <a:lnTo>
                    <a:pt x="3318" y="5369"/>
                  </a:lnTo>
                  <a:cubicBezTo>
                    <a:pt x="3353" y="4887"/>
                    <a:pt x="3386" y="4405"/>
                    <a:pt x="3421" y="3923"/>
                  </a:cubicBezTo>
                  <a:lnTo>
                    <a:pt x="5741" y="1652"/>
                  </a:lnTo>
                  <a:lnTo>
                    <a:pt x="7973" y="0"/>
                  </a:lnTo>
                  <a:lnTo>
                    <a:pt x="8472" y="487"/>
                  </a:lnTo>
                  <a:lnTo>
                    <a:pt x="7811" y="619"/>
                  </a:lnTo>
                  <a:lnTo>
                    <a:pt x="6239" y="2448"/>
                  </a:lnTo>
                  <a:lnTo>
                    <a:pt x="5594" y="3097"/>
                  </a:lnTo>
                  <a:lnTo>
                    <a:pt x="5594" y="3525"/>
                  </a:lnTo>
                  <a:lnTo>
                    <a:pt x="4670" y="4410"/>
                  </a:lnTo>
                  <a:lnTo>
                    <a:pt x="5594" y="4690"/>
                  </a:lnTo>
                  <a:lnTo>
                    <a:pt x="4170" y="5649"/>
                  </a:lnTo>
                  <a:cubicBezTo>
                    <a:pt x="4101" y="5998"/>
                    <a:pt x="4032" y="6347"/>
                    <a:pt x="3964" y="6696"/>
                  </a:cubicBezTo>
                  <a:lnTo>
                    <a:pt x="3436" y="6932"/>
                  </a:lnTo>
                  <a:lnTo>
                    <a:pt x="2451" y="8053"/>
                  </a:lnTo>
                  <a:cubicBezTo>
                    <a:pt x="2354" y="8702"/>
                    <a:pt x="2255" y="9351"/>
                    <a:pt x="2158" y="10000"/>
                  </a:cubicBezTo>
                  <a:lnTo>
                    <a:pt x="1688" y="9115"/>
                  </a:lnTo>
                  <a:lnTo>
                    <a:pt x="572" y="8997"/>
                  </a:lnTo>
                  <a:lnTo>
                    <a:pt x="0" y="8525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cxnSp>
          <p:nvCxnSpPr>
            <p:cNvPr id="15" name="直接连接符 14"/>
            <p:cNvCxnSpPr>
              <a:stCxn id="14" idx="4"/>
            </p:cNvCxnSpPr>
            <p:nvPr/>
          </p:nvCxnSpPr>
          <p:spPr>
            <a:xfrm flipV="1">
              <a:off x="2306286" y="4312179"/>
              <a:ext cx="5521" cy="642332"/>
            </a:xfrm>
            <a:prstGeom prst="line">
              <a:avLst/>
            </a:prstGeom>
            <a:ln w="3175" cap="rnd">
              <a:solidFill>
                <a:schemeClr val="tx1"/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íṩḻídè"/>
            <p:cNvSpPr txBox="1"/>
            <p:nvPr/>
          </p:nvSpPr>
          <p:spPr bwMode="auto">
            <a:xfrm>
              <a:off x="1115977" y="4454632"/>
              <a:ext cx="1318088" cy="4696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1946</a:t>
              </a:r>
            </a:p>
          </p:txBody>
        </p:sp>
        <p:cxnSp>
          <p:nvCxnSpPr>
            <p:cNvPr id="17" name="直接连接符 16"/>
            <p:cNvCxnSpPr>
              <a:stCxn id="8" idx="27"/>
            </p:cNvCxnSpPr>
            <p:nvPr/>
          </p:nvCxnSpPr>
          <p:spPr>
            <a:xfrm flipV="1">
              <a:off x="4600991" y="3492662"/>
              <a:ext cx="13393" cy="972382"/>
            </a:xfrm>
            <a:prstGeom prst="line">
              <a:avLst/>
            </a:prstGeom>
            <a:ln w="3175" cap="rnd">
              <a:solidFill>
                <a:schemeClr val="tx1"/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íṩḻídè"/>
            <p:cNvSpPr txBox="1"/>
            <p:nvPr/>
          </p:nvSpPr>
          <p:spPr bwMode="auto">
            <a:xfrm>
              <a:off x="3342396" y="3663372"/>
              <a:ext cx="1318088" cy="4696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1960s</a:t>
              </a:r>
            </a:p>
          </p:txBody>
        </p:sp>
        <p:cxnSp>
          <p:nvCxnSpPr>
            <p:cNvPr id="19" name="直接连接符 18"/>
            <p:cNvCxnSpPr>
              <a:stCxn id="11" idx="19"/>
            </p:cNvCxnSpPr>
            <p:nvPr/>
          </p:nvCxnSpPr>
          <p:spPr>
            <a:xfrm flipV="1">
              <a:off x="7328574" y="3302106"/>
              <a:ext cx="792" cy="1404716"/>
            </a:xfrm>
            <a:prstGeom prst="line">
              <a:avLst/>
            </a:prstGeom>
            <a:ln w="3175" cap="rnd">
              <a:solidFill>
                <a:schemeClr val="tx1"/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íṩḻídè"/>
            <p:cNvSpPr txBox="1"/>
            <p:nvPr/>
          </p:nvSpPr>
          <p:spPr bwMode="auto">
            <a:xfrm>
              <a:off x="6168366" y="3429000"/>
              <a:ext cx="1318088" cy="4696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1980</a:t>
              </a:r>
            </a:p>
          </p:txBody>
        </p:sp>
        <p:cxnSp>
          <p:nvCxnSpPr>
            <p:cNvPr id="21" name="直接连接符 20"/>
            <p:cNvCxnSpPr>
              <a:stCxn id="12" idx="16"/>
            </p:cNvCxnSpPr>
            <p:nvPr/>
          </p:nvCxnSpPr>
          <p:spPr>
            <a:xfrm flipH="1" flipV="1">
              <a:off x="9372356" y="2316518"/>
              <a:ext cx="310" cy="1624621"/>
            </a:xfrm>
            <a:prstGeom prst="line">
              <a:avLst/>
            </a:prstGeom>
            <a:ln w="3175" cap="rnd">
              <a:solidFill>
                <a:schemeClr val="tx1"/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íṩḻídè"/>
            <p:cNvSpPr txBox="1"/>
            <p:nvPr/>
          </p:nvSpPr>
          <p:spPr bwMode="auto">
            <a:xfrm>
              <a:off x="8202949" y="2572443"/>
              <a:ext cx="1318088" cy="4696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2016</a:t>
              </a: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B3A59268-E4D1-4A3C-AC62-0C2B6D4B8AEA}"/>
              </a:ext>
            </a:extLst>
          </p:cNvPr>
          <p:cNvSpPr txBox="1"/>
          <p:nvPr/>
        </p:nvSpPr>
        <p:spPr>
          <a:xfrm>
            <a:off x="554362" y="259828"/>
            <a:ext cx="8551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全民基本收入变化年限表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C33E644-DBFD-4D3F-AC47-E91E388AAE94}"/>
              </a:ext>
            </a:extLst>
          </p:cNvPr>
          <p:cNvSpPr txBox="1"/>
          <p:nvPr/>
        </p:nvSpPr>
        <p:spPr>
          <a:xfrm>
            <a:off x="1549523" y="3690446"/>
            <a:ext cx="1644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</a:rPr>
              <a:t>国家津贴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0FAC8DB-DFA1-4987-A20E-A5997EA5E075}"/>
              </a:ext>
            </a:extLst>
          </p:cNvPr>
          <p:cNvSpPr txBox="1"/>
          <p:nvPr/>
        </p:nvSpPr>
        <p:spPr>
          <a:xfrm>
            <a:off x="3778740" y="2864209"/>
            <a:ext cx="1644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</a:rPr>
              <a:t>负所得税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1C32694-AE18-4BBD-8AFC-25A7C5486F91}"/>
              </a:ext>
            </a:extLst>
          </p:cNvPr>
          <p:cNvSpPr txBox="1"/>
          <p:nvPr/>
        </p:nvSpPr>
        <p:spPr>
          <a:xfrm>
            <a:off x="6533693" y="2722557"/>
            <a:ext cx="1644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</a:rPr>
              <a:t>大幅规模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650F05B-FB2B-4B86-AE7B-690B18FECBB4}"/>
              </a:ext>
            </a:extLst>
          </p:cNvPr>
          <p:cNvSpPr txBox="1"/>
          <p:nvPr/>
        </p:nvSpPr>
        <p:spPr>
          <a:xfrm>
            <a:off x="8651778" y="1743180"/>
            <a:ext cx="1644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</a:rPr>
              <a:t>瑞士公投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>
            <a:extLst>
              <a:ext uri="{FF2B5EF4-FFF2-40B4-BE49-F238E27FC236}">
                <a16:creationId xmlns:a16="http://schemas.microsoft.com/office/drawing/2014/main" id="{29B2B78B-65C3-44F5-B269-86E37EC5629C}"/>
              </a:ext>
            </a:extLst>
          </p:cNvPr>
          <p:cNvSpPr/>
          <p:nvPr/>
        </p:nvSpPr>
        <p:spPr>
          <a:xfrm>
            <a:off x="-1240172" y="3374180"/>
            <a:ext cx="6280006" cy="62101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33FE355-75FC-429B-A419-87824A86ECF3}"/>
              </a:ext>
            </a:extLst>
          </p:cNvPr>
          <p:cNvSpPr/>
          <p:nvPr/>
        </p:nvSpPr>
        <p:spPr>
          <a:xfrm>
            <a:off x="10530302" y="-585985"/>
            <a:ext cx="2345839" cy="233092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5" name="fb30c7c3-e246-498b-b436-812c23f7ea93" descr="OQAAAB+LCAAAAAAABACrVlIpqSxIVbJSCs5NLCpxyUxML0rM9SxJzVXSUfJMUbLKK83J0VFyysxLycxLdy/KLy0oVrKKjq0FALpUkis5AAAA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5378" y="1916831"/>
            <a:ext cx="10830539" cy="3024337"/>
            <a:chOff x="685378" y="1916831"/>
            <a:chExt cx="10830539" cy="3024337"/>
          </a:xfrm>
        </p:grpSpPr>
        <p:sp>
          <p:nvSpPr>
            <p:cNvPr id="6" name="îšḻiḓê"/>
            <p:cNvSpPr/>
            <p:nvPr/>
          </p:nvSpPr>
          <p:spPr>
            <a:xfrm>
              <a:off x="685576" y="1916832"/>
              <a:ext cx="2345839" cy="3024336"/>
            </a:xfrm>
            <a:prstGeom prst="rect">
              <a:avLst/>
            </a:prstGeom>
            <a:noFill/>
            <a:ln w="3810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7" name="islîde"/>
            <p:cNvSpPr/>
            <p:nvPr/>
          </p:nvSpPr>
          <p:spPr>
            <a:xfrm rot="5400000">
              <a:off x="722088" y="1880319"/>
              <a:ext cx="840739" cy="913764"/>
            </a:xfrm>
            <a:prstGeom prst="rt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" name="îŝļïḓè"/>
            <p:cNvSpPr/>
            <p:nvPr/>
          </p:nvSpPr>
          <p:spPr>
            <a:xfrm rot="16200000">
              <a:off x="2085184" y="3994938"/>
              <a:ext cx="906847" cy="985614"/>
            </a:xfrm>
            <a:prstGeom prst="rt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" name="î$ļide"/>
            <p:cNvSpPr txBox="1"/>
            <p:nvPr/>
          </p:nvSpPr>
          <p:spPr>
            <a:xfrm>
              <a:off x="685576" y="2665091"/>
              <a:ext cx="2345840" cy="379656"/>
            </a:xfrm>
            <a:prstGeom prst="rect">
              <a:avLst/>
            </a:prstGeom>
            <a:noFill/>
          </p:spPr>
          <p:txBody>
            <a:bodyPr wrap="none">
              <a:normAutofit fontScale="92500" lnSpcReduction="20000"/>
            </a:bodyPr>
            <a:lstStyle/>
            <a:p>
              <a:pPr algn="ctr"/>
              <a:r>
                <a:rPr lang="zh-CN" altLang="en-US" sz="2400" b="1" dirty="0"/>
                <a:t>正相关</a:t>
              </a:r>
            </a:p>
          </p:txBody>
        </p:sp>
        <p:sp>
          <p:nvSpPr>
            <p:cNvPr id="10" name="íṧliḓè"/>
            <p:cNvSpPr txBox="1"/>
            <p:nvPr/>
          </p:nvSpPr>
          <p:spPr>
            <a:xfrm rot="18969360">
              <a:off x="685378" y="1977163"/>
              <a:ext cx="470000" cy="4001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1" name="íṡ1íďê"/>
            <p:cNvSpPr/>
            <p:nvPr/>
          </p:nvSpPr>
          <p:spPr bwMode="auto">
            <a:xfrm>
              <a:off x="685574" y="3151880"/>
              <a:ext cx="2345842" cy="840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dirty="0">
                  <a:latin typeface="+mn-ea"/>
                </a:rPr>
                <a:t>每提供</a:t>
              </a:r>
              <a:r>
                <a:rPr lang="en-US" altLang="zh-CN" dirty="0">
                  <a:latin typeface="+mn-ea"/>
                </a:rPr>
                <a:t>1000</a:t>
              </a:r>
              <a:r>
                <a:rPr lang="zh-CN" altLang="en-US" dirty="0">
                  <a:latin typeface="+mn-ea"/>
                </a:rPr>
                <a:t>美元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dirty="0">
                  <a:latin typeface="+mn-ea"/>
                </a:rPr>
                <a:t>资产增加</a:t>
              </a:r>
              <a:r>
                <a:rPr lang="en-US" altLang="zh-CN" dirty="0">
                  <a:latin typeface="+mn-ea"/>
                </a:rPr>
                <a:t>430</a:t>
              </a:r>
              <a:r>
                <a:rPr lang="zh-CN" altLang="en-US" dirty="0">
                  <a:latin typeface="+mn-ea"/>
                </a:rPr>
                <a:t>美元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dirty="0">
                  <a:latin typeface="+mn-ea"/>
                </a:rPr>
                <a:t>营养支出增加</a:t>
              </a:r>
              <a:r>
                <a:rPr lang="en-US" altLang="zh-CN" dirty="0">
                  <a:latin typeface="+mn-ea"/>
                </a:rPr>
                <a:t>330</a:t>
              </a:r>
              <a:r>
                <a:rPr lang="zh-CN" altLang="en-US" dirty="0">
                  <a:latin typeface="+mn-ea"/>
                </a:rPr>
                <a:t>美元</a:t>
              </a:r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</p:txBody>
        </p:sp>
        <p:sp>
          <p:nvSpPr>
            <p:cNvPr id="12" name="ïṥḻïdé"/>
            <p:cNvSpPr/>
            <p:nvPr/>
          </p:nvSpPr>
          <p:spPr>
            <a:xfrm>
              <a:off x="3513743" y="1916832"/>
              <a:ext cx="2345839" cy="302433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13" name="îṣļiḋê"/>
            <p:cNvSpPr/>
            <p:nvPr/>
          </p:nvSpPr>
          <p:spPr>
            <a:xfrm rot="5400000">
              <a:off x="3550256" y="1880319"/>
              <a:ext cx="840739" cy="913764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4" name="íslíḑé"/>
            <p:cNvSpPr/>
            <p:nvPr/>
          </p:nvSpPr>
          <p:spPr>
            <a:xfrm rot="16200000">
              <a:off x="4913352" y="3994938"/>
              <a:ext cx="906847" cy="985614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5" name="ïṡḻîďe"/>
            <p:cNvSpPr txBox="1"/>
            <p:nvPr/>
          </p:nvSpPr>
          <p:spPr>
            <a:xfrm>
              <a:off x="3513742" y="2665091"/>
              <a:ext cx="2345840" cy="379656"/>
            </a:xfrm>
            <a:prstGeom prst="rect">
              <a:avLst/>
            </a:prstGeom>
            <a:noFill/>
          </p:spPr>
          <p:txBody>
            <a:bodyPr wrap="none">
              <a:normAutofit fontScale="92500" lnSpcReduction="20000"/>
            </a:bodyPr>
            <a:lstStyle/>
            <a:p>
              <a:pPr algn="ctr"/>
              <a:r>
                <a:rPr lang="zh-CN" altLang="en-US" sz="2400" b="1" dirty="0"/>
                <a:t>减少行政</a:t>
              </a:r>
            </a:p>
          </p:txBody>
        </p:sp>
        <p:sp>
          <p:nvSpPr>
            <p:cNvPr id="16" name="îšlïḋê"/>
            <p:cNvSpPr txBox="1"/>
            <p:nvPr/>
          </p:nvSpPr>
          <p:spPr>
            <a:xfrm rot="18969360">
              <a:off x="3601405" y="1977163"/>
              <a:ext cx="470000" cy="4001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18" name="íṣ1ïḍè"/>
            <p:cNvSpPr/>
            <p:nvPr/>
          </p:nvSpPr>
          <p:spPr>
            <a:xfrm>
              <a:off x="6341910" y="1916832"/>
              <a:ext cx="2345839" cy="3024336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19" name="îśľîḓé"/>
            <p:cNvSpPr/>
            <p:nvPr/>
          </p:nvSpPr>
          <p:spPr>
            <a:xfrm rot="5400000">
              <a:off x="6378423" y="1880319"/>
              <a:ext cx="840739" cy="913764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0" name="išḷíḍé"/>
            <p:cNvSpPr/>
            <p:nvPr/>
          </p:nvSpPr>
          <p:spPr>
            <a:xfrm rot="16200000">
              <a:off x="7741519" y="3994938"/>
              <a:ext cx="906847" cy="985614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1" name="i$ļïḋe"/>
            <p:cNvSpPr txBox="1"/>
            <p:nvPr/>
          </p:nvSpPr>
          <p:spPr>
            <a:xfrm>
              <a:off x="6341909" y="2665091"/>
              <a:ext cx="2345840" cy="379656"/>
            </a:xfrm>
            <a:prstGeom prst="rect">
              <a:avLst/>
            </a:prstGeom>
            <a:noFill/>
          </p:spPr>
          <p:txBody>
            <a:bodyPr wrap="none">
              <a:normAutofit fontScale="92500" lnSpcReduction="20000"/>
            </a:bodyPr>
            <a:lstStyle/>
            <a:p>
              <a:pPr algn="ctr"/>
              <a:r>
                <a:rPr lang="zh-CN" altLang="en-US" sz="2400" b="1" dirty="0"/>
                <a:t>基本</a:t>
              </a:r>
            </a:p>
          </p:txBody>
        </p:sp>
        <p:sp>
          <p:nvSpPr>
            <p:cNvPr id="22" name="íšľïdê"/>
            <p:cNvSpPr txBox="1"/>
            <p:nvPr/>
          </p:nvSpPr>
          <p:spPr>
            <a:xfrm rot="18969360">
              <a:off x="6401587" y="1977162"/>
              <a:ext cx="470000" cy="4001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23" name="iŝ1iďe"/>
            <p:cNvSpPr/>
            <p:nvPr/>
          </p:nvSpPr>
          <p:spPr bwMode="auto">
            <a:xfrm>
              <a:off x="6341907" y="3151880"/>
              <a:ext cx="2345842" cy="840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700" dirty="0"/>
                <a:t>无法定义基本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700" dirty="0"/>
                <a:t>社会阶层差距不断扩大</a:t>
              </a:r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</p:txBody>
        </p:sp>
        <p:sp>
          <p:nvSpPr>
            <p:cNvPr id="24" name="îSḻîdé"/>
            <p:cNvSpPr/>
            <p:nvPr/>
          </p:nvSpPr>
          <p:spPr>
            <a:xfrm>
              <a:off x="9170077" y="1916832"/>
              <a:ext cx="2345839" cy="3024336"/>
            </a:xfrm>
            <a:prstGeom prst="rect">
              <a:avLst/>
            </a:prstGeom>
            <a:noFill/>
            <a:ln w="38100">
              <a:solidFill>
                <a:srgbClr val="0113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25" name="îs1îďè"/>
            <p:cNvSpPr/>
            <p:nvPr/>
          </p:nvSpPr>
          <p:spPr>
            <a:xfrm rot="5400000">
              <a:off x="9206590" y="1880319"/>
              <a:ext cx="840739" cy="913764"/>
            </a:xfrm>
            <a:prstGeom prst="rtTriangle">
              <a:avLst/>
            </a:prstGeom>
            <a:solidFill>
              <a:srgbClr val="01135F"/>
            </a:solidFill>
            <a:ln w="38100">
              <a:solidFill>
                <a:srgbClr val="0113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6" name="iṣ1iḑê"/>
            <p:cNvSpPr/>
            <p:nvPr/>
          </p:nvSpPr>
          <p:spPr>
            <a:xfrm rot="16200000">
              <a:off x="10569686" y="3994938"/>
              <a:ext cx="906847" cy="985614"/>
            </a:xfrm>
            <a:prstGeom prst="rtTriangle">
              <a:avLst/>
            </a:prstGeom>
            <a:solidFill>
              <a:srgbClr val="01135F"/>
            </a:solidFill>
            <a:ln w="38100">
              <a:solidFill>
                <a:srgbClr val="0113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7" name="îṥľïḍé"/>
            <p:cNvSpPr txBox="1"/>
            <p:nvPr/>
          </p:nvSpPr>
          <p:spPr>
            <a:xfrm>
              <a:off x="9170076" y="2665091"/>
              <a:ext cx="2345840" cy="379656"/>
            </a:xfrm>
            <a:prstGeom prst="rect">
              <a:avLst/>
            </a:prstGeom>
            <a:noFill/>
          </p:spPr>
          <p:txBody>
            <a:bodyPr wrap="none">
              <a:normAutofit fontScale="92500" lnSpcReduction="20000"/>
            </a:bodyPr>
            <a:lstStyle/>
            <a:p>
              <a:pPr algn="ctr"/>
              <a:r>
                <a:rPr lang="zh-CN" altLang="en-US" sz="2400" b="1" dirty="0"/>
                <a:t>全民</a:t>
              </a:r>
            </a:p>
          </p:txBody>
        </p:sp>
        <p:sp>
          <p:nvSpPr>
            <p:cNvPr id="28" name="išlîḍe"/>
            <p:cNvSpPr txBox="1"/>
            <p:nvPr/>
          </p:nvSpPr>
          <p:spPr>
            <a:xfrm rot="18969360">
              <a:off x="9229754" y="1977162"/>
              <a:ext cx="470000" cy="4001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29" name="îSḻîḓè"/>
            <p:cNvSpPr/>
            <p:nvPr/>
          </p:nvSpPr>
          <p:spPr bwMode="auto">
            <a:xfrm>
              <a:off x="9170074" y="3151880"/>
              <a:ext cx="2345842" cy="840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700" dirty="0">
                  <a:latin typeface="+mj-ea"/>
                  <a:ea typeface="+mj-ea"/>
                </a:rPr>
                <a:t>全球经济总值增长</a:t>
              </a:r>
              <a:endParaRPr lang="en-US" altLang="zh-CN" sz="1700" dirty="0">
                <a:latin typeface="+mj-ea"/>
                <a:ea typeface="+mj-e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700" dirty="0">
                  <a:latin typeface="+mj-ea"/>
                  <a:ea typeface="+mj-ea"/>
                </a:rPr>
                <a:t>发展中国家经济崩溃</a:t>
              </a:r>
              <a:endParaRPr lang="en-US" altLang="zh-CN" sz="1700" dirty="0">
                <a:latin typeface="+mj-ea"/>
                <a:ea typeface="+mj-ea"/>
              </a:endParaRPr>
            </a:p>
          </p:txBody>
        </p:sp>
      </p:grpSp>
      <p:sp>
        <p:nvSpPr>
          <p:cNvPr id="32" name="Google Shape;1361;p42">
            <a:extLst>
              <a:ext uri="{FF2B5EF4-FFF2-40B4-BE49-F238E27FC236}">
                <a16:creationId xmlns:a16="http://schemas.microsoft.com/office/drawing/2014/main" id="{046DBC92-63AF-4737-9556-63C74C98B9D7}"/>
              </a:ext>
            </a:extLst>
          </p:cNvPr>
          <p:cNvSpPr txBox="1">
            <a:spLocks/>
          </p:cNvSpPr>
          <p:nvPr/>
        </p:nvSpPr>
        <p:spPr>
          <a:xfrm>
            <a:off x="583958" y="378735"/>
            <a:ext cx="5960916" cy="664417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J-PAL </a:t>
            </a:r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肯尼亚捐助实验</a:t>
            </a:r>
          </a:p>
        </p:txBody>
      </p:sp>
      <p:sp>
        <p:nvSpPr>
          <p:cNvPr id="41" name="íṡ1íďê">
            <a:extLst>
              <a:ext uri="{FF2B5EF4-FFF2-40B4-BE49-F238E27FC236}">
                <a16:creationId xmlns:a16="http://schemas.microsoft.com/office/drawing/2014/main" id="{6E326598-634E-4427-BF63-BF1984719086}"/>
              </a:ext>
            </a:extLst>
          </p:cNvPr>
          <p:cNvSpPr/>
          <p:nvPr/>
        </p:nvSpPr>
        <p:spPr bwMode="auto">
          <a:xfrm>
            <a:off x="3372397" y="3149208"/>
            <a:ext cx="2666899" cy="906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700" dirty="0">
                <a:latin typeface="+mn-ea"/>
              </a:rPr>
              <a:t>荷兰</a:t>
            </a:r>
            <a:r>
              <a:rPr lang="en-US" altLang="zh-CN" sz="1700" dirty="0">
                <a:latin typeface="+mn-ea"/>
              </a:rPr>
              <a:t>8800</a:t>
            </a:r>
            <a:r>
              <a:rPr lang="zh-CN" altLang="en-US" sz="1700" dirty="0">
                <a:latin typeface="+mn-ea"/>
              </a:rPr>
              <a:t>万元发放福利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00" dirty="0">
                <a:latin typeface="+mn-ea"/>
              </a:rPr>
              <a:t>1500</a:t>
            </a:r>
            <a:r>
              <a:rPr lang="zh-CN" altLang="en-US" sz="1700" dirty="0">
                <a:latin typeface="+mn-ea"/>
              </a:rPr>
              <a:t>万元用于管理</a:t>
            </a:r>
            <a:r>
              <a:rPr lang="zh-CN" altLang="en-US" sz="1700" dirty="0"/>
              <a:t>成本</a:t>
            </a:r>
          </a:p>
          <a:p>
            <a:pPr algn="ctr">
              <a:lnSpc>
                <a:spcPct val="120000"/>
              </a:lnSpc>
            </a:pPr>
            <a:endParaRPr lang="en-US" altLang="zh-CN" sz="17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>
            <a:extLst>
              <a:ext uri="{FF2B5EF4-FFF2-40B4-BE49-F238E27FC236}">
                <a16:creationId xmlns:a16="http://schemas.microsoft.com/office/drawing/2014/main" id="{7F0A776D-CDC2-49A7-B625-C3904EF7F6FF}"/>
              </a:ext>
            </a:extLst>
          </p:cNvPr>
          <p:cNvSpPr/>
          <p:nvPr/>
        </p:nvSpPr>
        <p:spPr>
          <a:xfrm>
            <a:off x="-63795" y="231152"/>
            <a:ext cx="6084781" cy="11495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8" name="标题 77">
            <a:extLst>
              <a:ext uri="{FF2B5EF4-FFF2-40B4-BE49-F238E27FC236}">
                <a16:creationId xmlns:a16="http://schemas.microsoft.com/office/drawing/2014/main" id="{E936CA47-80A4-4AF8-8CB4-6E8684DF73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3833" y="267644"/>
            <a:ext cx="10492585" cy="1028700"/>
          </a:xfrm>
        </p:spPr>
        <p:txBody>
          <a:bodyPr>
            <a:normAutofit fontScale="90000"/>
          </a:bodyPr>
          <a:lstStyle/>
          <a:p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全民基本服务</a:t>
            </a:r>
            <a:br>
              <a:rPr lang="en-US" altLang="zh-CN" sz="4800" dirty="0"/>
            </a:br>
            <a:r>
              <a:rPr lang="en-US" altLang="zh-CN" sz="2200" i="1" dirty="0"/>
              <a:t>Universal/Unconditional Basic Services</a:t>
            </a:r>
            <a:endParaRPr lang="zh-CN" altLang="en-US" sz="4800" dirty="0"/>
          </a:p>
        </p:txBody>
      </p:sp>
      <p:pic>
        <p:nvPicPr>
          <p:cNvPr id="89" name="Picture 2" descr="查看源图像">
            <a:extLst>
              <a:ext uri="{FF2B5EF4-FFF2-40B4-BE49-F238E27FC236}">
                <a16:creationId xmlns:a16="http://schemas.microsoft.com/office/drawing/2014/main" id="{C3370136-20C4-42A5-BEB6-B0145807E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79" y="1599001"/>
            <a:ext cx="4503244" cy="4503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Google Shape;7217;p68">
            <a:extLst>
              <a:ext uri="{FF2B5EF4-FFF2-40B4-BE49-F238E27FC236}">
                <a16:creationId xmlns:a16="http://schemas.microsoft.com/office/drawing/2014/main" id="{BEC5438D-410E-4BC0-8F5F-B9839C59FE3E}"/>
              </a:ext>
            </a:extLst>
          </p:cNvPr>
          <p:cNvGrpSpPr/>
          <p:nvPr/>
        </p:nvGrpSpPr>
        <p:grpSpPr>
          <a:xfrm>
            <a:off x="6313570" y="1349472"/>
            <a:ext cx="5394251" cy="5004466"/>
            <a:chOff x="1186975" y="238125"/>
            <a:chExt cx="5244275" cy="5238325"/>
          </a:xfrm>
        </p:grpSpPr>
        <p:sp>
          <p:nvSpPr>
            <p:cNvPr id="81" name="Google Shape;7218;p68">
              <a:extLst>
                <a:ext uri="{FF2B5EF4-FFF2-40B4-BE49-F238E27FC236}">
                  <a16:creationId xmlns:a16="http://schemas.microsoft.com/office/drawing/2014/main" id="{2B310291-7062-40BD-BE96-CD86B4CF69C6}"/>
                </a:ext>
              </a:extLst>
            </p:cNvPr>
            <p:cNvSpPr/>
            <p:nvPr/>
          </p:nvSpPr>
          <p:spPr>
            <a:xfrm>
              <a:off x="1188450" y="238125"/>
              <a:ext cx="3198750" cy="2628625"/>
            </a:xfrm>
            <a:custGeom>
              <a:avLst/>
              <a:gdLst/>
              <a:ahLst/>
              <a:cxnLst/>
              <a:rect l="l" t="t" r="r" b="b"/>
              <a:pathLst>
                <a:path w="127950" h="105145" extrusionOk="0">
                  <a:moveTo>
                    <a:pt x="18697" y="0"/>
                  </a:moveTo>
                  <a:cubicBezTo>
                    <a:pt x="8371" y="0"/>
                    <a:pt x="1" y="8371"/>
                    <a:pt x="1" y="18697"/>
                  </a:cubicBezTo>
                  <a:lnTo>
                    <a:pt x="1" y="105145"/>
                  </a:lnTo>
                  <a:lnTo>
                    <a:pt x="36857" y="105145"/>
                  </a:lnTo>
                  <a:cubicBezTo>
                    <a:pt x="35719" y="102283"/>
                    <a:pt x="35385" y="99165"/>
                    <a:pt x="35897" y="96130"/>
                  </a:cubicBezTo>
                  <a:cubicBezTo>
                    <a:pt x="37137" y="88648"/>
                    <a:pt x="43398" y="82793"/>
                    <a:pt x="50957" y="82096"/>
                  </a:cubicBezTo>
                  <a:cubicBezTo>
                    <a:pt x="51501" y="82045"/>
                    <a:pt x="52041" y="82020"/>
                    <a:pt x="52575" y="82020"/>
                  </a:cubicBezTo>
                  <a:cubicBezTo>
                    <a:pt x="61906" y="82020"/>
                    <a:pt x="69475" y="89593"/>
                    <a:pt x="69475" y="98926"/>
                  </a:cubicBezTo>
                  <a:cubicBezTo>
                    <a:pt x="69475" y="101055"/>
                    <a:pt x="69070" y="103165"/>
                    <a:pt x="68283" y="105145"/>
                  </a:cubicBezTo>
                  <a:lnTo>
                    <a:pt x="105145" y="105145"/>
                  </a:lnTo>
                  <a:lnTo>
                    <a:pt x="105145" y="68419"/>
                  </a:lnTo>
                  <a:cubicBezTo>
                    <a:pt x="106958" y="69088"/>
                    <a:pt x="108908" y="69476"/>
                    <a:pt x="110955" y="69476"/>
                  </a:cubicBezTo>
                  <a:cubicBezTo>
                    <a:pt x="111990" y="69476"/>
                    <a:pt x="113050" y="69377"/>
                    <a:pt x="114130" y="69164"/>
                  </a:cubicBezTo>
                  <a:cubicBezTo>
                    <a:pt x="121952" y="67632"/>
                    <a:pt x="127801" y="60687"/>
                    <a:pt x="127866" y="52715"/>
                  </a:cubicBezTo>
                  <a:cubicBezTo>
                    <a:pt x="127950" y="43313"/>
                    <a:pt x="120348" y="35664"/>
                    <a:pt x="110964" y="35664"/>
                  </a:cubicBezTo>
                  <a:cubicBezTo>
                    <a:pt x="108979" y="35670"/>
                    <a:pt x="107005" y="36028"/>
                    <a:pt x="105145" y="36720"/>
                  </a:cubicBezTo>
                  <a:lnTo>
                    <a:pt x="105145" y="0"/>
                  </a:lnTo>
                  <a:close/>
                </a:path>
              </a:pathLst>
            </a:custGeom>
            <a:solidFill>
              <a:srgbClr val="DAE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7219;p68">
              <a:extLst>
                <a:ext uri="{FF2B5EF4-FFF2-40B4-BE49-F238E27FC236}">
                  <a16:creationId xmlns:a16="http://schemas.microsoft.com/office/drawing/2014/main" id="{758F0C67-E711-4992-B249-FCCF726D2F9B}"/>
                </a:ext>
              </a:extLst>
            </p:cNvPr>
            <p:cNvSpPr/>
            <p:nvPr/>
          </p:nvSpPr>
          <p:spPr>
            <a:xfrm>
              <a:off x="1186975" y="2279750"/>
              <a:ext cx="2628625" cy="3196700"/>
            </a:xfrm>
            <a:custGeom>
              <a:avLst/>
              <a:gdLst/>
              <a:ahLst/>
              <a:cxnLst/>
              <a:rect l="l" t="t" r="r" b="b"/>
              <a:pathLst>
                <a:path w="105145" h="127868" extrusionOk="0">
                  <a:moveTo>
                    <a:pt x="52573" y="1"/>
                  </a:moveTo>
                  <a:cubicBezTo>
                    <a:pt x="43236" y="1"/>
                    <a:pt x="35664" y="7567"/>
                    <a:pt x="35664" y="16910"/>
                  </a:cubicBezTo>
                  <a:cubicBezTo>
                    <a:pt x="35670" y="18895"/>
                    <a:pt x="36028" y="20862"/>
                    <a:pt x="36720" y="22722"/>
                  </a:cubicBezTo>
                  <a:lnTo>
                    <a:pt x="0" y="22722"/>
                  </a:lnTo>
                  <a:lnTo>
                    <a:pt x="0" y="110011"/>
                  </a:lnTo>
                  <a:cubicBezTo>
                    <a:pt x="0" y="119872"/>
                    <a:pt x="7995" y="127867"/>
                    <a:pt x="17862" y="127867"/>
                  </a:cubicBezTo>
                  <a:lnTo>
                    <a:pt x="105145" y="127867"/>
                  </a:lnTo>
                  <a:lnTo>
                    <a:pt x="105145" y="91010"/>
                  </a:lnTo>
                  <a:cubicBezTo>
                    <a:pt x="103158" y="91801"/>
                    <a:pt x="101044" y="92206"/>
                    <a:pt x="98916" y="92206"/>
                  </a:cubicBezTo>
                  <a:cubicBezTo>
                    <a:pt x="98350" y="92206"/>
                    <a:pt x="97782" y="92177"/>
                    <a:pt x="97215" y="92119"/>
                  </a:cubicBezTo>
                  <a:cubicBezTo>
                    <a:pt x="88869" y="91267"/>
                    <a:pt x="82269" y="84184"/>
                    <a:pt x="82024" y="75802"/>
                  </a:cubicBezTo>
                  <a:cubicBezTo>
                    <a:pt x="81744" y="66233"/>
                    <a:pt x="89417" y="58393"/>
                    <a:pt x="98920" y="58393"/>
                  </a:cubicBezTo>
                  <a:cubicBezTo>
                    <a:pt x="101055" y="58393"/>
                    <a:pt x="103159" y="58792"/>
                    <a:pt x="105139" y="59585"/>
                  </a:cubicBezTo>
                  <a:lnTo>
                    <a:pt x="105139" y="22728"/>
                  </a:lnTo>
                  <a:lnTo>
                    <a:pt x="68419" y="22728"/>
                  </a:lnTo>
                  <a:cubicBezTo>
                    <a:pt x="69427" y="19992"/>
                    <a:pt x="69796" y="16951"/>
                    <a:pt x="69164" y="13738"/>
                  </a:cubicBezTo>
                  <a:cubicBezTo>
                    <a:pt x="67632" y="5922"/>
                    <a:pt x="60686" y="73"/>
                    <a:pt x="52715" y="2"/>
                  </a:cubicBezTo>
                  <a:cubicBezTo>
                    <a:pt x="52668" y="1"/>
                    <a:pt x="52620" y="1"/>
                    <a:pt x="52573" y="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7220;p68">
              <a:extLst>
                <a:ext uri="{FF2B5EF4-FFF2-40B4-BE49-F238E27FC236}">
                  <a16:creationId xmlns:a16="http://schemas.microsoft.com/office/drawing/2014/main" id="{9EAF4B7E-D1A4-4381-8855-DAA5C5C36B04}"/>
                </a:ext>
              </a:extLst>
            </p:cNvPr>
            <p:cNvSpPr/>
            <p:nvPr/>
          </p:nvSpPr>
          <p:spPr>
            <a:xfrm>
              <a:off x="3802600" y="239450"/>
              <a:ext cx="2628650" cy="3196825"/>
            </a:xfrm>
            <a:custGeom>
              <a:avLst/>
              <a:gdLst/>
              <a:ahLst/>
              <a:cxnLst/>
              <a:rect l="l" t="t" r="r" b="b"/>
              <a:pathLst>
                <a:path w="105146" h="127873" extrusionOk="0">
                  <a:moveTo>
                    <a:pt x="1" y="1"/>
                  </a:moveTo>
                  <a:lnTo>
                    <a:pt x="1" y="36857"/>
                  </a:lnTo>
                  <a:cubicBezTo>
                    <a:pt x="1988" y="36066"/>
                    <a:pt x="4101" y="35662"/>
                    <a:pt x="6229" y="35662"/>
                  </a:cubicBezTo>
                  <a:cubicBezTo>
                    <a:pt x="6796" y="35662"/>
                    <a:pt x="7364" y="35691"/>
                    <a:pt x="7930" y="35748"/>
                  </a:cubicBezTo>
                  <a:cubicBezTo>
                    <a:pt x="16277" y="36595"/>
                    <a:pt x="22877" y="43684"/>
                    <a:pt x="23121" y="52066"/>
                  </a:cubicBezTo>
                  <a:cubicBezTo>
                    <a:pt x="23396" y="61635"/>
                    <a:pt x="15722" y="69481"/>
                    <a:pt x="6219" y="69481"/>
                  </a:cubicBezTo>
                  <a:cubicBezTo>
                    <a:pt x="4091" y="69475"/>
                    <a:pt x="1980" y="69076"/>
                    <a:pt x="1" y="68289"/>
                  </a:cubicBezTo>
                  <a:lnTo>
                    <a:pt x="1" y="105145"/>
                  </a:lnTo>
                  <a:lnTo>
                    <a:pt x="36720" y="105145"/>
                  </a:lnTo>
                  <a:cubicBezTo>
                    <a:pt x="35719" y="107882"/>
                    <a:pt x="35343" y="110916"/>
                    <a:pt x="35975" y="114130"/>
                  </a:cubicBezTo>
                  <a:cubicBezTo>
                    <a:pt x="37513" y="121952"/>
                    <a:pt x="44459" y="127801"/>
                    <a:pt x="52424" y="127872"/>
                  </a:cubicBezTo>
                  <a:cubicBezTo>
                    <a:pt x="52472" y="127873"/>
                    <a:pt x="52519" y="127873"/>
                    <a:pt x="52567" y="127873"/>
                  </a:cubicBezTo>
                  <a:cubicBezTo>
                    <a:pt x="61909" y="127873"/>
                    <a:pt x="69481" y="120301"/>
                    <a:pt x="69481" y="110964"/>
                  </a:cubicBezTo>
                  <a:cubicBezTo>
                    <a:pt x="69475" y="108979"/>
                    <a:pt x="69118" y="107005"/>
                    <a:pt x="68426" y="105145"/>
                  </a:cubicBezTo>
                  <a:lnTo>
                    <a:pt x="105145" y="105145"/>
                  </a:lnTo>
                  <a:lnTo>
                    <a:pt x="105145" y="16354"/>
                  </a:lnTo>
                  <a:cubicBezTo>
                    <a:pt x="105140" y="7328"/>
                    <a:pt x="97818" y="1"/>
                    <a:pt x="88786" y="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7221;p68">
              <a:extLst>
                <a:ext uri="{FF2B5EF4-FFF2-40B4-BE49-F238E27FC236}">
                  <a16:creationId xmlns:a16="http://schemas.microsoft.com/office/drawing/2014/main" id="{69F4634A-D948-4F09-A11F-639E1ED2BE02}"/>
                </a:ext>
              </a:extLst>
            </p:cNvPr>
            <p:cNvSpPr/>
            <p:nvPr/>
          </p:nvSpPr>
          <p:spPr>
            <a:xfrm>
              <a:off x="3232500" y="2847950"/>
              <a:ext cx="3198600" cy="2628500"/>
            </a:xfrm>
            <a:custGeom>
              <a:avLst/>
              <a:gdLst/>
              <a:ahLst/>
              <a:cxnLst/>
              <a:rect l="l" t="t" r="r" b="b"/>
              <a:pathLst>
                <a:path w="127944" h="105140" extrusionOk="0">
                  <a:moveTo>
                    <a:pt x="22805" y="0"/>
                  </a:moveTo>
                  <a:lnTo>
                    <a:pt x="22805" y="36720"/>
                  </a:lnTo>
                  <a:cubicBezTo>
                    <a:pt x="20992" y="36051"/>
                    <a:pt x="19042" y="35663"/>
                    <a:pt x="16995" y="35663"/>
                  </a:cubicBezTo>
                  <a:cubicBezTo>
                    <a:pt x="15960" y="35663"/>
                    <a:pt x="14900" y="35762"/>
                    <a:pt x="13820" y="35975"/>
                  </a:cubicBezTo>
                  <a:cubicBezTo>
                    <a:pt x="5998" y="37513"/>
                    <a:pt x="150" y="44453"/>
                    <a:pt x="78" y="52424"/>
                  </a:cubicBezTo>
                  <a:cubicBezTo>
                    <a:pt x="1" y="61826"/>
                    <a:pt x="7602" y="69481"/>
                    <a:pt x="16986" y="69481"/>
                  </a:cubicBezTo>
                  <a:cubicBezTo>
                    <a:pt x="18971" y="69475"/>
                    <a:pt x="20945" y="69117"/>
                    <a:pt x="22805" y="68420"/>
                  </a:cubicBezTo>
                  <a:lnTo>
                    <a:pt x="22805" y="105139"/>
                  </a:lnTo>
                  <a:lnTo>
                    <a:pt x="108943" y="105139"/>
                  </a:lnTo>
                  <a:cubicBezTo>
                    <a:pt x="119436" y="105139"/>
                    <a:pt x="127944" y="96631"/>
                    <a:pt x="127944" y="86138"/>
                  </a:cubicBezTo>
                  <a:lnTo>
                    <a:pt x="127944" y="0"/>
                  </a:lnTo>
                  <a:lnTo>
                    <a:pt x="91087" y="0"/>
                  </a:lnTo>
                  <a:cubicBezTo>
                    <a:pt x="92088" y="2510"/>
                    <a:pt x="92470" y="5235"/>
                    <a:pt x="92196" y="7924"/>
                  </a:cubicBezTo>
                  <a:cubicBezTo>
                    <a:pt x="91343" y="16271"/>
                    <a:pt x="84260" y="22870"/>
                    <a:pt x="75878" y="23115"/>
                  </a:cubicBezTo>
                  <a:cubicBezTo>
                    <a:pt x="75708" y="23120"/>
                    <a:pt x="75539" y="23122"/>
                    <a:pt x="75370" y="23122"/>
                  </a:cubicBezTo>
                  <a:cubicBezTo>
                    <a:pt x="66033" y="23122"/>
                    <a:pt x="58469" y="15553"/>
                    <a:pt x="58469" y="6219"/>
                  </a:cubicBezTo>
                  <a:cubicBezTo>
                    <a:pt x="58469" y="4084"/>
                    <a:pt x="58869" y="1980"/>
                    <a:pt x="59662" y="0"/>
                  </a:cubicBezTo>
                  <a:close/>
                </a:path>
              </a:pathLst>
            </a:custGeom>
            <a:solidFill>
              <a:srgbClr val="011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3748690-B245-4C38-A04B-D89AEAE65B2A}"/>
              </a:ext>
            </a:extLst>
          </p:cNvPr>
          <p:cNvSpPr txBox="1"/>
          <p:nvPr/>
        </p:nvSpPr>
        <p:spPr>
          <a:xfrm>
            <a:off x="6520260" y="4334874"/>
            <a:ext cx="2081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服务</a:t>
            </a:r>
            <a:r>
              <a:rPr lang="zh-CN" altLang="en-US" sz="2800" b="1" dirty="0">
                <a:solidFill>
                  <a:schemeClr val="tx2">
                    <a:lumMod val="50000"/>
                  </a:schemeClr>
                </a:solidFill>
              </a:rPr>
              <a:t>，指满足公共利益的集体活</a:t>
            </a:r>
            <a:endParaRPr lang="zh-CN" altLang="en-US" sz="28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405E3FA9-620A-47BB-A292-4625A2CAC8D9}"/>
              </a:ext>
            </a:extLst>
          </p:cNvPr>
          <p:cNvSpPr txBox="1"/>
          <p:nvPr/>
        </p:nvSpPr>
        <p:spPr>
          <a:xfrm>
            <a:off x="9569025" y="1975768"/>
            <a:ext cx="21372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</a:t>
            </a:r>
            <a:r>
              <a:rPr lang="zh-CN" altLang="en-US" sz="2800" b="1" dirty="0">
                <a:solidFill>
                  <a:schemeClr val="tx2">
                    <a:lumMod val="50000"/>
                  </a:schemeClr>
                </a:solidFill>
              </a:rPr>
              <a:t>，指充分且必要而不是最少的</a:t>
            </a:r>
            <a:endParaRPr lang="zh-CN" altLang="en-US" sz="28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1DA7809-B491-44BA-AA78-C79B16F2A89A}"/>
              </a:ext>
            </a:extLst>
          </p:cNvPr>
          <p:cNvSpPr txBox="1"/>
          <p:nvPr/>
        </p:nvSpPr>
        <p:spPr>
          <a:xfrm>
            <a:off x="6440610" y="1974639"/>
            <a:ext cx="246458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全民的</a:t>
            </a: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28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普遍的</a:t>
            </a:r>
            <a:r>
              <a:rPr lang="zh-CN" altLang="en-US" sz="2800" b="1" dirty="0">
                <a:solidFill>
                  <a:schemeClr val="tx2">
                    <a:lumMod val="50000"/>
                  </a:schemeClr>
                </a:solidFill>
              </a:rPr>
              <a:t>，指不论支付能力或身份</a:t>
            </a:r>
            <a:endParaRPr lang="zh-CN" altLang="en-US" sz="2800" dirty="0"/>
          </a:p>
        </p:txBody>
      </p:sp>
      <p:grpSp>
        <p:nvGrpSpPr>
          <p:cNvPr id="93" name="Google Shape;10313;p72">
            <a:extLst>
              <a:ext uri="{FF2B5EF4-FFF2-40B4-BE49-F238E27FC236}">
                <a16:creationId xmlns:a16="http://schemas.microsoft.com/office/drawing/2014/main" id="{C17AB93C-F5C0-4889-AE11-060991261380}"/>
              </a:ext>
            </a:extLst>
          </p:cNvPr>
          <p:cNvGrpSpPr/>
          <p:nvPr/>
        </p:nvGrpSpPr>
        <p:grpSpPr>
          <a:xfrm>
            <a:off x="9381285" y="4364429"/>
            <a:ext cx="1909781" cy="1679142"/>
            <a:chOff x="2654399" y="2023716"/>
            <a:chExt cx="342977" cy="287663"/>
          </a:xfrm>
        </p:grpSpPr>
        <p:sp>
          <p:nvSpPr>
            <p:cNvPr id="94" name="Google Shape;10314;p72">
              <a:extLst>
                <a:ext uri="{FF2B5EF4-FFF2-40B4-BE49-F238E27FC236}">
                  <a16:creationId xmlns:a16="http://schemas.microsoft.com/office/drawing/2014/main" id="{7EF7A015-287D-4436-943B-11B6A296681F}"/>
                </a:ext>
              </a:extLst>
            </p:cNvPr>
            <p:cNvSpPr/>
            <p:nvPr/>
          </p:nvSpPr>
          <p:spPr>
            <a:xfrm>
              <a:off x="2814623" y="2091777"/>
              <a:ext cx="174570" cy="158912"/>
            </a:xfrm>
            <a:custGeom>
              <a:avLst/>
              <a:gdLst/>
              <a:ahLst/>
              <a:cxnLst/>
              <a:rect l="l" t="t" r="r" b="b"/>
              <a:pathLst>
                <a:path w="6656" h="6059" extrusionOk="0">
                  <a:moveTo>
                    <a:pt x="4192" y="0"/>
                  </a:moveTo>
                  <a:lnTo>
                    <a:pt x="2912" y="977"/>
                  </a:lnTo>
                  <a:lnTo>
                    <a:pt x="1843" y="626"/>
                  </a:lnTo>
                  <a:lnTo>
                    <a:pt x="1" y="2127"/>
                  </a:lnTo>
                  <a:lnTo>
                    <a:pt x="2844" y="6058"/>
                  </a:lnTo>
                  <a:lnTo>
                    <a:pt x="6655" y="3349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10315;p72">
              <a:extLst>
                <a:ext uri="{FF2B5EF4-FFF2-40B4-BE49-F238E27FC236}">
                  <a16:creationId xmlns:a16="http://schemas.microsoft.com/office/drawing/2014/main" id="{79A2AEAD-49BB-4FC6-A505-ACDC66673376}"/>
                </a:ext>
              </a:extLst>
            </p:cNvPr>
            <p:cNvSpPr/>
            <p:nvPr/>
          </p:nvSpPr>
          <p:spPr>
            <a:xfrm>
              <a:off x="2891364" y="2028673"/>
              <a:ext cx="98825" cy="175173"/>
            </a:xfrm>
            <a:custGeom>
              <a:avLst/>
              <a:gdLst/>
              <a:ahLst/>
              <a:cxnLst/>
              <a:rect l="l" t="t" r="r" b="b"/>
              <a:pathLst>
                <a:path w="3768" h="6679" extrusionOk="0">
                  <a:moveTo>
                    <a:pt x="3768" y="0"/>
                  </a:moveTo>
                  <a:lnTo>
                    <a:pt x="0" y="2421"/>
                  </a:lnTo>
                  <a:lnTo>
                    <a:pt x="3248" y="6679"/>
                  </a:lnTo>
                  <a:lnTo>
                    <a:pt x="3768" y="6265"/>
                  </a:lnTo>
                  <a:lnTo>
                    <a:pt x="3768" y="0"/>
                  </a:lnTo>
                  <a:close/>
                </a:path>
              </a:pathLst>
            </a:custGeom>
            <a:solidFill>
              <a:srgbClr val="D7E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10316;p72">
              <a:extLst>
                <a:ext uri="{FF2B5EF4-FFF2-40B4-BE49-F238E27FC236}">
                  <a16:creationId xmlns:a16="http://schemas.microsoft.com/office/drawing/2014/main" id="{DB867B8B-5AF9-4E73-BA40-9D504EA99992}"/>
                </a:ext>
              </a:extLst>
            </p:cNvPr>
            <p:cNvSpPr/>
            <p:nvPr/>
          </p:nvSpPr>
          <p:spPr>
            <a:xfrm>
              <a:off x="2957851" y="2158159"/>
              <a:ext cx="32339" cy="45688"/>
            </a:xfrm>
            <a:custGeom>
              <a:avLst/>
              <a:gdLst/>
              <a:ahLst/>
              <a:cxnLst/>
              <a:rect l="l" t="t" r="r" b="b"/>
              <a:pathLst>
                <a:path w="1233" h="1742" extrusionOk="0">
                  <a:moveTo>
                    <a:pt x="1233" y="0"/>
                  </a:moveTo>
                  <a:lnTo>
                    <a:pt x="1" y="813"/>
                  </a:lnTo>
                  <a:lnTo>
                    <a:pt x="713" y="1742"/>
                  </a:lnTo>
                  <a:lnTo>
                    <a:pt x="1233" y="1328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CED9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10317;p72">
              <a:extLst>
                <a:ext uri="{FF2B5EF4-FFF2-40B4-BE49-F238E27FC236}">
                  <a16:creationId xmlns:a16="http://schemas.microsoft.com/office/drawing/2014/main" id="{BA452A60-504E-4B02-B421-9CFBC8B7F1D5}"/>
                </a:ext>
              </a:extLst>
            </p:cNvPr>
            <p:cNvSpPr/>
            <p:nvPr/>
          </p:nvSpPr>
          <p:spPr>
            <a:xfrm>
              <a:off x="2825979" y="2144258"/>
              <a:ext cx="132790" cy="88282"/>
            </a:xfrm>
            <a:custGeom>
              <a:avLst/>
              <a:gdLst/>
              <a:ahLst/>
              <a:cxnLst/>
              <a:rect l="l" t="t" r="r" b="b"/>
              <a:pathLst>
                <a:path w="5063" h="3366" extrusionOk="0">
                  <a:moveTo>
                    <a:pt x="583" y="1"/>
                  </a:moveTo>
                  <a:lnTo>
                    <a:pt x="1" y="1069"/>
                  </a:lnTo>
                  <a:lnTo>
                    <a:pt x="4081" y="3292"/>
                  </a:lnTo>
                  <a:cubicBezTo>
                    <a:pt x="4173" y="3342"/>
                    <a:pt x="4273" y="3366"/>
                    <a:pt x="4372" y="3366"/>
                  </a:cubicBezTo>
                  <a:cubicBezTo>
                    <a:pt x="4587" y="3366"/>
                    <a:pt x="4795" y="3253"/>
                    <a:pt x="4904" y="3051"/>
                  </a:cubicBezTo>
                  <a:cubicBezTo>
                    <a:pt x="5063" y="2758"/>
                    <a:pt x="4957" y="2387"/>
                    <a:pt x="4663" y="2229"/>
                  </a:cubicBezTo>
                  <a:lnTo>
                    <a:pt x="583" y="1"/>
                  </a:ln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10318;p72">
              <a:extLst>
                <a:ext uri="{FF2B5EF4-FFF2-40B4-BE49-F238E27FC236}">
                  <a16:creationId xmlns:a16="http://schemas.microsoft.com/office/drawing/2014/main" id="{E50AA765-D271-4123-97E6-FA822CB273CC}"/>
                </a:ext>
              </a:extLst>
            </p:cNvPr>
            <p:cNvSpPr/>
            <p:nvPr/>
          </p:nvSpPr>
          <p:spPr>
            <a:xfrm>
              <a:off x="2877857" y="2188687"/>
              <a:ext cx="77896" cy="43774"/>
            </a:xfrm>
            <a:custGeom>
              <a:avLst/>
              <a:gdLst/>
              <a:ahLst/>
              <a:cxnLst/>
              <a:rect l="l" t="t" r="r" b="b"/>
              <a:pathLst>
                <a:path w="2970" h="1669" extrusionOk="0">
                  <a:moveTo>
                    <a:pt x="265" y="1"/>
                  </a:moveTo>
                  <a:lnTo>
                    <a:pt x="0" y="453"/>
                  </a:lnTo>
                  <a:lnTo>
                    <a:pt x="2103" y="1593"/>
                  </a:lnTo>
                  <a:cubicBezTo>
                    <a:pt x="2196" y="1645"/>
                    <a:pt x="2296" y="1669"/>
                    <a:pt x="2394" y="1669"/>
                  </a:cubicBezTo>
                  <a:cubicBezTo>
                    <a:pt x="2644" y="1669"/>
                    <a:pt x="2883" y="1511"/>
                    <a:pt x="2969" y="1252"/>
                  </a:cubicBezTo>
                  <a:lnTo>
                    <a:pt x="2969" y="1252"/>
                  </a:lnTo>
                  <a:cubicBezTo>
                    <a:pt x="2906" y="1273"/>
                    <a:pt x="2840" y="1283"/>
                    <a:pt x="2775" y="1283"/>
                  </a:cubicBezTo>
                  <a:cubicBezTo>
                    <a:pt x="2676" y="1283"/>
                    <a:pt x="2578" y="1259"/>
                    <a:pt x="2488" y="1213"/>
                  </a:cubicBezTo>
                  <a:lnTo>
                    <a:pt x="265" y="1"/>
                  </a:ln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10319;p72">
              <a:extLst>
                <a:ext uri="{FF2B5EF4-FFF2-40B4-BE49-F238E27FC236}">
                  <a16:creationId xmlns:a16="http://schemas.microsoft.com/office/drawing/2014/main" id="{FFCFE78F-6362-4E36-9066-216065CC3669}"/>
                </a:ext>
              </a:extLst>
            </p:cNvPr>
            <p:cNvSpPr/>
            <p:nvPr/>
          </p:nvSpPr>
          <p:spPr>
            <a:xfrm>
              <a:off x="2801509" y="2167102"/>
              <a:ext cx="132790" cy="88256"/>
            </a:xfrm>
            <a:custGeom>
              <a:avLst/>
              <a:gdLst/>
              <a:ahLst/>
              <a:cxnLst/>
              <a:rect l="l" t="t" r="r" b="b"/>
              <a:pathLst>
                <a:path w="5063" h="3365" extrusionOk="0">
                  <a:moveTo>
                    <a:pt x="582" y="1"/>
                  </a:moveTo>
                  <a:lnTo>
                    <a:pt x="0" y="1064"/>
                  </a:lnTo>
                  <a:lnTo>
                    <a:pt x="4081" y="3292"/>
                  </a:lnTo>
                  <a:cubicBezTo>
                    <a:pt x="4172" y="3341"/>
                    <a:pt x="4269" y="3365"/>
                    <a:pt x="4366" y="3365"/>
                  </a:cubicBezTo>
                  <a:cubicBezTo>
                    <a:pt x="4581" y="3365"/>
                    <a:pt x="4790" y="3249"/>
                    <a:pt x="4903" y="3047"/>
                  </a:cubicBezTo>
                  <a:cubicBezTo>
                    <a:pt x="5062" y="2753"/>
                    <a:pt x="4956" y="2387"/>
                    <a:pt x="4663" y="2229"/>
                  </a:cubicBezTo>
                  <a:lnTo>
                    <a:pt x="582" y="1"/>
                  </a:ln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320;p72">
              <a:extLst>
                <a:ext uri="{FF2B5EF4-FFF2-40B4-BE49-F238E27FC236}">
                  <a16:creationId xmlns:a16="http://schemas.microsoft.com/office/drawing/2014/main" id="{D2DA357B-F45F-4E57-9D7F-69572E6986BF}"/>
                </a:ext>
              </a:extLst>
            </p:cNvPr>
            <p:cNvSpPr/>
            <p:nvPr/>
          </p:nvSpPr>
          <p:spPr>
            <a:xfrm>
              <a:off x="2861937" y="2217328"/>
              <a:ext cx="69319" cy="38056"/>
            </a:xfrm>
            <a:custGeom>
              <a:avLst/>
              <a:gdLst/>
              <a:ahLst/>
              <a:cxnLst/>
              <a:rect l="l" t="t" r="r" b="b"/>
              <a:pathLst>
                <a:path w="2643" h="1451" extrusionOk="0">
                  <a:moveTo>
                    <a:pt x="237" y="1"/>
                  </a:moveTo>
                  <a:lnTo>
                    <a:pt x="1" y="410"/>
                  </a:lnTo>
                  <a:lnTo>
                    <a:pt x="1777" y="1377"/>
                  </a:lnTo>
                  <a:cubicBezTo>
                    <a:pt x="1870" y="1427"/>
                    <a:pt x="1969" y="1450"/>
                    <a:pt x="2066" y="1450"/>
                  </a:cubicBezTo>
                  <a:cubicBezTo>
                    <a:pt x="2316" y="1450"/>
                    <a:pt x="2553" y="1296"/>
                    <a:pt x="2643" y="1040"/>
                  </a:cubicBezTo>
                  <a:lnTo>
                    <a:pt x="2643" y="1040"/>
                  </a:lnTo>
                  <a:cubicBezTo>
                    <a:pt x="2562" y="1076"/>
                    <a:pt x="2476" y="1094"/>
                    <a:pt x="2389" y="1094"/>
                  </a:cubicBezTo>
                  <a:cubicBezTo>
                    <a:pt x="2289" y="1094"/>
                    <a:pt x="2189" y="1070"/>
                    <a:pt x="2099" y="1021"/>
                  </a:cubicBezTo>
                  <a:lnTo>
                    <a:pt x="237" y="1"/>
                  </a:ln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321;p72">
              <a:extLst>
                <a:ext uri="{FF2B5EF4-FFF2-40B4-BE49-F238E27FC236}">
                  <a16:creationId xmlns:a16="http://schemas.microsoft.com/office/drawing/2014/main" id="{7D03986E-0CB1-4B4B-AC9D-15D78381E2AD}"/>
                </a:ext>
              </a:extLst>
            </p:cNvPr>
            <p:cNvSpPr/>
            <p:nvPr/>
          </p:nvSpPr>
          <p:spPr>
            <a:xfrm>
              <a:off x="2777012" y="2189946"/>
              <a:ext cx="132790" cy="88256"/>
            </a:xfrm>
            <a:custGeom>
              <a:avLst/>
              <a:gdLst/>
              <a:ahLst/>
              <a:cxnLst/>
              <a:rect l="l" t="t" r="r" b="b"/>
              <a:pathLst>
                <a:path w="5063" h="3365" extrusionOk="0">
                  <a:moveTo>
                    <a:pt x="578" y="1"/>
                  </a:moveTo>
                  <a:lnTo>
                    <a:pt x="1" y="1064"/>
                  </a:lnTo>
                  <a:lnTo>
                    <a:pt x="4081" y="3292"/>
                  </a:lnTo>
                  <a:cubicBezTo>
                    <a:pt x="4172" y="3341"/>
                    <a:pt x="4270" y="3364"/>
                    <a:pt x="4367" y="3364"/>
                  </a:cubicBezTo>
                  <a:cubicBezTo>
                    <a:pt x="4581" y="3364"/>
                    <a:pt x="4789" y="3249"/>
                    <a:pt x="4899" y="3046"/>
                  </a:cubicBezTo>
                  <a:cubicBezTo>
                    <a:pt x="5063" y="2753"/>
                    <a:pt x="4952" y="2387"/>
                    <a:pt x="4658" y="2228"/>
                  </a:cubicBezTo>
                  <a:lnTo>
                    <a:pt x="578" y="1"/>
                  </a:ln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322;p72">
              <a:extLst>
                <a:ext uri="{FF2B5EF4-FFF2-40B4-BE49-F238E27FC236}">
                  <a16:creationId xmlns:a16="http://schemas.microsoft.com/office/drawing/2014/main" id="{761B67E9-2ED1-47CE-A1D1-DF87D90F9601}"/>
                </a:ext>
              </a:extLst>
            </p:cNvPr>
            <p:cNvSpPr/>
            <p:nvPr/>
          </p:nvSpPr>
          <p:spPr>
            <a:xfrm>
              <a:off x="2845912" y="2245234"/>
              <a:ext cx="60481" cy="32994"/>
            </a:xfrm>
            <a:custGeom>
              <a:avLst/>
              <a:gdLst/>
              <a:ahLst/>
              <a:cxnLst/>
              <a:rect l="l" t="t" r="r" b="b"/>
              <a:pathLst>
                <a:path w="2306" h="1258" extrusionOk="0">
                  <a:moveTo>
                    <a:pt x="232" y="0"/>
                  </a:moveTo>
                  <a:lnTo>
                    <a:pt x="1" y="390"/>
                  </a:lnTo>
                  <a:lnTo>
                    <a:pt x="1454" y="1184"/>
                  </a:lnTo>
                  <a:cubicBezTo>
                    <a:pt x="1546" y="1234"/>
                    <a:pt x="1645" y="1257"/>
                    <a:pt x="1742" y="1257"/>
                  </a:cubicBezTo>
                  <a:cubicBezTo>
                    <a:pt x="1980" y="1257"/>
                    <a:pt x="2210" y="1115"/>
                    <a:pt x="2306" y="876"/>
                  </a:cubicBezTo>
                  <a:lnTo>
                    <a:pt x="2306" y="876"/>
                  </a:lnTo>
                  <a:cubicBezTo>
                    <a:pt x="2232" y="905"/>
                    <a:pt x="2154" y="920"/>
                    <a:pt x="2076" y="920"/>
                  </a:cubicBezTo>
                  <a:cubicBezTo>
                    <a:pt x="1975" y="920"/>
                    <a:pt x="1875" y="896"/>
                    <a:pt x="1786" y="847"/>
                  </a:cubicBezTo>
                  <a:lnTo>
                    <a:pt x="232" y="0"/>
                  </a:ln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23;p72">
              <a:extLst>
                <a:ext uri="{FF2B5EF4-FFF2-40B4-BE49-F238E27FC236}">
                  <a16:creationId xmlns:a16="http://schemas.microsoft.com/office/drawing/2014/main" id="{6206D4CD-FED4-4838-A3C0-1EEFFCE892A6}"/>
                </a:ext>
              </a:extLst>
            </p:cNvPr>
            <p:cNvSpPr/>
            <p:nvPr/>
          </p:nvSpPr>
          <p:spPr>
            <a:xfrm>
              <a:off x="2752411" y="2212791"/>
              <a:ext cx="132790" cy="88256"/>
            </a:xfrm>
            <a:custGeom>
              <a:avLst/>
              <a:gdLst/>
              <a:ahLst/>
              <a:cxnLst/>
              <a:rect l="l" t="t" r="r" b="b"/>
              <a:pathLst>
                <a:path w="5063" h="3365" extrusionOk="0">
                  <a:moveTo>
                    <a:pt x="583" y="1"/>
                  </a:moveTo>
                  <a:lnTo>
                    <a:pt x="0" y="1064"/>
                  </a:lnTo>
                  <a:lnTo>
                    <a:pt x="4081" y="3292"/>
                  </a:lnTo>
                  <a:cubicBezTo>
                    <a:pt x="4172" y="3341"/>
                    <a:pt x="4271" y="3364"/>
                    <a:pt x="4368" y="3364"/>
                  </a:cubicBezTo>
                  <a:cubicBezTo>
                    <a:pt x="4584" y="3364"/>
                    <a:pt x="4794" y="3250"/>
                    <a:pt x="4904" y="3051"/>
                  </a:cubicBezTo>
                  <a:cubicBezTo>
                    <a:pt x="5062" y="2758"/>
                    <a:pt x="4956" y="2387"/>
                    <a:pt x="4663" y="2228"/>
                  </a:cubicBezTo>
                  <a:lnTo>
                    <a:pt x="583" y="1"/>
                  </a:ln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324;p72">
              <a:extLst>
                <a:ext uri="{FF2B5EF4-FFF2-40B4-BE49-F238E27FC236}">
                  <a16:creationId xmlns:a16="http://schemas.microsoft.com/office/drawing/2014/main" id="{602D944A-8834-4084-998C-3B14D722149A}"/>
                </a:ext>
              </a:extLst>
            </p:cNvPr>
            <p:cNvSpPr/>
            <p:nvPr/>
          </p:nvSpPr>
          <p:spPr>
            <a:xfrm>
              <a:off x="2830018" y="2271724"/>
              <a:ext cx="52035" cy="29349"/>
            </a:xfrm>
            <a:custGeom>
              <a:avLst/>
              <a:gdLst/>
              <a:ahLst/>
              <a:cxnLst/>
              <a:rect l="l" t="t" r="r" b="b"/>
              <a:pathLst>
                <a:path w="1984" h="1119" extrusionOk="0">
                  <a:moveTo>
                    <a:pt x="246" y="1"/>
                  </a:moveTo>
                  <a:lnTo>
                    <a:pt x="1" y="434"/>
                  </a:lnTo>
                  <a:lnTo>
                    <a:pt x="1122" y="1045"/>
                  </a:lnTo>
                  <a:cubicBezTo>
                    <a:pt x="1214" y="1095"/>
                    <a:pt x="1314" y="1118"/>
                    <a:pt x="1412" y="1118"/>
                  </a:cubicBezTo>
                  <a:cubicBezTo>
                    <a:pt x="1627" y="1118"/>
                    <a:pt x="1836" y="1005"/>
                    <a:pt x="1945" y="804"/>
                  </a:cubicBezTo>
                  <a:cubicBezTo>
                    <a:pt x="1959" y="775"/>
                    <a:pt x="1973" y="746"/>
                    <a:pt x="1983" y="718"/>
                  </a:cubicBezTo>
                  <a:lnTo>
                    <a:pt x="1983" y="718"/>
                  </a:lnTo>
                  <a:cubicBezTo>
                    <a:pt x="1917" y="741"/>
                    <a:pt x="1848" y="753"/>
                    <a:pt x="1779" y="753"/>
                  </a:cubicBezTo>
                  <a:cubicBezTo>
                    <a:pt x="1679" y="753"/>
                    <a:pt x="1579" y="728"/>
                    <a:pt x="1487" y="679"/>
                  </a:cubicBezTo>
                  <a:lnTo>
                    <a:pt x="246" y="1"/>
                  </a:ln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325;p72">
              <a:extLst>
                <a:ext uri="{FF2B5EF4-FFF2-40B4-BE49-F238E27FC236}">
                  <a16:creationId xmlns:a16="http://schemas.microsoft.com/office/drawing/2014/main" id="{5B1055BD-70A8-418A-82C0-F92DA7786C9D}"/>
                </a:ext>
              </a:extLst>
            </p:cNvPr>
            <p:cNvSpPr/>
            <p:nvPr/>
          </p:nvSpPr>
          <p:spPr>
            <a:xfrm>
              <a:off x="2672260" y="2102871"/>
              <a:ext cx="169010" cy="153116"/>
            </a:xfrm>
            <a:custGeom>
              <a:avLst/>
              <a:gdLst/>
              <a:ahLst/>
              <a:cxnLst/>
              <a:rect l="l" t="t" r="r" b="b"/>
              <a:pathLst>
                <a:path w="6444" h="5838" extrusionOk="0">
                  <a:moveTo>
                    <a:pt x="2017" y="1"/>
                  </a:moveTo>
                  <a:lnTo>
                    <a:pt x="1" y="3638"/>
                  </a:lnTo>
                  <a:lnTo>
                    <a:pt x="4125" y="5837"/>
                  </a:lnTo>
                  <a:lnTo>
                    <a:pt x="6444" y="1579"/>
                  </a:lnTo>
                  <a:lnTo>
                    <a:pt x="4351" y="698"/>
                  </a:lnTo>
                  <a:lnTo>
                    <a:pt x="3412" y="809"/>
                  </a:lnTo>
                  <a:lnTo>
                    <a:pt x="2017" y="1"/>
                  </a:ln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326;p72">
              <a:extLst>
                <a:ext uri="{FF2B5EF4-FFF2-40B4-BE49-F238E27FC236}">
                  <a16:creationId xmlns:a16="http://schemas.microsoft.com/office/drawing/2014/main" id="{723AB301-48F7-4F18-B479-72AF6E7CD6FE}"/>
                </a:ext>
              </a:extLst>
            </p:cNvPr>
            <p:cNvSpPr/>
            <p:nvPr/>
          </p:nvSpPr>
          <p:spPr>
            <a:xfrm>
              <a:off x="2664942" y="2085718"/>
              <a:ext cx="93160" cy="134914"/>
            </a:xfrm>
            <a:custGeom>
              <a:avLst/>
              <a:gdLst/>
              <a:ahLst/>
              <a:cxnLst/>
              <a:rect l="l" t="t" r="r" b="b"/>
              <a:pathLst>
                <a:path w="3552" h="5144" extrusionOk="0">
                  <a:moveTo>
                    <a:pt x="2676" y="0"/>
                  </a:moveTo>
                  <a:lnTo>
                    <a:pt x="1" y="4639"/>
                  </a:lnTo>
                  <a:lnTo>
                    <a:pt x="872" y="5144"/>
                  </a:lnTo>
                  <a:lnTo>
                    <a:pt x="3552" y="505"/>
                  </a:lnTo>
                  <a:lnTo>
                    <a:pt x="2676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327;p72">
              <a:extLst>
                <a:ext uri="{FF2B5EF4-FFF2-40B4-BE49-F238E27FC236}">
                  <a16:creationId xmlns:a16="http://schemas.microsoft.com/office/drawing/2014/main" id="{7D3A4AA0-14C7-44EE-8E49-0E399798F708}"/>
                </a:ext>
              </a:extLst>
            </p:cNvPr>
            <p:cNvSpPr/>
            <p:nvPr/>
          </p:nvSpPr>
          <p:spPr>
            <a:xfrm>
              <a:off x="2661664" y="2043308"/>
              <a:ext cx="79915" cy="167882"/>
            </a:xfrm>
            <a:custGeom>
              <a:avLst/>
              <a:gdLst/>
              <a:ahLst/>
              <a:cxnLst/>
              <a:rect l="l" t="t" r="r" b="b"/>
              <a:pathLst>
                <a:path w="3047" h="6401" extrusionOk="0">
                  <a:moveTo>
                    <a:pt x="1" y="0"/>
                  </a:moveTo>
                  <a:lnTo>
                    <a:pt x="1" y="6183"/>
                  </a:lnTo>
                  <a:lnTo>
                    <a:pt x="366" y="6400"/>
                  </a:lnTo>
                  <a:lnTo>
                    <a:pt x="3047" y="17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29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328;p72">
              <a:extLst>
                <a:ext uri="{FF2B5EF4-FFF2-40B4-BE49-F238E27FC236}">
                  <a16:creationId xmlns:a16="http://schemas.microsoft.com/office/drawing/2014/main" id="{633337AA-A4E5-4B4F-AD3C-A22A74C72698}"/>
                </a:ext>
              </a:extLst>
            </p:cNvPr>
            <p:cNvSpPr/>
            <p:nvPr/>
          </p:nvSpPr>
          <p:spPr>
            <a:xfrm>
              <a:off x="2664942" y="2178092"/>
              <a:ext cx="40049" cy="42672"/>
            </a:xfrm>
            <a:custGeom>
              <a:avLst/>
              <a:gdLst/>
              <a:ahLst/>
              <a:cxnLst/>
              <a:rect l="l" t="t" r="r" b="b"/>
              <a:pathLst>
                <a:path w="1527" h="1627" extrusionOk="0">
                  <a:moveTo>
                    <a:pt x="646" y="0"/>
                  </a:moveTo>
                  <a:lnTo>
                    <a:pt x="1" y="1121"/>
                  </a:lnTo>
                  <a:lnTo>
                    <a:pt x="872" y="1627"/>
                  </a:lnTo>
                  <a:lnTo>
                    <a:pt x="1526" y="496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329;p72">
              <a:extLst>
                <a:ext uri="{FF2B5EF4-FFF2-40B4-BE49-F238E27FC236}">
                  <a16:creationId xmlns:a16="http://schemas.microsoft.com/office/drawing/2014/main" id="{BB000E7D-FBB0-4E46-B0B0-0001E412B3D9}"/>
                </a:ext>
              </a:extLst>
            </p:cNvPr>
            <p:cNvSpPr/>
            <p:nvPr/>
          </p:nvSpPr>
          <p:spPr>
            <a:xfrm>
              <a:off x="2661664" y="2166604"/>
              <a:ext cx="26673" cy="44587"/>
            </a:xfrm>
            <a:custGeom>
              <a:avLst/>
              <a:gdLst/>
              <a:ahLst/>
              <a:cxnLst/>
              <a:rect l="l" t="t" r="r" b="b"/>
              <a:pathLst>
                <a:path w="1017" h="1700" extrusionOk="0">
                  <a:moveTo>
                    <a:pt x="1" y="0"/>
                  </a:moveTo>
                  <a:lnTo>
                    <a:pt x="1" y="1482"/>
                  </a:lnTo>
                  <a:lnTo>
                    <a:pt x="366" y="1699"/>
                  </a:lnTo>
                  <a:lnTo>
                    <a:pt x="1016" y="5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68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0330;p72">
              <a:extLst>
                <a:ext uri="{FF2B5EF4-FFF2-40B4-BE49-F238E27FC236}">
                  <a16:creationId xmlns:a16="http://schemas.microsoft.com/office/drawing/2014/main" id="{3CA2D428-5E8C-405A-BA89-6D02816E4D20}"/>
                </a:ext>
              </a:extLst>
            </p:cNvPr>
            <p:cNvSpPr/>
            <p:nvPr/>
          </p:nvSpPr>
          <p:spPr>
            <a:xfrm>
              <a:off x="2707221" y="2190576"/>
              <a:ext cx="71208" cy="57281"/>
            </a:xfrm>
            <a:custGeom>
              <a:avLst/>
              <a:gdLst/>
              <a:ahLst/>
              <a:cxnLst/>
              <a:rect l="l" t="t" r="r" b="b"/>
              <a:pathLst>
                <a:path w="2715" h="2184" extrusionOk="0">
                  <a:moveTo>
                    <a:pt x="2026" y="1"/>
                  </a:moveTo>
                  <a:cubicBezTo>
                    <a:pt x="1902" y="1"/>
                    <a:pt x="1778" y="38"/>
                    <a:pt x="1670" y="116"/>
                  </a:cubicBezTo>
                  <a:lnTo>
                    <a:pt x="333" y="1088"/>
                  </a:lnTo>
                  <a:cubicBezTo>
                    <a:pt x="59" y="1281"/>
                    <a:pt x="1" y="1661"/>
                    <a:pt x="193" y="1935"/>
                  </a:cubicBezTo>
                  <a:cubicBezTo>
                    <a:pt x="312" y="2098"/>
                    <a:pt x="498" y="2183"/>
                    <a:pt x="685" y="2183"/>
                  </a:cubicBezTo>
                  <a:cubicBezTo>
                    <a:pt x="809" y="2183"/>
                    <a:pt x="933" y="2146"/>
                    <a:pt x="1040" y="2070"/>
                  </a:cubicBezTo>
                  <a:lnTo>
                    <a:pt x="2383" y="1098"/>
                  </a:lnTo>
                  <a:cubicBezTo>
                    <a:pt x="2657" y="900"/>
                    <a:pt x="2715" y="511"/>
                    <a:pt x="2508" y="241"/>
                  </a:cubicBezTo>
                  <a:lnTo>
                    <a:pt x="2508" y="236"/>
                  </a:lnTo>
                  <a:cubicBezTo>
                    <a:pt x="2387" y="82"/>
                    <a:pt x="2208" y="1"/>
                    <a:pt x="2026" y="1"/>
                  </a:cubicBez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0331;p72">
              <a:extLst>
                <a:ext uri="{FF2B5EF4-FFF2-40B4-BE49-F238E27FC236}">
                  <a16:creationId xmlns:a16="http://schemas.microsoft.com/office/drawing/2014/main" id="{A52C259E-35E0-41E1-99A1-1BC24B37C982}"/>
                </a:ext>
              </a:extLst>
            </p:cNvPr>
            <p:cNvSpPr/>
            <p:nvPr/>
          </p:nvSpPr>
          <p:spPr>
            <a:xfrm>
              <a:off x="2710394" y="2191730"/>
              <a:ext cx="68034" cy="56048"/>
            </a:xfrm>
            <a:custGeom>
              <a:avLst/>
              <a:gdLst/>
              <a:ahLst/>
              <a:cxnLst/>
              <a:rect l="l" t="t" r="r" b="b"/>
              <a:pathLst>
                <a:path w="2594" h="2137" extrusionOk="0">
                  <a:moveTo>
                    <a:pt x="2132" y="0"/>
                  </a:moveTo>
                  <a:cubicBezTo>
                    <a:pt x="2233" y="260"/>
                    <a:pt x="2146" y="553"/>
                    <a:pt x="1925" y="717"/>
                  </a:cubicBezTo>
                  <a:lnTo>
                    <a:pt x="582" y="1684"/>
                  </a:lnTo>
                  <a:cubicBezTo>
                    <a:pt x="478" y="1762"/>
                    <a:pt x="355" y="1800"/>
                    <a:pt x="230" y="1800"/>
                  </a:cubicBezTo>
                  <a:cubicBezTo>
                    <a:pt x="153" y="1800"/>
                    <a:pt x="75" y="1786"/>
                    <a:pt x="0" y="1756"/>
                  </a:cubicBezTo>
                  <a:lnTo>
                    <a:pt x="0" y="1756"/>
                  </a:lnTo>
                  <a:cubicBezTo>
                    <a:pt x="99" y="1998"/>
                    <a:pt x="329" y="2136"/>
                    <a:pt x="566" y="2136"/>
                  </a:cubicBezTo>
                  <a:cubicBezTo>
                    <a:pt x="688" y="2136"/>
                    <a:pt x="811" y="2099"/>
                    <a:pt x="919" y="2021"/>
                  </a:cubicBezTo>
                  <a:lnTo>
                    <a:pt x="2262" y="1054"/>
                  </a:lnTo>
                  <a:cubicBezTo>
                    <a:pt x="2536" y="852"/>
                    <a:pt x="2594" y="462"/>
                    <a:pt x="2387" y="192"/>
                  </a:cubicBezTo>
                  <a:cubicBezTo>
                    <a:pt x="2319" y="106"/>
                    <a:pt x="2233" y="38"/>
                    <a:pt x="213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0332;p72">
              <a:extLst>
                <a:ext uri="{FF2B5EF4-FFF2-40B4-BE49-F238E27FC236}">
                  <a16:creationId xmlns:a16="http://schemas.microsoft.com/office/drawing/2014/main" id="{DE5966D0-BA05-42A7-9FA3-E919FFD334E7}"/>
                </a:ext>
              </a:extLst>
            </p:cNvPr>
            <p:cNvSpPr/>
            <p:nvPr/>
          </p:nvSpPr>
          <p:spPr>
            <a:xfrm>
              <a:off x="2734498" y="2215754"/>
              <a:ext cx="63366" cy="51642"/>
            </a:xfrm>
            <a:custGeom>
              <a:avLst/>
              <a:gdLst/>
              <a:ahLst/>
              <a:cxnLst/>
              <a:rect l="l" t="t" r="r" b="b"/>
              <a:pathLst>
                <a:path w="2416" h="1969" extrusionOk="0">
                  <a:moveTo>
                    <a:pt x="1726" y="1"/>
                  </a:moveTo>
                  <a:cubicBezTo>
                    <a:pt x="1602" y="1"/>
                    <a:pt x="1478" y="39"/>
                    <a:pt x="1371" y="119"/>
                  </a:cubicBezTo>
                  <a:lnTo>
                    <a:pt x="342" y="864"/>
                  </a:lnTo>
                  <a:cubicBezTo>
                    <a:pt x="63" y="1062"/>
                    <a:pt x="0" y="1451"/>
                    <a:pt x="202" y="1726"/>
                  </a:cubicBezTo>
                  <a:cubicBezTo>
                    <a:pt x="320" y="1884"/>
                    <a:pt x="502" y="1968"/>
                    <a:pt x="686" y="1968"/>
                  </a:cubicBezTo>
                  <a:cubicBezTo>
                    <a:pt x="810" y="1968"/>
                    <a:pt x="936" y="1930"/>
                    <a:pt x="1044" y="1851"/>
                  </a:cubicBezTo>
                  <a:lnTo>
                    <a:pt x="2084" y="1100"/>
                  </a:lnTo>
                  <a:cubicBezTo>
                    <a:pt x="2358" y="898"/>
                    <a:pt x="2416" y="508"/>
                    <a:pt x="2209" y="239"/>
                  </a:cubicBezTo>
                  <a:cubicBezTo>
                    <a:pt x="2088" y="84"/>
                    <a:pt x="1908" y="1"/>
                    <a:pt x="1726" y="1"/>
                  </a:cubicBez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0333;p72">
              <a:extLst>
                <a:ext uri="{FF2B5EF4-FFF2-40B4-BE49-F238E27FC236}">
                  <a16:creationId xmlns:a16="http://schemas.microsoft.com/office/drawing/2014/main" id="{72A21358-1EA6-4D64-B46A-629655718BDA}"/>
                </a:ext>
              </a:extLst>
            </p:cNvPr>
            <p:cNvSpPr/>
            <p:nvPr/>
          </p:nvSpPr>
          <p:spPr>
            <a:xfrm>
              <a:off x="2737776" y="2216961"/>
              <a:ext cx="60087" cy="50435"/>
            </a:xfrm>
            <a:custGeom>
              <a:avLst/>
              <a:gdLst/>
              <a:ahLst/>
              <a:cxnLst/>
              <a:rect l="l" t="t" r="r" b="b"/>
              <a:pathLst>
                <a:path w="2291" h="1923" extrusionOk="0">
                  <a:moveTo>
                    <a:pt x="1829" y="0"/>
                  </a:moveTo>
                  <a:cubicBezTo>
                    <a:pt x="1930" y="260"/>
                    <a:pt x="1848" y="554"/>
                    <a:pt x="1622" y="717"/>
                  </a:cubicBezTo>
                  <a:lnTo>
                    <a:pt x="578" y="1473"/>
                  </a:lnTo>
                  <a:cubicBezTo>
                    <a:pt x="472" y="1548"/>
                    <a:pt x="348" y="1586"/>
                    <a:pt x="223" y="1586"/>
                  </a:cubicBezTo>
                  <a:cubicBezTo>
                    <a:pt x="148" y="1586"/>
                    <a:pt x="72" y="1572"/>
                    <a:pt x="0" y="1545"/>
                  </a:cubicBezTo>
                  <a:lnTo>
                    <a:pt x="0" y="1545"/>
                  </a:lnTo>
                  <a:cubicBezTo>
                    <a:pt x="19" y="1593"/>
                    <a:pt x="44" y="1636"/>
                    <a:pt x="77" y="1680"/>
                  </a:cubicBezTo>
                  <a:cubicBezTo>
                    <a:pt x="195" y="1838"/>
                    <a:pt x="377" y="1922"/>
                    <a:pt x="561" y="1922"/>
                  </a:cubicBezTo>
                  <a:cubicBezTo>
                    <a:pt x="685" y="1922"/>
                    <a:pt x="811" y="1884"/>
                    <a:pt x="919" y="1805"/>
                  </a:cubicBezTo>
                  <a:lnTo>
                    <a:pt x="1959" y="1054"/>
                  </a:lnTo>
                  <a:cubicBezTo>
                    <a:pt x="2233" y="852"/>
                    <a:pt x="2291" y="462"/>
                    <a:pt x="2079" y="193"/>
                  </a:cubicBezTo>
                  <a:cubicBezTo>
                    <a:pt x="2016" y="106"/>
                    <a:pt x="1925" y="39"/>
                    <a:pt x="1829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0334;p72">
              <a:extLst>
                <a:ext uri="{FF2B5EF4-FFF2-40B4-BE49-F238E27FC236}">
                  <a16:creationId xmlns:a16="http://schemas.microsoft.com/office/drawing/2014/main" id="{17D9EBC6-23DA-4F10-BF16-20260F489C4C}"/>
                </a:ext>
              </a:extLst>
            </p:cNvPr>
            <p:cNvSpPr/>
            <p:nvPr/>
          </p:nvSpPr>
          <p:spPr>
            <a:xfrm>
              <a:off x="2761617" y="2241064"/>
              <a:ext cx="55550" cy="45819"/>
            </a:xfrm>
            <a:custGeom>
              <a:avLst/>
              <a:gdLst/>
              <a:ahLst/>
              <a:cxnLst/>
              <a:rect l="l" t="t" r="r" b="b"/>
              <a:pathLst>
                <a:path w="2118" h="1747" extrusionOk="0">
                  <a:moveTo>
                    <a:pt x="1429" y="0"/>
                  </a:moveTo>
                  <a:cubicBezTo>
                    <a:pt x="1305" y="0"/>
                    <a:pt x="1181" y="38"/>
                    <a:pt x="1074" y="116"/>
                  </a:cubicBezTo>
                  <a:lnTo>
                    <a:pt x="333" y="650"/>
                  </a:lnTo>
                  <a:cubicBezTo>
                    <a:pt x="63" y="847"/>
                    <a:pt x="1" y="1227"/>
                    <a:pt x="198" y="1497"/>
                  </a:cubicBezTo>
                  <a:cubicBezTo>
                    <a:pt x="317" y="1660"/>
                    <a:pt x="501" y="1747"/>
                    <a:pt x="689" y="1747"/>
                  </a:cubicBezTo>
                  <a:cubicBezTo>
                    <a:pt x="812" y="1747"/>
                    <a:pt x="936" y="1710"/>
                    <a:pt x="1045" y="1632"/>
                  </a:cubicBezTo>
                  <a:lnTo>
                    <a:pt x="1786" y="1097"/>
                  </a:lnTo>
                  <a:cubicBezTo>
                    <a:pt x="2060" y="895"/>
                    <a:pt x="2118" y="506"/>
                    <a:pt x="1911" y="236"/>
                  </a:cubicBezTo>
                  <a:cubicBezTo>
                    <a:pt x="1791" y="82"/>
                    <a:pt x="1611" y="0"/>
                    <a:pt x="1429" y="0"/>
                  </a:cubicBez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0335;p72">
              <a:extLst>
                <a:ext uri="{FF2B5EF4-FFF2-40B4-BE49-F238E27FC236}">
                  <a16:creationId xmlns:a16="http://schemas.microsoft.com/office/drawing/2014/main" id="{A7E1CDC9-943E-4ED7-84CD-4B15FF74091D}"/>
                </a:ext>
              </a:extLst>
            </p:cNvPr>
            <p:cNvSpPr/>
            <p:nvPr/>
          </p:nvSpPr>
          <p:spPr>
            <a:xfrm>
              <a:off x="2764659" y="2241955"/>
              <a:ext cx="52507" cy="45006"/>
            </a:xfrm>
            <a:custGeom>
              <a:avLst/>
              <a:gdLst/>
              <a:ahLst/>
              <a:cxnLst/>
              <a:rect l="l" t="t" r="r" b="b"/>
              <a:pathLst>
                <a:path w="2002" h="1716" extrusionOk="0">
                  <a:moveTo>
                    <a:pt x="1516" y="0"/>
                  </a:moveTo>
                  <a:cubicBezTo>
                    <a:pt x="1602" y="255"/>
                    <a:pt x="1516" y="534"/>
                    <a:pt x="1299" y="693"/>
                  </a:cubicBezTo>
                  <a:lnTo>
                    <a:pt x="558" y="1227"/>
                  </a:lnTo>
                  <a:cubicBezTo>
                    <a:pt x="451" y="1306"/>
                    <a:pt x="324" y="1346"/>
                    <a:pt x="197" y="1346"/>
                  </a:cubicBezTo>
                  <a:cubicBezTo>
                    <a:pt x="131" y="1346"/>
                    <a:pt x="64" y="1335"/>
                    <a:pt x="0" y="1314"/>
                  </a:cubicBezTo>
                  <a:lnTo>
                    <a:pt x="0" y="1314"/>
                  </a:lnTo>
                  <a:cubicBezTo>
                    <a:pt x="19" y="1367"/>
                    <a:pt x="43" y="1420"/>
                    <a:pt x="77" y="1468"/>
                  </a:cubicBezTo>
                  <a:cubicBezTo>
                    <a:pt x="196" y="1630"/>
                    <a:pt x="382" y="1716"/>
                    <a:pt x="569" y="1716"/>
                  </a:cubicBezTo>
                  <a:cubicBezTo>
                    <a:pt x="693" y="1716"/>
                    <a:pt x="817" y="1679"/>
                    <a:pt x="924" y="1602"/>
                  </a:cubicBezTo>
                  <a:lnTo>
                    <a:pt x="1665" y="1063"/>
                  </a:lnTo>
                  <a:cubicBezTo>
                    <a:pt x="1944" y="866"/>
                    <a:pt x="2002" y="476"/>
                    <a:pt x="1795" y="202"/>
                  </a:cubicBezTo>
                  <a:cubicBezTo>
                    <a:pt x="1723" y="111"/>
                    <a:pt x="1626" y="39"/>
                    <a:pt x="1516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0336;p72">
              <a:extLst>
                <a:ext uri="{FF2B5EF4-FFF2-40B4-BE49-F238E27FC236}">
                  <a16:creationId xmlns:a16="http://schemas.microsoft.com/office/drawing/2014/main" id="{2B7CBF37-65D8-42A4-9F44-CEF6DC250746}"/>
                </a:ext>
              </a:extLst>
            </p:cNvPr>
            <p:cNvSpPr/>
            <p:nvPr/>
          </p:nvSpPr>
          <p:spPr>
            <a:xfrm>
              <a:off x="2788867" y="2266295"/>
              <a:ext cx="47734" cy="40154"/>
            </a:xfrm>
            <a:custGeom>
              <a:avLst/>
              <a:gdLst/>
              <a:ahLst/>
              <a:cxnLst/>
              <a:rect l="l" t="t" r="r" b="b"/>
              <a:pathLst>
                <a:path w="1820" h="1531" extrusionOk="0">
                  <a:moveTo>
                    <a:pt x="1131" y="1"/>
                  </a:moveTo>
                  <a:cubicBezTo>
                    <a:pt x="1007" y="1"/>
                    <a:pt x="883" y="38"/>
                    <a:pt x="776" y="116"/>
                  </a:cubicBezTo>
                  <a:lnTo>
                    <a:pt x="333" y="434"/>
                  </a:lnTo>
                  <a:cubicBezTo>
                    <a:pt x="64" y="631"/>
                    <a:pt x="1" y="1011"/>
                    <a:pt x="198" y="1281"/>
                  </a:cubicBezTo>
                  <a:cubicBezTo>
                    <a:pt x="315" y="1444"/>
                    <a:pt x="499" y="1531"/>
                    <a:pt x="688" y="1531"/>
                  </a:cubicBezTo>
                  <a:cubicBezTo>
                    <a:pt x="812" y="1531"/>
                    <a:pt x="937" y="1493"/>
                    <a:pt x="1045" y="1415"/>
                  </a:cubicBezTo>
                  <a:lnTo>
                    <a:pt x="1483" y="1098"/>
                  </a:lnTo>
                  <a:cubicBezTo>
                    <a:pt x="1762" y="896"/>
                    <a:pt x="1820" y="506"/>
                    <a:pt x="1608" y="237"/>
                  </a:cubicBezTo>
                  <a:cubicBezTo>
                    <a:pt x="1491" y="82"/>
                    <a:pt x="1312" y="1"/>
                    <a:pt x="1131" y="1"/>
                  </a:cubicBez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0337;p72">
              <a:extLst>
                <a:ext uri="{FF2B5EF4-FFF2-40B4-BE49-F238E27FC236}">
                  <a16:creationId xmlns:a16="http://schemas.microsoft.com/office/drawing/2014/main" id="{4873DEF4-5BE2-40DB-8018-1C163EFF2C16}"/>
                </a:ext>
              </a:extLst>
            </p:cNvPr>
            <p:cNvSpPr/>
            <p:nvPr/>
          </p:nvSpPr>
          <p:spPr>
            <a:xfrm>
              <a:off x="2792041" y="2267317"/>
              <a:ext cx="44561" cy="39184"/>
            </a:xfrm>
            <a:custGeom>
              <a:avLst/>
              <a:gdLst/>
              <a:ahLst/>
              <a:cxnLst/>
              <a:rect l="l" t="t" r="r" b="b"/>
              <a:pathLst>
                <a:path w="1699" h="1494" extrusionOk="0">
                  <a:moveTo>
                    <a:pt x="1227" y="0"/>
                  </a:moveTo>
                  <a:lnTo>
                    <a:pt x="1227" y="0"/>
                  </a:lnTo>
                  <a:cubicBezTo>
                    <a:pt x="1328" y="260"/>
                    <a:pt x="1242" y="549"/>
                    <a:pt x="1020" y="712"/>
                  </a:cubicBezTo>
                  <a:lnTo>
                    <a:pt x="578" y="1030"/>
                  </a:lnTo>
                  <a:cubicBezTo>
                    <a:pt x="470" y="1107"/>
                    <a:pt x="344" y="1146"/>
                    <a:pt x="216" y="1146"/>
                  </a:cubicBezTo>
                  <a:cubicBezTo>
                    <a:pt x="143" y="1146"/>
                    <a:pt x="70" y="1133"/>
                    <a:pt x="0" y="1107"/>
                  </a:cubicBezTo>
                  <a:lnTo>
                    <a:pt x="0" y="1107"/>
                  </a:lnTo>
                  <a:cubicBezTo>
                    <a:pt x="96" y="1352"/>
                    <a:pt x="328" y="1494"/>
                    <a:pt x="567" y="1494"/>
                  </a:cubicBezTo>
                  <a:cubicBezTo>
                    <a:pt x="690" y="1494"/>
                    <a:pt x="815" y="1456"/>
                    <a:pt x="924" y="1376"/>
                  </a:cubicBezTo>
                  <a:lnTo>
                    <a:pt x="1367" y="1059"/>
                  </a:lnTo>
                  <a:cubicBezTo>
                    <a:pt x="1641" y="857"/>
                    <a:pt x="1699" y="467"/>
                    <a:pt x="1492" y="198"/>
                  </a:cubicBezTo>
                  <a:cubicBezTo>
                    <a:pt x="1420" y="111"/>
                    <a:pt x="1333" y="39"/>
                    <a:pt x="1227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0338;p72">
              <a:extLst>
                <a:ext uri="{FF2B5EF4-FFF2-40B4-BE49-F238E27FC236}">
                  <a16:creationId xmlns:a16="http://schemas.microsoft.com/office/drawing/2014/main" id="{07F0E874-0C81-4786-A476-CF6981BC7BC7}"/>
                </a:ext>
              </a:extLst>
            </p:cNvPr>
            <p:cNvSpPr/>
            <p:nvPr/>
          </p:nvSpPr>
          <p:spPr>
            <a:xfrm>
              <a:off x="2794060" y="2108169"/>
              <a:ext cx="68926" cy="106038"/>
            </a:xfrm>
            <a:custGeom>
              <a:avLst/>
              <a:gdLst/>
              <a:ahLst/>
              <a:cxnLst/>
              <a:rect l="l" t="t" r="r" b="b"/>
              <a:pathLst>
                <a:path w="2628" h="4043" extrusionOk="0">
                  <a:moveTo>
                    <a:pt x="404" y="1"/>
                  </a:moveTo>
                  <a:lnTo>
                    <a:pt x="0" y="1617"/>
                  </a:lnTo>
                  <a:lnTo>
                    <a:pt x="0" y="3234"/>
                  </a:lnTo>
                  <a:cubicBezTo>
                    <a:pt x="0" y="3682"/>
                    <a:pt x="361" y="4042"/>
                    <a:pt x="809" y="4042"/>
                  </a:cubicBezTo>
                  <a:cubicBezTo>
                    <a:pt x="1256" y="4042"/>
                    <a:pt x="1617" y="3682"/>
                    <a:pt x="1617" y="3234"/>
                  </a:cubicBezTo>
                  <a:lnTo>
                    <a:pt x="1617" y="1617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0339;p72">
              <a:extLst>
                <a:ext uri="{FF2B5EF4-FFF2-40B4-BE49-F238E27FC236}">
                  <a16:creationId xmlns:a16="http://schemas.microsoft.com/office/drawing/2014/main" id="{C9DC1B06-DF34-46D8-BA3F-00F26E28C851}"/>
                </a:ext>
              </a:extLst>
            </p:cNvPr>
            <p:cNvSpPr/>
            <p:nvPr/>
          </p:nvSpPr>
          <p:spPr>
            <a:xfrm>
              <a:off x="2794060" y="2108169"/>
              <a:ext cx="29165" cy="106038"/>
            </a:xfrm>
            <a:custGeom>
              <a:avLst/>
              <a:gdLst/>
              <a:ahLst/>
              <a:cxnLst/>
              <a:rect l="l" t="t" r="r" b="b"/>
              <a:pathLst>
                <a:path w="1112" h="4043" extrusionOk="0">
                  <a:moveTo>
                    <a:pt x="404" y="1"/>
                  </a:moveTo>
                  <a:lnTo>
                    <a:pt x="0" y="1617"/>
                  </a:lnTo>
                  <a:lnTo>
                    <a:pt x="0" y="3234"/>
                  </a:lnTo>
                  <a:cubicBezTo>
                    <a:pt x="0" y="3682"/>
                    <a:pt x="366" y="4042"/>
                    <a:pt x="809" y="4042"/>
                  </a:cubicBezTo>
                  <a:cubicBezTo>
                    <a:pt x="914" y="4042"/>
                    <a:pt x="1016" y="4023"/>
                    <a:pt x="1112" y="3985"/>
                  </a:cubicBezTo>
                  <a:cubicBezTo>
                    <a:pt x="809" y="3860"/>
                    <a:pt x="607" y="3561"/>
                    <a:pt x="607" y="3234"/>
                  </a:cubicBezTo>
                  <a:lnTo>
                    <a:pt x="607" y="1617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0340;p72">
              <a:extLst>
                <a:ext uri="{FF2B5EF4-FFF2-40B4-BE49-F238E27FC236}">
                  <a16:creationId xmlns:a16="http://schemas.microsoft.com/office/drawing/2014/main" id="{C6F366C8-5905-441F-BD7D-9B3438137488}"/>
                </a:ext>
              </a:extLst>
            </p:cNvPr>
            <p:cNvSpPr/>
            <p:nvPr/>
          </p:nvSpPr>
          <p:spPr>
            <a:xfrm>
              <a:off x="2654399" y="2038404"/>
              <a:ext cx="342977" cy="272976"/>
            </a:xfrm>
            <a:custGeom>
              <a:avLst/>
              <a:gdLst/>
              <a:ahLst/>
              <a:cxnLst/>
              <a:rect l="l" t="t" r="r" b="b"/>
              <a:pathLst>
                <a:path w="13077" h="10408" extrusionOk="0">
                  <a:moveTo>
                    <a:pt x="7924" y="2853"/>
                  </a:moveTo>
                  <a:lnTo>
                    <a:pt x="8958" y="3195"/>
                  </a:lnTo>
                  <a:cubicBezTo>
                    <a:pt x="8976" y="3201"/>
                    <a:pt x="8994" y="3203"/>
                    <a:pt x="9013" y="3203"/>
                  </a:cubicBezTo>
                  <a:cubicBezTo>
                    <a:pt x="9055" y="3203"/>
                    <a:pt x="9098" y="3189"/>
                    <a:pt x="9131" y="3166"/>
                  </a:cubicBezTo>
                  <a:lnTo>
                    <a:pt x="9459" y="2916"/>
                  </a:lnTo>
                  <a:lnTo>
                    <a:pt x="11725" y="5894"/>
                  </a:lnTo>
                  <a:lnTo>
                    <a:pt x="11374" y="6140"/>
                  </a:lnTo>
                  <a:cubicBezTo>
                    <a:pt x="11345" y="6125"/>
                    <a:pt x="11321" y="6111"/>
                    <a:pt x="11297" y="6096"/>
                  </a:cubicBezTo>
                  <a:lnTo>
                    <a:pt x="7370" y="3955"/>
                  </a:lnTo>
                  <a:lnTo>
                    <a:pt x="7515" y="3719"/>
                  </a:lnTo>
                  <a:cubicBezTo>
                    <a:pt x="7602" y="3572"/>
                    <a:pt x="7476" y="3433"/>
                    <a:pt x="7346" y="3433"/>
                  </a:cubicBezTo>
                  <a:cubicBezTo>
                    <a:pt x="7290" y="3433"/>
                    <a:pt x="7233" y="3459"/>
                    <a:pt x="7192" y="3522"/>
                  </a:cubicBezTo>
                  <a:lnTo>
                    <a:pt x="6783" y="4176"/>
                  </a:lnTo>
                  <a:cubicBezTo>
                    <a:pt x="6764" y="4205"/>
                    <a:pt x="6754" y="4239"/>
                    <a:pt x="6754" y="4277"/>
                  </a:cubicBezTo>
                  <a:lnTo>
                    <a:pt x="6754" y="5894"/>
                  </a:lnTo>
                  <a:cubicBezTo>
                    <a:pt x="6754" y="6236"/>
                    <a:pt x="6475" y="6510"/>
                    <a:pt x="6134" y="6510"/>
                  </a:cubicBezTo>
                  <a:cubicBezTo>
                    <a:pt x="5792" y="6510"/>
                    <a:pt x="5518" y="6236"/>
                    <a:pt x="5518" y="5894"/>
                  </a:cubicBezTo>
                  <a:lnTo>
                    <a:pt x="5518" y="4301"/>
                  </a:lnTo>
                  <a:lnTo>
                    <a:pt x="5879" y="2853"/>
                  </a:lnTo>
                  <a:close/>
                  <a:moveTo>
                    <a:pt x="3396" y="2208"/>
                  </a:moveTo>
                  <a:lnTo>
                    <a:pt x="3694" y="2382"/>
                  </a:lnTo>
                  <a:lnTo>
                    <a:pt x="1206" y="6693"/>
                  </a:lnTo>
                  <a:lnTo>
                    <a:pt x="908" y="6515"/>
                  </a:lnTo>
                  <a:lnTo>
                    <a:pt x="3396" y="2208"/>
                  </a:lnTo>
                  <a:close/>
                  <a:moveTo>
                    <a:pt x="4041" y="5990"/>
                  </a:moveTo>
                  <a:cubicBezTo>
                    <a:pt x="4170" y="5990"/>
                    <a:pt x="4296" y="6051"/>
                    <a:pt x="4377" y="6164"/>
                  </a:cubicBezTo>
                  <a:cubicBezTo>
                    <a:pt x="4512" y="6351"/>
                    <a:pt x="4474" y="6611"/>
                    <a:pt x="4286" y="6746"/>
                  </a:cubicBezTo>
                  <a:lnTo>
                    <a:pt x="2943" y="7713"/>
                  </a:lnTo>
                  <a:cubicBezTo>
                    <a:pt x="2870" y="7767"/>
                    <a:pt x="2784" y="7793"/>
                    <a:pt x="2698" y="7793"/>
                  </a:cubicBezTo>
                  <a:cubicBezTo>
                    <a:pt x="2570" y="7793"/>
                    <a:pt x="2442" y="7734"/>
                    <a:pt x="2361" y="7622"/>
                  </a:cubicBezTo>
                  <a:cubicBezTo>
                    <a:pt x="2227" y="7434"/>
                    <a:pt x="2270" y="7174"/>
                    <a:pt x="2457" y="7039"/>
                  </a:cubicBezTo>
                  <a:lnTo>
                    <a:pt x="3795" y="6072"/>
                  </a:lnTo>
                  <a:cubicBezTo>
                    <a:pt x="3870" y="6017"/>
                    <a:pt x="3956" y="5990"/>
                    <a:pt x="4041" y="5990"/>
                  </a:cubicBezTo>
                  <a:close/>
                  <a:moveTo>
                    <a:pt x="4778" y="6954"/>
                  </a:moveTo>
                  <a:cubicBezTo>
                    <a:pt x="4904" y="6954"/>
                    <a:pt x="5028" y="7012"/>
                    <a:pt x="5109" y="7116"/>
                  </a:cubicBezTo>
                  <a:cubicBezTo>
                    <a:pt x="5248" y="7304"/>
                    <a:pt x="5210" y="7569"/>
                    <a:pt x="5022" y="7708"/>
                  </a:cubicBezTo>
                  <a:lnTo>
                    <a:pt x="3983" y="8464"/>
                  </a:lnTo>
                  <a:cubicBezTo>
                    <a:pt x="3910" y="8515"/>
                    <a:pt x="3826" y="8540"/>
                    <a:pt x="3743" y="8540"/>
                  </a:cubicBezTo>
                  <a:cubicBezTo>
                    <a:pt x="3616" y="8540"/>
                    <a:pt x="3490" y="8482"/>
                    <a:pt x="3405" y="8372"/>
                  </a:cubicBezTo>
                  <a:cubicBezTo>
                    <a:pt x="3271" y="8180"/>
                    <a:pt x="3314" y="7915"/>
                    <a:pt x="3506" y="7776"/>
                  </a:cubicBezTo>
                  <a:lnTo>
                    <a:pt x="4507" y="7054"/>
                  </a:lnTo>
                  <a:cubicBezTo>
                    <a:pt x="4541" y="7030"/>
                    <a:pt x="4579" y="7006"/>
                    <a:pt x="4618" y="6986"/>
                  </a:cubicBezTo>
                  <a:cubicBezTo>
                    <a:pt x="4670" y="6965"/>
                    <a:pt x="4724" y="6954"/>
                    <a:pt x="4778" y="6954"/>
                  </a:cubicBezTo>
                  <a:close/>
                  <a:moveTo>
                    <a:pt x="5517" y="7914"/>
                  </a:moveTo>
                  <a:cubicBezTo>
                    <a:pt x="5642" y="7914"/>
                    <a:pt x="5765" y="7970"/>
                    <a:pt x="5845" y="8079"/>
                  </a:cubicBezTo>
                  <a:cubicBezTo>
                    <a:pt x="5989" y="8266"/>
                    <a:pt x="5951" y="8531"/>
                    <a:pt x="5758" y="8670"/>
                  </a:cubicBezTo>
                  <a:lnTo>
                    <a:pt x="5017" y="9205"/>
                  </a:lnTo>
                  <a:cubicBezTo>
                    <a:pt x="4947" y="9259"/>
                    <a:pt x="4860" y="9286"/>
                    <a:pt x="4771" y="9286"/>
                  </a:cubicBezTo>
                  <a:cubicBezTo>
                    <a:pt x="4750" y="9286"/>
                    <a:pt x="4730" y="9284"/>
                    <a:pt x="4709" y="9282"/>
                  </a:cubicBezTo>
                  <a:cubicBezTo>
                    <a:pt x="4344" y="9224"/>
                    <a:pt x="4228" y="8747"/>
                    <a:pt x="4531" y="8531"/>
                  </a:cubicBezTo>
                  <a:lnTo>
                    <a:pt x="5243" y="8016"/>
                  </a:lnTo>
                  <a:lnTo>
                    <a:pt x="5272" y="7992"/>
                  </a:lnTo>
                  <a:cubicBezTo>
                    <a:pt x="5346" y="7940"/>
                    <a:pt x="5432" y="7914"/>
                    <a:pt x="5517" y="7914"/>
                  </a:cubicBezTo>
                  <a:close/>
                  <a:moveTo>
                    <a:pt x="3646" y="3224"/>
                  </a:moveTo>
                  <a:lnTo>
                    <a:pt x="3997" y="3426"/>
                  </a:lnTo>
                  <a:cubicBezTo>
                    <a:pt x="4022" y="3444"/>
                    <a:pt x="4052" y="3453"/>
                    <a:pt x="4082" y="3453"/>
                  </a:cubicBezTo>
                  <a:cubicBezTo>
                    <a:pt x="4092" y="3453"/>
                    <a:pt x="4103" y="3452"/>
                    <a:pt x="4113" y="3450"/>
                  </a:cubicBezTo>
                  <a:lnTo>
                    <a:pt x="5008" y="3349"/>
                  </a:lnTo>
                  <a:lnTo>
                    <a:pt x="5330" y="3483"/>
                  </a:lnTo>
                  <a:lnTo>
                    <a:pt x="5142" y="4229"/>
                  </a:lnTo>
                  <a:cubicBezTo>
                    <a:pt x="5138" y="4244"/>
                    <a:pt x="5138" y="4258"/>
                    <a:pt x="5138" y="4273"/>
                  </a:cubicBezTo>
                  <a:lnTo>
                    <a:pt x="5138" y="5889"/>
                  </a:lnTo>
                  <a:cubicBezTo>
                    <a:pt x="5138" y="6443"/>
                    <a:pt x="5585" y="6890"/>
                    <a:pt x="6138" y="6890"/>
                  </a:cubicBezTo>
                  <a:cubicBezTo>
                    <a:pt x="6687" y="6890"/>
                    <a:pt x="7134" y="6443"/>
                    <a:pt x="7134" y="5889"/>
                  </a:cubicBezTo>
                  <a:lnTo>
                    <a:pt x="7134" y="4325"/>
                  </a:lnTo>
                  <a:lnTo>
                    <a:pt x="7168" y="4273"/>
                  </a:lnTo>
                  <a:lnTo>
                    <a:pt x="11114" y="6428"/>
                  </a:lnTo>
                  <a:cubicBezTo>
                    <a:pt x="11316" y="6539"/>
                    <a:pt x="11388" y="6789"/>
                    <a:pt x="11282" y="6996"/>
                  </a:cubicBezTo>
                  <a:lnTo>
                    <a:pt x="11282" y="6991"/>
                  </a:lnTo>
                  <a:cubicBezTo>
                    <a:pt x="11206" y="7131"/>
                    <a:pt x="11061" y="7208"/>
                    <a:pt x="10912" y="7208"/>
                  </a:cubicBezTo>
                  <a:cubicBezTo>
                    <a:pt x="10845" y="7208"/>
                    <a:pt x="10777" y="7192"/>
                    <a:pt x="10714" y="7160"/>
                  </a:cubicBezTo>
                  <a:lnTo>
                    <a:pt x="8525" y="5966"/>
                  </a:lnTo>
                  <a:cubicBezTo>
                    <a:pt x="8495" y="5951"/>
                    <a:pt x="8465" y="5945"/>
                    <a:pt x="8437" y="5945"/>
                  </a:cubicBezTo>
                  <a:cubicBezTo>
                    <a:pt x="8269" y="5945"/>
                    <a:pt x="8169" y="6191"/>
                    <a:pt x="8347" y="6298"/>
                  </a:cubicBezTo>
                  <a:lnTo>
                    <a:pt x="10180" y="7299"/>
                  </a:lnTo>
                  <a:cubicBezTo>
                    <a:pt x="10387" y="7405"/>
                    <a:pt x="10464" y="7660"/>
                    <a:pt x="10354" y="7867"/>
                  </a:cubicBezTo>
                  <a:cubicBezTo>
                    <a:pt x="10278" y="8005"/>
                    <a:pt x="10133" y="8084"/>
                    <a:pt x="9984" y="8084"/>
                  </a:cubicBezTo>
                  <a:cubicBezTo>
                    <a:pt x="9915" y="8084"/>
                    <a:pt x="9845" y="8067"/>
                    <a:pt x="9781" y="8031"/>
                  </a:cubicBezTo>
                  <a:lnTo>
                    <a:pt x="7919" y="7015"/>
                  </a:lnTo>
                  <a:cubicBezTo>
                    <a:pt x="7888" y="7000"/>
                    <a:pt x="7859" y="6994"/>
                    <a:pt x="7831" y="6994"/>
                  </a:cubicBezTo>
                  <a:cubicBezTo>
                    <a:pt x="7662" y="6994"/>
                    <a:pt x="7562" y="7240"/>
                    <a:pt x="7736" y="7347"/>
                  </a:cubicBezTo>
                  <a:lnTo>
                    <a:pt x="9242" y="8170"/>
                  </a:lnTo>
                  <a:cubicBezTo>
                    <a:pt x="9449" y="8281"/>
                    <a:pt x="9521" y="8536"/>
                    <a:pt x="9410" y="8738"/>
                  </a:cubicBezTo>
                  <a:cubicBezTo>
                    <a:pt x="9335" y="8876"/>
                    <a:pt x="9194" y="8953"/>
                    <a:pt x="9047" y="8953"/>
                  </a:cubicBezTo>
                  <a:cubicBezTo>
                    <a:pt x="8978" y="8953"/>
                    <a:pt x="8908" y="8937"/>
                    <a:pt x="8843" y="8901"/>
                  </a:cubicBezTo>
                  <a:lnTo>
                    <a:pt x="7269" y="8040"/>
                  </a:lnTo>
                  <a:cubicBezTo>
                    <a:pt x="7240" y="8026"/>
                    <a:pt x="7211" y="8020"/>
                    <a:pt x="7184" y="8020"/>
                  </a:cubicBezTo>
                  <a:cubicBezTo>
                    <a:pt x="7014" y="8020"/>
                    <a:pt x="6913" y="8265"/>
                    <a:pt x="7091" y="8377"/>
                  </a:cubicBezTo>
                  <a:lnTo>
                    <a:pt x="8313" y="9041"/>
                  </a:lnTo>
                  <a:cubicBezTo>
                    <a:pt x="8515" y="9152"/>
                    <a:pt x="8592" y="9407"/>
                    <a:pt x="8482" y="9609"/>
                  </a:cubicBezTo>
                  <a:cubicBezTo>
                    <a:pt x="8407" y="9749"/>
                    <a:pt x="8265" y="9827"/>
                    <a:pt x="8119" y="9827"/>
                  </a:cubicBezTo>
                  <a:cubicBezTo>
                    <a:pt x="8050" y="9827"/>
                    <a:pt x="7979" y="9810"/>
                    <a:pt x="7914" y="9772"/>
                  </a:cubicBezTo>
                  <a:lnTo>
                    <a:pt x="7053" y="9306"/>
                  </a:lnTo>
                  <a:cubicBezTo>
                    <a:pt x="7062" y="8877"/>
                    <a:pt x="6725" y="8521"/>
                    <a:pt x="6297" y="8497"/>
                  </a:cubicBezTo>
                  <a:cubicBezTo>
                    <a:pt x="6302" y="8483"/>
                    <a:pt x="6307" y="8464"/>
                    <a:pt x="6307" y="8449"/>
                  </a:cubicBezTo>
                  <a:cubicBezTo>
                    <a:pt x="6374" y="7982"/>
                    <a:pt x="6028" y="7559"/>
                    <a:pt x="5561" y="7535"/>
                  </a:cubicBezTo>
                  <a:cubicBezTo>
                    <a:pt x="5561" y="7520"/>
                    <a:pt x="5566" y="7501"/>
                    <a:pt x="5571" y="7487"/>
                  </a:cubicBezTo>
                  <a:cubicBezTo>
                    <a:pt x="5638" y="7020"/>
                    <a:pt x="5292" y="6597"/>
                    <a:pt x="4820" y="6573"/>
                  </a:cubicBezTo>
                  <a:cubicBezTo>
                    <a:pt x="4825" y="6558"/>
                    <a:pt x="4825" y="6539"/>
                    <a:pt x="4830" y="6524"/>
                  </a:cubicBezTo>
                  <a:cubicBezTo>
                    <a:pt x="4863" y="6308"/>
                    <a:pt x="4806" y="6091"/>
                    <a:pt x="4676" y="5923"/>
                  </a:cubicBezTo>
                  <a:cubicBezTo>
                    <a:pt x="4518" y="5716"/>
                    <a:pt x="4281" y="5607"/>
                    <a:pt x="4041" y="5607"/>
                  </a:cubicBezTo>
                  <a:cubicBezTo>
                    <a:pt x="3879" y="5607"/>
                    <a:pt x="3715" y="5657"/>
                    <a:pt x="3574" y="5759"/>
                  </a:cubicBezTo>
                  <a:lnTo>
                    <a:pt x="2251" y="6717"/>
                  </a:lnTo>
                  <a:lnTo>
                    <a:pt x="1774" y="6462"/>
                  </a:lnTo>
                  <a:lnTo>
                    <a:pt x="3646" y="3224"/>
                  </a:lnTo>
                  <a:close/>
                  <a:moveTo>
                    <a:pt x="6259" y="8876"/>
                  </a:moveTo>
                  <a:cubicBezTo>
                    <a:pt x="6384" y="8876"/>
                    <a:pt x="6506" y="8931"/>
                    <a:pt x="6586" y="9036"/>
                  </a:cubicBezTo>
                  <a:cubicBezTo>
                    <a:pt x="6658" y="9128"/>
                    <a:pt x="6687" y="9243"/>
                    <a:pt x="6668" y="9354"/>
                  </a:cubicBezTo>
                  <a:cubicBezTo>
                    <a:pt x="6653" y="9464"/>
                    <a:pt x="6591" y="9565"/>
                    <a:pt x="6499" y="9633"/>
                  </a:cubicBezTo>
                  <a:lnTo>
                    <a:pt x="6061" y="9950"/>
                  </a:lnTo>
                  <a:cubicBezTo>
                    <a:pt x="5986" y="10007"/>
                    <a:pt x="5898" y="10034"/>
                    <a:pt x="5810" y="10034"/>
                  </a:cubicBezTo>
                  <a:cubicBezTo>
                    <a:pt x="5681" y="10034"/>
                    <a:pt x="5553" y="9974"/>
                    <a:pt x="5470" y="9859"/>
                  </a:cubicBezTo>
                  <a:cubicBezTo>
                    <a:pt x="5335" y="9671"/>
                    <a:pt x="5378" y="9407"/>
                    <a:pt x="5571" y="9277"/>
                  </a:cubicBezTo>
                  <a:lnTo>
                    <a:pt x="5984" y="8974"/>
                  </a:lnTo>
                  <a:lnTo>
                    <a:pt x="6013" y="8954"/>
                  </a:lnTo>
                  <a:cubicBezTo>
                    <a:pt x="6088" y="8902"/>
                    <a:pt x="6174" y="8876"/>
                    <a:pt x="6259" y="8876"/>
                  </a:cubicBezTo>
                  <a:close/>
                  <a:moveTo>
                    <a:pt x="272" y="0"/>
                  </a:moveTo>
                  <a:cubicBezTo>
                    <a:pt x="104" y="0"/>
                    <a:pt x="0" y="240"/>
                    <a:pt x="177" y="351"/>
                  </a:cubicBezTo>
                  <a:lnTo>
                    <a:pt x="3059" y="2016"/>
                  </a:lnTo>
                  <a:lnTo>
                    <a:pt x="571" y="6327"/>
                  </a:lnTo>
                  <a:lnTo>
                    <a:pt x="364" y="6207"/>
                  </a:lnTo>
                  <a:cubicBezTo>
                    <a:pt x="332" y="6189"/>
                    <a:pt x="300" y="6182"/>
                    <a:pt x="270" y="6182"/>
                  </a:cubicBezTo>
                  <a:cubicBezTo>
                    <a:pt x="103" y="6182"/>
                    <a:pt x="1" y="6424"/>
                    <a:pt x="177" y="6534"/>
                  </a:cubicBezTo>
                  <a:lnTo>
                    <a:pt x="1178" y="7111"/>
                  </a:lnTo>
                  <a:cubicBezTo>
                    <a:pt x="1206" y="7129"/>
                    <a:pt x="1237" y="7137"/>
                    <a:pt x="1268" y="7137"/>
                  </a:cubicBezTo>
                  <a:cubicBezTo>
                    <a:pt x="1333" y="7137"/>
                    <a:pt x="1397" y="7102"/>
                    <a:pt x="1433" y="7044"/>
                  </a:cubicBezTo>
                  <a:lnTo>
                    <a:pt x="1582" y="6794"/>
                  </a:lnTo>
                  <a:lnTo>
                    <a:pt x="1986" y="7010"/>
                  </a:lnTo>
                  <a:cubicBezTo>
                    <a:pt x="1705" y="7560"/>
                    <a:pt x="2127" y="8173"/>
                    <a:pt x="2686" y="8173"/>
                  </a:cubicBezTo>
                  <a:cubicBezTo>
                    <a:pt x="2768" y="8173"/>
                    <a:pt x="2853" y="8160"/>
                    <a:pt x="2939" y="8132"/>
                  </a:cubicBezTo>
                  <a:cubicBezTo>
                    <a:pt x="2939" y="8300"/>
                    <a:pt x="2996" y="8464"/>
                    <a:pt x="3097" y="8598"/>
                  </a:cubicBezTo>
                  <a:cubicBezTo>
                    <a:pt x="3250" y="8801"/>
                    <a:pt x="3487" y="8914"/>
                    <a:pt x="3732" y="8914"/>
                  </a:cubicBezTo>
                  <a:cubicBezTo>
                    <a:pt x="3813" y="8914"/>
                    <a:pt x="3894" y="8902"/>
                    <a:pt x="3973" y="8877"/>
                  </a:cubicBezTo>
                  <a:cubicBezTo>
                    <a:pt x="3978" y="9262"/>
                    <a:pt x="4262" y="9590"/>
                    <a:pt x="4642" y="9652"/>
                  </a:cubicBezTo>
                  <a:cubicBezTo>
                    <a:pt x="4685" y="9657"/>
                    <a:pt x="4729" y="9662"/>
                    <a:pt x="4772" y="9662"/>
                  </a:cubicBezTo>
                  <a:cubicBezTo>
                    <a:pt x="4854" y="9662"/>
                    <a:pt x="4936" y="9647"/>
                    <a:pt x="5012" y="9623"/>
                  </a:cubicBezTo>
                  <a:cubicBezTo>
                    <a:pt x="5017" y="10008"/>
                    <a:pt x="5301" y="10335"/>
                    <a:pt x="5681" y="10398"/>
                  </a:cubicBezTo>
                  <a:cubicBezTo>
                    <a:pt x="5725" y="10403"/>
                    <a:pt x="5768" y="10408"/>
                    <a:pt x="5806" y="10408"/>
                  </a:cubicBezTo>
                  <a:cubicBezTo>
                    <a:pt x="5975" y="10408"/>
                    <a:pt x="6138" y="10355"/>
                    <a:pt x="6273" y="10258"/>
                  </a:cubicBezTo>
                  <a:lnTo>
                    <a:pt x="6716" y="9936"/>
                  </a:lnTo>
                  <a:cubicBezTo>
                    <a:pt x="6812" y="9869"/>
                    <a:pt x="6889" y="9782"/>
                    <a:pt x="6942" y="9681"/>
                  </a:cubicBezTo>
                  <a:lnTo>
                    <a:pt x="7722" y="10100"/>
                  </a:lnTo>
                  <a:cubicBezTo>
                    <a:pt x="7847" y="10168"/>
                    <a:pt x="7978" y="10199"/>
                    <a:pt x="8105" y="10199"/>
                  </a:cubicBezTo>
                  <a:cubicBezTo>
                    <a:pt x="8552" y="10199"/>
                    <a:pt x="8952" y="9814"/>
                    <a:pt x="8896" y="9315"/>
                  </a:cubicBezTo>
                  <a:lnTo>
                    <a:pt x="8896" y="9315"/>
                  </a:lnTo>
                  <a:cubicBezTo>
                    <a:pt x="8945" y="9324"/>
                    <a:pt x="8993" y="9329"/>
                    <a:pt x="9041" y="9329"/>
                  </a:cubicBezTo>
                  <a:cubicBezTo>
                    <a:pt x="9503" y="9329"/>
                    <a:pt x="9881" y="8924"/>
                    <a:pt x="9829" y="8444"/>
                  </a:cubicBezTo>
                  <a:lnTo>
                    <a:pt x="9829" y="8444"/>
                  </a:lnTo>
                  <a:cubicBezTo>
                    <a:pt x="9878" y="8453"/>
                    <a:pt x="9927" y="8458"/>
                    <a:pt x="9975" y="8458"/>
                  </a:cubicBezTo>
                  <a:cubicBezTo>
                    <a:pt x="10437" y="8458"/>
                    <a:pt x="10819" y="8053"/>
                    <a:pt x="10763" y="7573"/>
                  </a:cubicBezTo>
                  <a:lnTo>
                    <a:pt x="10763" y="7573"/>
                  </a:lnTo>
                  <a:cubicBezTo>
                    <a:pt x="10811" y="7583"/>
                    <a:pt x="10859" y="7583"/>
                    <a:pt x="10907" y="7588"/>
                  </a:cubicBezTo>
                  <a:cubicBezTo>
                    <a:pt x="10984" y="7588"/>
                    <a:pt x="11061" y="7573"/>
                    <a:pt x="11133" y="7554"/>
                  </a:cubicBezTo>
                  <a:cubicBezTo>
                    <a:pt x="11556" y="7429"/>
                    <a:pt x="11797" y="6986"/>
                    <a:pt x="11672" y="6563"/>
                  </a:cubicBezTo>
                  <a:cubicBezTo>
                    <a:pt x="11662" y="6515"/>
                    <a:pt x="11643" y="6472"/>
                    <a:pt x="11619" y="6423"/>
                  </a:cubicBezTo>
                  <a:lnTo>
                    <a:pt x="11951" y="6188"/>
                  </a:lnTo>
                  <a:lnTo>
                    <a:pt x="12124" y="6419"/>
                  </a:lnTo>
                  <a:cubicBezTo>
                    <a:pt x="12164" y="6467"/>
                    <a:pt x="12222" y="6493"/>
                    <a:pt x="12279" y="6493"/>
                  </a:cubicBezTo>
                  <a:cubicBezTo>
                    <a:pt x="12320" y="6493"/>
                    <a:pt x="12360" y="6480"/>
                    <a:pt x="12394" y="6452"/>
                  </a:cubicBezTo>
                  <a:lnTo>
                    <a:pt x="12918" y="6038"/>
                  </a:lnTo>
                  <a:cubicBezTo>
                    <a:pt x="13076" y="5911"/>
                    <a:pt x="12957" y="5695"/>
                    <a:pt x="12801" y="5695"/>
                  </a:cubicBezTo>
                  <a:cubicBezTo>
                    <a:pt x="12763" y="5695"/>
                    <a:pt x="12722" y="5708"/>
                    <a:pt x="12682" y="5740"/>
                  </a:cubicBezTo>
                  <a:lnTo>
                    <a:pt x="12687" y="5745"/>
                  </a:lnTo>
                  <a:lnTo>
                    <a:pt x="12312" y="6038"/>
                  </a:lnTo>
                  <a:lnTo>
                    <a:pt x="9309" y="2098"/>
                  </a:lnTo>
                  <a:lnTo>
                    <a:pt x="11027" y="996"/>
                  </a:lnTo>
                  <a:cubicBezTo>
                    <a:pt x="11196" y="879"/>
                    <a:pt x="11086" y="644"/>
                    <a:pt x="10924" y="644"/>
                  </a:cubicBezTo>
                  <a:cubicBezTo>
                    <a:pt x="10892" y="644"/>
                    <a:pt x="10859" y="653"/>
                    <a:pt x="10825" y="673"/>
                  </a:cubicBezTo>
                  <a:lnTo>
                    <a:pt x="8934" y="1886"/>
                  </a:lnTo>
                  <a:cubicBezTo>
                    <a:pt x="8843" y="1949"/>
                    <a:pt x="8819" y="2074"/>
                    <a:pt x="8886" y="2160"/>
                  </a:cubicBezTo>
                  <a:lnTo>
                    <a:pt x="9228" y="2613"/>
                  </a:lnTo>
                  <a:lnTo>
                    <a:pt x="8987" y="2800"/>
                  </a:lnTo>
                  <a:lnTo>
                    <a:pt x="8015" y="2483"/>
                  </a:lnTo>
                  <a:cubicBezTo>
                    <a:pt x="7996" y="2473"/>
                    <a:pt x="7972" y="2473"/>
                    <a:pt x="7952" y="2473"/>
                  </a:cubicBezTo>
                  <a:lnTo>
                    <a:pt x="5729" y="2473"/>
                  </a:lnTo>
                  <a:cubicBezTo>
                    <a:pt x="5726" y="2473"/>
                    <a:pt x="5723" y="2473"/>
                    <a:pt x="5720" y="2473"/>
                  </a:cubicBezTo>
                  <a:cubicBezTo>
                    <a:pt x="5637" y="2473"/>
                    <a:pt x="5565" y="2534"/>
                    <a:pt x="5547" y="2613"/>
                  </a:cubicBezTo>
                  <a:lnTo>
                    <a:pt x="5421" y="3113"/>
                  </a:lnTo>
                  <a:lnTo>
                    <a:pt x="5104" y="2983"/>
                  </a:lnTo>
                  <a:cubicBezTo>
                    <a:pt x="5082" y="2972"/>
                    <a:pt x="5058" y="2967"/>
                    <a:pt x="5033" y="2967"/>
                  </a:cubicBezTo>
                  <a:cubicBezTo>
                    <a:pt x="5025" y="2967"/>
                    <a:pt x="5016" y="2967"/>
                    <a:pt x="5008" y="2969"/>
                  </a:cubicBezTo>
                  <a:lnTo>
                    <a:pt x="4132" y="3070"/>
                  </a:lnTo>
                  <a:lnTo>
                    <a:pt x="3829" y="2896"/>
                  </a:lnTo>
                  <a:lnTo>
                    <a:pt x="4113" y="2406"/>
                  </a:lnTo>
                  <a:cubicBezTo>
                    <a:pt x="4166" y="2314"/>
                    <a:pt x="4132" y="2199"/>
                    <a:pt x="4045" y="2146"/>
                  </a:cubicBezTo>
                  <a:lnTo>
                    <a:pt x="364" y="24"/>
                  </a:lnTo>
                  <a:cubicBezTo>
                    <a:pt x="332" y="7"/>
                    <a:pt x="301" y="0"/>
                    <a:pt x="2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0341;p72">
              <a:extLst>
                <a:ext uri="{FF2B5EF4-FFF2-40B4-BE49-F238E27FC236}">
                  <a16:creationId xmlns:a16="http://schemas.microsoft.com/office/drawing/2014/main" id="{83058088-AF51-4204-B1A0-D2F75AF6A810}"/>
                </a:ext>
              </a:extLst>
            </p:cNvPr>
            <p:cNvSpPr/>
            <p:nvPr/>
          </p:nvSpPr>
          <p:spPr>
            <a:xfrm>
              <a:off x="2955464" y="2023716"/>
              <a:ext cx="41833" cy="27827"/>
            </a:xfrm>
            <a:custGeom>
              <a:avLst/>
              <a:gdLst/>
              <a:ahLst/>
              <a:cxnLst/>
              <a:rect l="l" t="t" r="r" b="b"/>
              <a:pathLst>
                <a:path w="1595" h="1061" extrusionOk="0">
                  <a:moveTo>
                    <a:pt x="1324" y="1"/>
                  </a:moveTo>
                  <a:cubicBezTo>
                    <a:pt x="1292" y="1"/>
                    <a:pt x="1258" y="10"/>
                    <a:pt x="1223" y="30"/>
                  </a:cubicBezTo>
                  <a:lnTo>
                    <a:pt x="159" y="714"/>
                  </a:lnTo>
                  <a:cubicBezTo>
                    <a:pt x="0" y="815"/>
                    <a:pt x="73" y="1060"/>
                    <a:pt x="265" y="1060"/>
                  </a:cubicBezTo>
                  <a:cubicBezTo>
                    <a:pt x="299" y="1060"/>
                    <a:pt x="337" y="1051"/>
                    <a:pt x="366" y="1031"/>
                  </a:cubicBezTo>
                  <a:lnTo>
                    <a:pt x="1430" y="348"/>
                  </a:lnTo>
                  <a:cubicBezTo>
                    <a:pt x="1594" y="232"/>
                    <a:pt x="1487" y="1"/>
                    <a:pt x="13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923252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93657" y="4509682"/>
            <a:ext cx="2979237" cy="651761"/>
          </a:xfrm>
        </p:spPr>
        <p:txBody>
          <a:bodyPr>
            <a:noAutofit/>
          </a:bodyPr>
          <a:lstStyle/>
          <a:p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中国政策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907060" y="4254500"/>
            <a:ext cx="1152080" cy="100169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3">
                    <a:lumMod val="5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3">
                  <a:lumMod val="50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403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17</a:t>
            </a:fld>
            <a:endParaRPr lang="zh-CN" altLang="en-US"/>
          </a:p>
        </p:txBody>
      </p:sp>
      <p:grpSp>
        <p:nvGrpSpPr>
          <p:cNvPr id="5" name="fd818ff2-bc69-4b9a-801c-00d9153c8ef3" descr="OQAAAB+LCAAAAAAABACrVlIpqSxIVbJSCs5NLCpxyUxML0rM9SxJzVXSUfJMUbLKK83J0VFyysxLycxLdy/KLy0oVrKKjq0FALpUkis5AAAA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1032" y="0"/>
            <a:ext cx="13022673" cy="7867709"/>
            <a:chOff x="51977" y="207904"/>
            <a:chExt cx="13022673" cy="7867709"/>
          </a:xfrm>
        </p:grpSpPr>
        <p:grpSp>
          <p:nvGrpSpPr>
            <p:cNvPr id="6" name="iṣlíḑè"/>
            <p:cNvGrpSpPr/>
            <p:nvPr/>
          </p:nvGrpSpPr>
          <p:grpSpPr bwMode="auto">
            <a:xfrm>
              <a:off x="51977" y="2292350"/>
              <a:ext cx="3357565" cy="1485900"/>
              <a:chOff x="0" y="0"/>
              <a:chExt cx="4231" cy="1872"/>
            </a:xfrm>
          </p:grpSpPr>
          <p:sp>
            <p:nvSpPr>
              <p:cNvPr id="60" name="îṥliḍe"/>
              <p:cNvSpPr/>
              <p:nvPr/>
            </p:nvSpPr>
            <p:spPr bwMode="auto">
              <a:xfrm>
                <a:off x="347" y="683"/>
                <a:ext cx="840" cy="841"/>
              </a:xfrm>
              <a:prstGeom prst="ellipse">
                <a:avLst/>
              </a:prstGeom>
              <a:solidFill>
                <a:srgbClr val="9DC9F9"/>
              </a:solidFill>
              <a:ln w="25400">
                <a:solidFill>
                  <a:schemeClr val="tx1">
                    <a:alpha val="0"/>
                  </a:schemeClr>
                </a:solidFill>
                <a:miter lim="800000"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61" name="išḻïḓè"/>
              <p:cNvSpPr/>
              <p:nvPr/>
            </p:nvSpPr>
            <p:spPr bwMode="auto">
              <a:xfrm>
                <a:off x="0" y="1023"/>
                <a:ext cx="686" cy="688"/>
              </a:xfrm>
              <a:prstGeom prst="ellipse">
                <a:avLst/>
              </a:prstGeom>
              <a:solidFill>
                <a:srgbClr val="9DC9F9"/>
              </a:solidFill>
              <a:ln w="25400">
                <a:solidFill>
                  <a:schemeClr val="tx1">
                    <a:alpha val="0"/>
                  </a:schemeClr>
                </a:solidFill>
                <a:miter lim="800000"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62" name="ïš1íḍè"/>
              <p:cNvSpPr/>
              <p:nvPr/>
            </p:nvSpPr>
            <p:spPr bwMode="auto">
              <a:xfrm>
                <a:off x="1877" y="0"/>
                <a:ext cx="1630" cy="1632"/>
              </a:xfrm>
              <a:prstGeom prst="ellipse">
                <a:avLst/>
              </a:prstGeom>
              <a:solidFill>
                <a:srgbClr val="9DC9F9"/>
              </a:solidFill>
              <a:ln w="25400">
                <a:solidFill>
                  <a:schemeClr val="tx1">
                    <a:alpha val="0"/>
                  </a:schemeClr>
                </a:solidFill>
                <a:miter lim="800000"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63" name="îṣļíḍe"/>
              <p:cNvSpPr/>
              <p:nvPr/>
            </p:nvSpPr>
            <p:spPr bwMode="auto">
              <a:xfrm>
                <a:off x="1199" y="501"/>
                <a:ext cx="1117" cy="932"/>
              </a:xfrm>
              <a:prstGeom prst="ellipse">
                <a:avLst/>
              </a:prstGeom>
              <a:solidFill>
                <a:srgbClr val="FFFEFE"/>
              </a:solidFill>
              <a:ln w="25400">
                <a:solidFill>
                  <a:schemeClr val="tx1">
                    <a:alpha val="0"/>
                  </a:schemeClr>
                </a:solidFill>
                <a:miter lim="800000"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64" name="íşļiďê"/>
              <p:cNvSpPr/>
              <p:nvPr/>
            </p:nvSpPr>
            <p:spPr bwMode="auto">
              <a:xfrm>
                <a:off x="860" y="1031"/>
                <a:ext cx="1009" cy="841"/>
              </a:xfrm>
              <a:prstGeom prst="ellipse">
                <a:avLst/>
              </a:prstGeom>
              <a:solidFill>
                <a:srgbClr val="FFFEFE"/>
              </a:solidFill>
              <a:ln w="25400">
                <a:solidFill>
                  <a:schemeClr val="tx1">
                    <a:alpha val="0"/>
                  </a:schemeClr>
                </a:solidFill>
                <a:miter lim="800000"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65" name="îṡḷîḍe"/>
              <p:cNvSpPr/>
              <p:nvPr/>
            </p:nvSpPr>
            <p:spPr bwMode="auto">
              <a:xfrm>
                <a:off x="1245" y="563"/>
                <a:ext cx="1116" cy="1119"/>
              </a:xfrm>
              <a:prstGeom prst="ellipse">
                <a:avLst/>
              </a:prstGeom>
              <a:solidFill>
                <a:srgbClr val="9DC9F9"/>
              </a:solidFill>
              <a:ln w="25400">
                <a:solidFill>
                  <a:schemeClr val="tx1">
                    <a:alpha val="0"/>
                  </a:schemeClr>
                </a:solidFill>
                <a:miter lim="800000"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66" name="îṥliḓé"/>
              <p:cNvSpPr/>
              <p:nvPr/>
            </p:nvSpPr>
            <p:spPr bwMode="auto">
              <a:xfrm>
                <a:off x="864" y="1127"/>
                <a:ext cx="687" cy="687"/>
              </a:xfrm>
              <a:prstGeom prst="ellipse">
                <a:avLst/>
              </a:prstGeom>
              <a:solidFill>
                <a:srgbClr val="9DC9F9"/>
              </a:solidFill>
              <a:ln w="25400">
                <a:solidFill>
                  <a:schemeClr val="tx1">
                    <a:alpha val="0"/>
                  </a:schemeClr>
                </a:solidFill>
                <a:miter lim="800000"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67" name="îslïḓé"/>
              <p:cNvSpPr/>
              <p:nvPr/>
            </p:nvSpPr>
            <p:spPr bwMode="auto">
              <a:xfrm>
                <a:off x="2920" y="265"/>
                <a:ext cx="1311" cy="1094"/>
              </a:xfrm>
              <a:prstGeom prst="ellipse">
                <a:avLst/>
              </a:prstGeom>
              <a:solidFill>
                <a:srgbClr val="FFFEFE"/>
              </a:solidFill>
              <a:ln w="25400">
                <a:solidFill>
                  <a:schemeClr val="tx1">
                    <a:alpha val="0"/>
                  </a:schemeClr>
                </a:solidFill>
                <a:miter lim="800000"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68" name="ïṡļíde"/>
              <p:cNvSpPr/>
              <p:nvPr/>
            </p:nvSpPr>
            <p:spPr bwMode="auto">
              <a:xfrm>
                <a:off x="2721" y="364"/>
                <a:ext cx="1415" cy="1417"/>
              </a:xfrm>
              <a:prstGeom prst="ellipse">
                <a:avLst/>
              </a:prstGeom>
              <a:solidFill>
                <a:srgbClr val="9DC9F9"/>
              </a:solidFill>
              <a:ln w="25400">
                <a:solidFill>
                  <a:schemeClr val="tx1">
                    <a:alpha val="0"/>
                  </a:schemeClr>
                </a:solidFill>
                <a:miter lim="800000"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sp>
          <p:nvSpPr>
            <p:cNvPr id="7" name="ïṡ1iḑè"/>
            <p:cNvSpPr/>
            <p:nvPr/>
          </p:nvSpPr>
          <p:spPr bwMode="auto">
            <a:xfrm>
              <a:off x="5295107" y="2077244"/>
              <a:ext cx="4009231" cy="3580606"/>
            </a:xfrm>
            <a:custGeom>
              <a:avLst/>
              <a:gdLst>
                <a:gd name="T0" fmla="*/ 21600 w 21600"/>
                <a:gd name="T1" fmla="*/ 0 h 21600"/>
                <a:gd name="T2" fmla="*/ 6911 w 21600"/>
                <a:gd name="T3" fmla="*/ 21600 h 21600"/>
                <a:gd name="T4" fmla="*/ 0 w 21600"/>
                <a:gd name="T5" fmla="*/ 7462 h 21600"/>
                <a:gd name="T6" fmla="*/ 21600 w 21600"/>
                <a:gd name="T7" fmla="*/ 0 h 21600"/>
                <a:gd name="T8" fmla="*/ 21600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6911" y="21600"/>
                  </a:lnTo>
                  <a:lnTo>
                    <a:pt x="0" y="7462"/>
                  </a:lnTo>
                  <a:lnTo>
                    <a:pt x="21600" y="0"/>
                  </a:lnTo>
                  <a:close/>
                  <a:moveTo>
                    <a:pt x="21600" y="0"/>
                  </a:moveTo>
                </a:path>
              </a:pathLst>
            </a:custGeom>
            <a:gradFill rotWithShape="0">
              <a:gsLst>
                <a:gs pos="28000">
                  <a:srgbClr val="FFFEFE">
                    <a:alpha val="0"/>
                  </a:srgbClr>
                </a:gs>
                <a:gs pos="100000">
                  <a:schemeClr val="bg1">
                    <a:lumMod val="50000"/>
                    <a:alpha val="22000"/>
                  </a:schemeClr>
                </a:gs>
              </a:gsLst>
              <a:lin ang="19440000" scaled="0"/>
            </a:gra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" name="îşḻiḍè"/>
            <p:cNvSpPr/>
            <p:nvPr/>
          </p:nvSpPr>
          <p:spPr bwMode="auto">
            <a:xfrm>
              <a:off x="5688807" y="3835400"/>
              <a:ext cx="4009231" cy="3579813"/>
            </a:xfrm>
            <a:custGeom>
              <a:avLst/>
              <a:gdLst>
                <a:gd name="T0" fmla="*/ 21600 w 21600"/>
                <a:gd name="T1" fmla="*/ 0 h 21600"/>
                <a:gd name="T2" fmla="*/ 6911 w 21600"/>
                <a:gd name="T3" fmla="*/ 21600 h 21600"/>
                <a:gd name="T4" fmla="*/ 0 w 21600"/>
                <a:gd name="T5" fmla="*/ 7462 h 21600"/>
                <a:gd name="T6" fmla="*/ 21600 w 21600"/>
                <a:gd name="T7" fmla="*/ 0 h 21600"/>
                <a:gd name="T8" fmla="*/ 21600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6911" y="21600"/>
                  </a:lnTo>
                  <a:lnTo>
                    <a:pt x="0" y="7462"/>
                  </a:lnTo>
                  <a:lnTo>
                    <a:pt x="21600" y="0"/>
                  </a:lnTo>
                  <a:close/>
                  <a:moveTo>
                    <a:pt x="21600" y="0"/>
                  </a:moveTo>
                </a:path>
              </a:pathLst>
            </a:custGeom>
            <a:gradFill rotWithShape="0">
              <a:gsLst>
                <a:gs pos="28000">
                  <a:srgbClr val="FFFEFE">
                    <a:alpha val="0"/>
                  </a:srgbClr>
                </a:gs>
                <a:gs pos="100000">
                  <a:schemeClr val="bg1">
                    <a:lumMod val="50000"/>
                    <a:alpha val="22000"/>
                  </a:schemeClr>
                </a:gs>
              </a:gsLst>
              <a:lin ang="19440000" scaled="0"/>
            </a:gra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" name="î$ľïḑê"/>
            <p:cNvSpPr/>
            <p:nvPr/>
          </p:nvSpPr>
          <p:spPr bwMode="auto">
            <a:xfrm>
              <a:off x="3517900" y="4495800"/>
              <a:ext cx="4008438" cy="3579813"/>
            </a:xfrm>
            <a:custGeom>
              <a:avLst/>
              <a:gdLst>
                <a:gd name="T0" fmla="*/ 21600 w 21600"/>
                <a:gd name="T1" fmla="*/ 0 h 21600"/>
                <a:gd name="T2" fmla="*/ 6911 w 21600"/>
                <a:gd name="T3" fmla="*/ 21600 h 21600"/>
                <a:gd name="T4" fmla="*/ 0 w 21600"/>
                <a:gd name="T5" fmla="*/ 7462 h 21600"/>
                <a:gd name="T6" fmla="*/ 21600 w 21600"/>
                <a:gd name="T7" fmla="*/ 0 h 21600"/>
                <a:gd name="T8" fmla="*/ 21600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6911" y="21600"/>
                  </a:lnTo>
                  <a:lnTo>
                    <a:pt x="0" y="7462"/>
                  </a:lnTo>
                  <a:lnTo>
                    <a:pt x="21600" y="0"/>
                  </a:lnTo>
                  <a:close/>
                  <a:moveTo>
                    <a:pt x="21600" y="0"/>
                  </a:moveTo>
                </a:path>
              </a:pathLst>
            </a:custGeom>
            <a:gradFill rotWithShape="0">
              <a:gsLst>
                <a:gs pos="28000">
                  <a:srgbClr val="FFFEFE">
                    <a:alpha val="0"/>
                  </a:srgbClr>
                </a:gs>
                <a:gs pos="100000">
                  <a:schemeClr val="bg1">
                    <a:lumMod val="50000"/>
                    <a:alpha val="22000"/>
                  </a:schemeClr>
                </a:gs>
              </a:gsLst>
              <a:lin ang="19440000" scaled="0"/>
            </a:gra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" name="ïṣliḋé"/>
            <p:cNvSpPr/>
            <p:nvPr/>
          </p:nvSpPr>
          <p:spPr bwMode="auto">
            <a:xfrm>
              <a:off x="704850" y="2279650"/>
              <a:ext cx="5549900" cy="4959350"/>
            </a:xfrm>
            <a:custGeom>
              <a:avLst/>
              <a:gdLst>
                <a:gd name="T0" fmla="*/ 21600 w 21600"/>
                <a:gd name="T1" fmla="*/ 0 h 21600"/>
                <a:gd name="T2" fmla="*/ 6911 w 21600"/>
                <a:gd name="T3" fmla="*/ 21600 h 21600"/>
                <a:gd name="T4" fmla="*/ 0 w 21600"/>
                <a:gd name="T5" fmla="*/ 7462 h 21600"/>
                <a:gd name="T6" fmla="*/ 21600 w 21600"/>
                <a:gd name="T7" fmla="*/ 0 h 21600"/>
                <a:gd name="T8" fmla="*/ 21600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6911" y="21600"/>
                  </a:lnTo>
                  <a:lnTo>
                    <a:pt x="0" y="7462"/>
                  </a:lnTo>
                  <a:lnTo>
                    <a:pt x="21600" y="0"/>
                  </a:lnTo>
                  <a:close/>
                  <a:moveTo>
                    <a:pt x="21600" y="0"/>
                  </a:moveTo>
                </a:path>
              </a:pathLst>
            </a:custGeom>
            <a:gradFill rotWithShape="0">
              <a:gsLst>
                <a:gs pos="28000">
                  <a:srgbClr val="FFFEFE">
                    <a:alpha val="0"/>
                  </a:srgbClr>
                </a:gs>
                <a:gs pos="100000">
                  <a:schemeClr val="bg1">
                    <a:lumMod val="50000"/>
                    <a:alpha val="22000"/>
                  </a:schemeClr>
                </a:gs>
              </a:gsLst>
              <a:lin ang="19440000" scaled="0"/>
            </a:gra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grpSp>
          <p:nvGrpSpPr>
            <p:cNvPr id="12" name="íṡ1ïdè"/>
            <p:cNvGrpSpPr/>
            <p:nvPr/>
          </p:nvGrpSpPr>
          <p:grpSpPr bwMode="auto">
            <a:xfrm>
              <a:off x="390523" y="3555207"/>
              <a:ext cx="4749800" cy="3143250"/>
              <a:chOff x="0" y="0"/>
              <a:chExt cx="5983" cy="3960"/>
            </a:xfrm>
          </p:grpSpPr>
          <p:sp>
            <p:nvSpPr>
              <p:cNvPr id="56" name="ísľîḓe"/>
              <p:cNvSpPr/>
              <p:nvPr/>
            </p:nvSpPr>
            <p:spPr bwMode="auto">
              <a:xfrm>
                <a:off x="1890" y="88"/>
                <a:ext cx="3957" cy="3404"/>
              </a:xfrm>
              <a:custGeom>
                <a:avLst/>
                <a:gdLst>
                  <a:gd name="T0" fmla="*/ 577 w 21600"/>
                  <a:gd name="T1" fmla="*/ 11364 h 21600"/>
                  <a:gd name="T2" fmla="*/ 0 w 21600"/>
                  <a:gd name="T3" fmla="*/ 21600 h 21600"/>
                  <a:gd name="T4" fmla="*/ 21600 w 21600"/>
                  <a:gd name="T5" fmla="*/ 0 h 21600"/>
                  <a:gd name="T6" fmla="*/ 577 w 21600"/>
                  <a:gd name="T7" fmla="*/ 11364 h 21600"/>
                  <a:gd name="T8" fmla="*/ 577 w 21600"/>
                  <a:gd name="T9" fmla="*/ 1136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577" y="11364"/>
                    </a:moveTo>
                    <a:lnTo>
                      <a:pt x="0" y="21600"/>
                    </a:lnTo>
                    <a:lnTo>
                      <a:pt x="21600" y="0"/>
                    </a:lnTo>
                    <a:lnTo>
                      <a:pt x="577" y="11364"/>
                    </a:lnTo>
                    <a:close/>
                    <a:moveTo>
                      <a:pt x="577" y="11364"/>
                    </a:move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57" name="iṣḻïḑê"/>
              <p:cNvSpPr/>
              <p:nvPr/>
            </p:nvSpPr>
            <p:spPr bwMode="auto">
              <a:xfrm>
                <a:off x="1862" y="79"/>
                <a:ext cx="4051" cy="3473"/>
              </a:xfrm>
              <a:custGeom>
                <a:avLst/>
                <a:gdLst>
                  <a:gd name="T0" fmla="*/ 338 w 21600"/>
                  <a:gd name="T1" fmla="*/ 10512 h 21600"/>
                  <a:gd name="T2" fmla="*/ 0 w 21600"/>
                  <a:gd name="T3" fmla="*/ 21600 h 21600"/>
                  <a:gd name="T4" fmla="*/ 2612 w 21600"/>
                  <a:gd name="T5" fmla="*/ 12113 h 21600"/>
                  <a:gd name="T6" fmla="*/ 21600 w 21600"/>
                  <a:gd name="T7" fmla="*/ 0 h 21600"/>
                  <a:gd name="T8" fmla="*/ 14474 w 21600"/>
                  <a:gd name="T9" fmla="*/ 1859 h 21600"/>
                  <a:gd name="T10" fmla="*/ 338 w 21600"/>
                  <a:gd name="T11" fmla="*/ 10512 h 21600"/>
                  <a:gd name="T12" fmla="*/ 338 w 21600"/>
                  <a:gd name="T13" fmla="*/ 1051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00" h="21600">
                    <a:moveTo>
                      <a:pt x="338" y="10512"/>
                    </a:moveTo>
                    <a:lnTo>
                      <a:pt x="0" y="21600"/>
                    </a:lnTo>
                    <a:lnTo>
                      <a:pt x="2612" y="12113"/>
                    </a:lnTo>
                    <a:lnTo>
                      <a:pt x="21600" y="0"/>
                    </a:lnTo>
                    <a:lnTo>
                      <a:pt x="14474" y="1859"/>
                    </a:lnTo>
                    <a:lnTo>
                      <a:pt x="338" y="10512"/>
                    </a:lnTo>
                    <a:close/>
                    <a:moveTo>
                      <a:pt x="338" y="10512"/>
                    </a:move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58" name="îṩḷïdé"/>
              <p:cNvSpPr/>
              <p:nvPr/>
            </p:nvSpPr>
            <p:spPr bwMode="auto">
              <a:xfrm>
                <a:off x="0" y="0"/>
                <a:ext cx="5983" cy="1874"/>
              </a:xfrm>
              <a:custGeom>
                <a:avLst/>
                <a:gdLst>
                  <a:gd name="T0" fmla="*/ 0 w 21600"/>
                  <a:gd name="T1" fmla="*/ 1 h 21600"/>
                  <a:gd name="T2" fmla="*/ 40 w 21600"/>
                  <a:gd name="T3" fmla="*/ 1 h 21600"/>
                  <a:gd name="T4" fmla="*/ 127 w 21600"/>
                  <a:gd name="T5" fmla="*/ 0 h 21600"/>
                  <a:gd name="T6" fmla="*/ 0 w 21600"/>
                  <a:gd name="T7" fmla="*/ 1 h 21600"/>
                  <a:gd name="T8" fmla="*/ 0 w 21600"/>
                  <a:gd name="T9" fmla="*/ 1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12991"/>
                    </a:moveTo>
                    <a:lnTo>
                      <a:pt x="6723" y="21600"/>
                    </a:lnTo>
                    <a:lnTo>
                      <a:pt x="21600" y="0"/>
                    </a:lnTo>
                    <a:lnTo>
                      <a:pt x="0" y="12991"/>
                    </a:lnTo>
                    <a:close/>
                    <a:moveTo>
                      <a:pt x="0" y="12991"/>
                    </a:moveTo>
                  </a:path>
                </a:pathLst>
              </a:custGeom>
              <a:solidFill>
                <a:schemeClr val="accent1"/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59" name="işḷîdé"/>
              <p:cNvSpPr/>
              <p:nvPr/>
            </p:nvSpPr>
            <p:spPr bwMode="auto">
              <a:xfrm>
                <a:off x="2341" y="30"/>
                <a:ext cx="3565" cy="3930"/>
              </a:xfrm>
              <a:custGeom>
                <a:avLst/>
                <a:gdLst>
                  <a:gd name="T0" fmla="*/ 0 w 21600"/>
                  <a:gd name="T1" fmla="*/ 12 h 21600"/>
                  <a:gd name="T2" fmla="*/ 16 w 21600"/>
                  <a:gd name="T3" fmla="*/ 0 h 21600"/>
                  <a:gd name="T4" fmla="*/ 6 w 21600"/>
                  <a:gd name="T5" fmla="*/ 24 h 21600"/>
                  <a:gd name="T6" fmla="*/ 0 w 21600"/>
                  <a:gd name="T7" fmla="*/ 12 h 21600"/>
                  <a:gd name="T8" fmla="*/ 0 w 21600"/>
                  <a:gd name="T9" fmla="*/ 12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10747"/>
                    </a:moveTo>
                    <a:lnTo>
                      <a:pt x="21600" y="0"/>
                    </a:lnTo>
                    <a:lnTo>
                      <a:pt x="7562" y="21600"/>
                    </a:lnTo>
                    <a:lnTo>
                      <a:pt x="0" y="10747"/>
                    </a:lnTo>
                    <a:close/>
                    <a:moveTo>
                      <a:pt x="0" y="10747"/>
                    </a:moveTo>
                  </a:path>
                </a:pathLst>
              </a:custGeom>
              <a:solidFill>
                <a:schemeClr val="accent1"/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13" name="íṡḻîďê"/>
            <p:cNvGrpSpPr/>
            <p:nvPr/>
          </p:nvGrpSpPr>
          <p:grpSpPr bwMode="auto">
            <a:xfrm>
              <a:off x="5219700" y="4413248"/>
              <a:ext cx="2451100" cy="1619250"/>
              <a:chOff x="0" y="0"/>
              <a:chExt cx="3087" cy="2039"/>
            </a:xfrm>
          </p:grpSpPr>
          <p:sp>
            <p:nvSpPr>
              <p:cNvPr id="52" name="íşḷîḋê"/>
              <p:cNvSpPr/>
              <p:nvPr/>
            </p:nvSpPr>
            <p:spPr bwMode="auto">
              <a:xfrm>
                <a:off x="975" y="45"/>
                <a:ext cx="2042" cy="1754"/>
              </a:xfrm>
              <a:custGeom>
                <a:avLst/>
                <a:gdLst>
                  <a:gd name="T0" fmla="*/ 577 w 21600"/>
                  <a:gd name="T1" fmla="*/ 11364 h 21600"/>
                  <a:gd name="T2" fmla="*/ 0 w 21600"/>
                  <a:gd name="T3" fmla="*/ 21600 h 21600"/>
                  <a:gd name="T4" fmla="*/ 21600 w 21600"/>
                  <a:gd name="T5" fmla="*/ 0 h 21600"/>
                  <a:gd name="T6" fmla="*/ 577 w 21600"/>
                  <a:gd name="T7" fmla="*/ 11364 h 21600"/>
                  <a:gd name="T8" fmla="*/ 577 w 21600"/>
                  <a:gd name="T9" fmla="*/ 1136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577" y="11364"/>
                    </a:moveTo>
                    <a:lnTo>
                      <a:pt x="0" y="21600"/>
                    </a:lnTo>
                    <a:lnTo>
                      <a:pt x="21600" y="0"/>
                    </a:lnTo>
                    <a:lnTo>
                      <a:pt x="577" y="11364"/>
                    </a:lnTo>
                    <a:close/>
                    <a:moveTo>
                      <a:pt x="577" y="11364"/>
                    </a:moveTo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53" name="iṥḷíḓe"/>
              <p:cNvSpPr/>
              <p:nvPr/>
            </p:nvSpPr>
            <p:spPr bwMode="auto">
              <a:xfrm>
                <a:off x="961" y="40"/>
                <a:ext cx="2090" cy="1790"/>
              </a:xfrm>
              <a:custGeom>
                <a:avLst/>
                <a:gdLst>
                  <a:gd name="T0" fmla="*/ 338 w 21600"/>
                  <a:gd name="T1" fmla="*/ 10512 h 21600"/>
                  <a:gd name="T2" fmla="*/ 0 w 21600"/>
                  <a:gd name="T3" fmla="*/ 21600 h 21600"/>
                  <a:gd name="T4" fmla="*/ 2612 w 21600"/>
                  <a:gd name="T5" fmla="*/ 12113 h 21600"/>
                  <a:gd name="T6" fmla="*/ 21600 w 21600"/>
                  <a:gd name="T7" fmla="*/ 0 h 21600"/>
                  <a:gd name="T8" fmla="*/ 14474 w 21600"/>
                  <a:gd name="T9" fmla="*/ 1859 h 21600"/>
                  <a:gd name="T10" fmla="*/ 338 w 21600"/>
                  <a:gd name="T11" fmla="*/ 10512 h 21600"/>
                  <a:gd name="T12" fmla="*/ 338 w 21600"/>
                  <a:gd name="T13" fmla="*/ 1051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00" h="21600">
                    <a:moveTo>
                      <a:pt x="338" y="10512"/>
                    </a:moveTo>
                    <a:lnTo>
                      <a:pt x="0" y="21600"/>
                    </a:lnTo>
                    <a:lnTo>
                      <a:pt x="2612" y="12113"/>
                    </a:lnTo>
                    <a:lnTo>
                      <a:pt x="21600" y="0"/>
                    </a:lnTo>
                    <a:lnTo>
                      <a:pt x="14474" y="1859"/>
                    </a:lnTo>
                    <a:lnTo>
                      <a:pt x="338" y="10512"/>
                    </a:lnTo>
                    <a:close/>
                    <a:moveTo>
                      <a:pt x="338" y="10512"/>
                    </a:move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54" name="ïSľiďe"/>
              <p:cNvSpPr/>
              <p:nvPr/>
            </p:nvSpPr>
            <p:spPr bwMode="auto">
              <a:xfrm>
                <a:off x="0" y="0"/>
                <a:ext cx="3087" cy="965"/>
              </a:xfrm>
              <a:custGeom>
                <a:avLst/>
                <a:gdLst>
                  <a:gd name="T0" fmla="*/ 0 w 21600"/>
                  <a:gd name="T1" fmla="*/ 12991 h 21600"/>
                  <a:gd name="T2" fmla="*/ 6723 w 21600"/>
                  <a:gd name="T3" fmla="*/ 21600 h 21600"/>
                  <a:gd name="T4" fmla="*/ 21600 w 21600"/>
                  <a:gd name="T5" fmla="*/ 0 h 21600"/>
                  <a:gd name="T6" fmla="*/ 0 w 21600"/>
                  <a:gd name="T7" fmla="*/ 12991 h 21600"/>
                  <a:gd name="T8" fmla="*/ 0 w 21600"/>
                  <a:gd name="T9" fmla="*/ 1299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12991"/>
                    </a:moveTo>
                    <a:lnTo>
                      <a:pt x="6723" y="21600"/>
                    </a:lnTo>
                    <a:lnTo>
                      <a:pt x="21600" y="0"/>
                    </a:lnTo>
                    <a:lnTo>
                      <a:pt x="0" y="12991"/>
                    </a:lnTo>
                    <a:close/>
                    <a:moveTo>
                      <a:pt x="0" y="12991"/>
                    </a:moveTo>
                  </a:path>
                </a:pathLst>
              </a:custGeom>
              <a:solidFill>
                <a:schemeClr val="accent4"/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55" name="ïṩḻïḋe"/>
              <p:cNvSpPr/>
              <p:nvPr/>
            </p:nvSpPr>
            <p:spPr bwMode="auto">
              <a:xfrm>
                <a:off x="1208" y="15"/>
                <a:ext cx="1840" cy="2024"/>
              </a:xfrm>
              <a:custGeom>
                <a:avLst/>
                <a:gdLst>
                  <a:gd name="T0" fmla="*/ 0 w 21600"/>
                  <a:gd name="T1" fmla="*/ 10747 h 21600"/>
                  <a:gd name="T2" fmla="*/ 21600 w 21600"/>
                  <a:gd name="T3" fmla="*/ 0 h 21600"/>
                  <a:gd name="T4" fmla="*/ 7562 w 21600"/>
                  <a:gd name="T5" fmla="*/ 21600 h 21600"/>
                  <a:gd name="T6" fmla="*/ 0 w 21600"/>
                  <a:gd name="T7" fmla="*/ 10747 h 21600"/>
                  <a:gd name="T8" fmla="*/ 0 w 21600"/>
                  <a:gd name="T9" fmla="*/ 1074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10747"/>
                    </a:moveTo>
                    <a:lnTo>
                      <a:pt x="21600" y="0"/>
                    </a:lnTo>
                    <a:lnTo>
                      <a:pt x="7562" y="21600"/>
                    </a:lnTo>
                    <a:lnTo>
                      <a:pt x="0" y="10747"/>
                    </a:lnTo>
                    <a:close/>
                    <a:moveTo>
                      <a:pt x="0" y="10747"/>
                    </a:moveTo>
                  </a:path>
                </a:pathLst>
              </a:custGeom>
              <a:solidFill>
                <a:schemeClr val="accent4"/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14" name="íṣḷîḓe"/>
            <p:cNvGrpSpPr/>
            <p:nvPr/>
          </p:nvGrpSpPr>
          <p:grpSpPr bwMode="auto">
            <a:xfrm>
              <a:off x="4568268" y="1963468"/>
              <a:ext cx="1676400" cy="1111248"/>
              <a:chOff x="0" y="0"/>
              <a:chExt cx="2111" cy="1400"/>
            </a:xfrm>
          </p:grpSpPr>
          <p:sp>
            <p:nvSpPr>
              <p:cNvPr id="48" name="îşļïḓe"/>
              <p:cNvSpPr/>
              <p:nvPr/>
            </p:nvSpPr>
            <p:spPr bwMode="auto">
              <a:xfrm>
                <a:off x="667" y="31"/>
                <a:ext cx="1396" cy="1203"/>
              </a:xfrm>
              <a:custGeom>
                <a:avLst/>
                <a:gdLst>
                  <a:gd name="T0" fmla="*/ 577 w 21600"/>
                  <a:gd name="T1" fmla="*/ 11364 h 21600"/>
                  <a:gd name="T2" fmla="*/ 0 w 21600"/>
                  <a:gd name="T3" fmla="*/ 21600 h 21600"/>
                  <a:gd name="T4" fmla="*/ 21600 w 21600"/>
                  <a:gd name="T5" fmla="*/ 0 h 21600"/>
                  <a:gd name="T6" fmla="*/ 577 w 21600"/>
                  <a:gd name="T7" fmla="*/ 11364 h 21600"/>
                  <a:gd name="T8" fmla="*/ 577 w 21600"/>
                  <a:gd name="T9" fmla="*/ 1136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577" y="11364"/>
                    </a:moveTo>
                    <a:lnTo>
                      <a:pt x="0" y="21600"/>
                    </a:lnTo>
                    <a:lnTo>
                      <a:pt x="21600" y="0"/>
                    </a:lnTo>
                    <a:lnTo>
                      <a:pt x="577" y="11364"/>
                    </a:lnTo>
                    <a:close/>
                    <a:moveTo>
                      <a:pt x="577" y="11364"/>
                    </a:move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49" name="ïŝ1ïḋê"/>
              <p:cNvSpPr/>
              <p:nvPr/>
            </p:nvSpPr>
            <p:spPr bwMode="auto">
              <a:xfrm>
                <a:off x="657" y="27"/>
                <a:ext cx="1429" cy="1229"/>
              </a:xfrm>
              <a:custGeom>
                <a:avLst/>
                <a:gdLst>
                  <a:gd name="T0" fmla="*/ 338 w 21600"/>
                  <a:gd name="T1" fmla="*/ 10512 h 21600"/>
                  <a:gd name="T2" fmla="*/ 0 w 21600"/>
                  <a:gd name="T3" fmla="*/ 21600 h 21600"/>
                  <a:gd name="T4" fmla="*/ 2612 w 21600"/>
                  <a:gd name="T5" fmla="*/ 12113 h 21600"/>
                  <a:gd name="T6" fmla="*/ 21600 w 21600"/>
                  <a:gd name="T7" fmla="*/ 0 h 21600"/>
                  <a:gd name="T8" fmla="*/ 14474 w 21600"/>
                  <a:gd name="T9" fmla="*/ 1859 h 21600"/>
                  <a:gd name="T10" fmla="*/ 338 w 21600"/>
                  <a:gd name="T11" fmla="*/ 10512 h 21600"/>
                  <a:gd name="T12" fmla="*/ 338 w 21600"/>
                  <a:gd name="T13" fmla="*/ 1051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00" h="21600">
                    <a:moveTo>
                      <a:pt x="338" y="10512"/>
                    </a:moveTo>
                    <a:lnTo>
                      <a:pt x="0" y="21600"/>
                    </a:lnTo>
                    <a:lnTo>
                      <a:pt x="2612" y="12113"/>
                    </a:lnTo>
                    <a:lnTo>
                      <a:pt x="21600" y="0"/>
                    </a:lnTo>
                    <a:lnTo>
                      <a:pt x="14474" y="1859"/>
                    </a:lnTo>
                    <a:lnTo>
                      <a:pt x="338" y="10512"/>
                    </a:lnTo>
                    <a:close/>
                    <a:moveTo>
                      <a:pt x="338" y="10512"/>
                    </a:move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50" name="íśľïḓe"/>
              <p:cNvSpPr/>
              <p:nvPr/>
            </p:nvSpPr>
            <p:spPr bwMode="auto">
              <a:xfrm>
                <a:off x="0" y="0"/>
                <a:ext cx="2111" cy="662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0 h 21600"/>
                  <a:gd name="T4" fmla="*/ 2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12991"/>
                    </a:moveTo>
                    <a:lnTo>
                      <a:pt x="6723" y="21600"/>
                    </a:lnTo>
                    <a:lnTo>
                      <a:pt x="21600" y="0"/>
                    </a:lnTo>
                    <a:lnTo>
                      <a:pt x="0" y="12991"/>
                    </a:lnTo>
                    <a:close/>
                    <a:moveTo>
                      <a:pt x="0" y="12991"/>
                    </a:moveTo>
                  </a:path>
                </a:pathLst>
              </a:custGeom>
              <a:solidFill>
                <a:schemeClr val="accent2"/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51" name="iṡļîďe"/>
              <p:cNvSpPr/>
              <p:nvPr/>
            </p:nvSpPr>
            <p:spPr bwMode="auto">
              <a:xfrm>
                <a:off x="826" y="10"/>
                <a:ext cx="1258" cy="139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10747"/>
                    </a:moveTo>
                    <a:lnTo>
                      <a:pt x="21600" y="0"/>
                    </a:lnTo>
                    <a:lnTo>
                      <a:pt x="7562" y="21600"/>
                    </a:lnTo>
                    <a:lnTo>
                      <a:pt x="0" y="10747"/>
                    </a:lnTo>
                    <a:close/>
                    <a:moveTo>
                      <a:pt x="0" y="10747"/>
                    </a:moveTo>
                  </a:path>
                </a:pathLst>
              </a:custGeom>
              <a:solidFill>
                <a:schemeClr val="accent2"/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15" name="îŝḻíḍe"/>
            <p:cNvGrpSpPr/>
            <p:nvPr/>
          </p:nvGrpSpPr>
          <p:grpSpPr bwMode="auto">
            <a:xfrm>
              <a:off x="7816850" y="2044700"/>
              <a:ext cx="1498601" cy="990602"/>
              <a:chOff x="0" y="0"/>
              <a:chExt cx="1888" cy="1248"/>
            </a:xfrm>
          </p:grpSpPr>
          <p:sp>
            <p:nvSpPr>
              <p:cNvPr id="44" name="işḻïḓé"/>
              <p:cNvSpPr/>
              <p:nvPr/>
            </p:nvSpPr>
            <p:spPr bwMode="auto">
              <a:xfrm>
                <a:off x="596" y="27"/>
                <a:ext cx="1249" cy="1073"/>
              </a:xfrm>
              <a:custGeom>
                <a:avLst/>
                <a:gdLst>
                  <a:gd name="T0" fmla="*/ 577 w 21600"/>
                  <a:gd name="T1" fmla="*/ 11364 h 21600"/>
                  <a:gd name="T2" fmla="*/ 0 w 21600"/>
                  <a:gd name="T3" fmla="*/ 21600 h 21600"/>
                  <a:gd name="T4" fmla="*/ 21600 w 21600"/>
                  <a:gd name="T5" fmla="*/ 0 h 21600"/>
                  <a:gd name="T6" fmla="*/ 577 w 21600"/>
                  <a:gd name="T7" fmla="*/ 11364 h 21600"/>
                  <a:gd name="T8" fmla="*/ 577 w 21600"/>
                  <a:gd name="T9" fmla="*/ 1136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577" y="11364"/>
                    </a:moveTo>
                    <a:lnTo>
                      <a:pt x="0" y="21600"/>
                    </a:lnTo>
                    <a:lnTo>
                      <a:pt x="21600" y="0"/>
                    </a:lnTo>
                    <a:lnTo>
                      <a:pt x="577" y="11364"/>
                    </a:lnTo>
                    <a:close/>
                    <a:moveTo>
                      <a:pt x="577" y="11364"/>
                    </a:move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45" name="îṡḷíde"/>
              <p:cNvSpPr/>
              <p:nvPr/>
            </p:nvSpPr>
            <p:spPr bwMode="auto">
              <a:xfrm>
                <a:off x="587" y="24"/>
                <a:ext cx="1278" cy="1095"/>
              </a:xfrm>
              <a:custGeom>
                <a:avLst/>
                <a:gdLst>
                  <a:gd name="T0" fmla="*/ 338 w 21600"/>
                  <a:gd name="T1" fmla="*/ 10512 h 21600"/>
                  <a:gd name="T2" fmla="*/ 0 w 21600"/>
                  <a:gd name="T3" fmla="*/ 21600 h 21600"/>
                  <a:gd name="T4" fmla="*/ 2612 w 21600"/>
                  <a:gd name="T5" fmla="*/ 12113 h 21600"/>
                  <a:gd name="T6" fmla="*/ 21600 w 21600"/>
                  <a:gd name="T7" fmla="*/ 0 h 21600"/>
                  <a:gd name="T8" fmla="*/ 14474 w 21600"/>
                  <a:gd name="T9" fmla="*/ 1859 h 21600"/>
                  <a:gd name="T10" fmla="*/ 338 w 21600"/>
                  <a:gd name="T11" fmla="*/ 10512 h 21600"/>
                  <a:gd name="T12" fmla="*/ 338 w 21600"/>
                  <a:gd name="T13" fmla="*/ 1051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00" h="21600">
                    <a:moveTo>
                      <a:pt x="338" y="10512"/>
                    </a:moveTo>
                    <a:lnTo>
                      <a:pt x="0" y="21600"/>
                    </a:lnTo>
                    <a:lnTo>
                      <a:pt x="2612" y="12113"/>
                    </a:lnTo>
                    <a:lnTo>
                      <a:pt x="21600" y="0"/>
                    </a:lnTo>
                    <a:lnTo>
                      <a:pt x="14474" y="1859"/>
                    </a:lnTo>
                    <a:lnTo>
                      <a:pt x="338" y="10512"/>
                    </a:lnTo>
                    <a:close/>
                    <a:moveTo>
                      <a:pt x="338" y="10512"/>
                    </a:move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46" name="íśḷîḑe"/>
              <p:cNvSpPr/>
              <p:nvPr/>
            </p:nvSpPr>
            <p:spPr bwMode="auto">
              <a:xfrm>
                <a:off x="0" y="0"/>
                <a:ext cx="1888" cy="590"/>
              </a:xfrm>
              <a:custGeom>
                <a:avLst/>
                <a:gdLst>
                  <a:gd name="T0" fmla="*/ 0 w 21600"/>
                  <a:gd name="T1" fmla="*/ 12991 h 21600"/>
                  <a:gd name="T2" fmla="*/ 6723 w 21600"/>
                  <a:gd name="T3" fmla="*/ 21600 h 21600"/>
                  <a:gd name="T4" fmla="*/ 21600 w 21600"/>
                  <a:gd name="T5" fmla="*/ 0 h 21600"/>
                  <a:gd name="T6" fmla="*/ 0 w 21600"/>
                  <a:gd name="T7" fmla="*/ 12991 h 21600"/>
                  <a:gd name="T8" fmla="*/ 0 w 21600"/>
                  <a:gd name="T9" fmla="*/ 1299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12991"/>
                    </a:moveTo>
                    <a:lnTo>
                      <a:pt x="6723" y="21600"/>
                    </a:lnTo>
                    <a:lnTo>
                      <a:pt x="21600" y="0"/>
                    </a:lnTo>
                    <a:lnTo>
                      <a:pt x="0" y="12991"/>
                    </a:lnTo>
                    <a:close/>
                    <a:moveTo>
                      <a:pt x="0" y="12991"/>
                    </a:moveTo>
                  </a:path>
                </a:pathLst>
              </a:custGeom>
              <a:solidFill>
                <a:schemeClr val="accent3"/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47" name="isḷîḓé"/>
              <p:cNvSpPr/>
              <p:nvPr/>
            </p:nvSpPr>
            <p:spPr bwMode="auto">
              <a:xfrm>
                <a:off x="738" y="9"/>
                <a:ext cx="1125" cy="1239"/>
              </a:xfrm>
              <a:custGeom>
                <a:avLst/>
                <a:gdLst>
                  <a:gd name="T0" fmla="*/ 0 w 21600"/>
                  <a:gd name="T1" fmla="*/ 10747 h 21600"/>
                  <a:gd name="T2" fmla="*/ 21600 w 21600"/>
                  <a:gd name="T3" fmla="*/ 0 h 21600"/>
                  <a:gd name="T4" fmla="*/ 7562 w 21600"/>
                  <a:gd name="T5" fmla="*/ 21600 h 21600"/>
                  <a:gd name="T6" fmla="*/ 0 w 21600"/>
                  <a:gd name="T7" fmla="*/ 10747 h 21600"/>
                  <a:gd name="T8" fmla="*/ 0 w 21600"/>
                  <a:gd name="T9" fmla="*/ 1074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10747"/>
                    </a:moveTo>
                    <a:lnTo>
                      <a:pt x="21600" y="0"/>
                    </a:lnTo>
                    <a:lnTo>
                      <a:pt x="7562" y="21600"/>
                    </a:lnTo>
                    <a:lnTo>
                      <a:pt x="0" y="10747"/>
                    </a:lnTo>
                    <a:close/>
                    <a:moveTo>
                      <a:pt x="0" y="10747"/>
                    </a:moveTo>
                  </a:path>
                </a:pathLst>
              </a:custGeom>
              <a:solidFill>
                <a:schemeClr val="accent3"/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sp>
          <p:nvSpPr>
            <p:cNvPr id="16" name="îşḷïďê"/>
            <p:cNvSpPr/>
            <p:nvPr/>
          </p:nvSpPr>
          <p:spPr bwMode="auto">
            <a:xfrm>
              <a:off x="7112000" y="5816600"/>
              <a:ext cx="1289050" cy="1289050"/>
            </a:xfrm>
            <a:prstGeom prst="ellipse">
              <a:avLst/>
            </a:prstGeom>
            <a:solidFill>
              <a:srgbClr val="9DC9F9"/>
            </a:solidFill>
            <a:ln w="254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7" name="îSḻíḓê"/>
            <p:cNvSpPr/>
            <p:nvPr/>
          </p:nvSpPr>
          <p:spPr bwMode="auto">
            <a:xfrm>
              <a:off x="6578600" y="6337300"/>
              <a:ext cx="1054100" cy="1054100"/>
            </a:xfrm>
            <a:prstGeom prst="ellipse">
              <a:avLst/>
            </a:prstGeom>
            <a:solidFill>
              <a:srgbClr val="9DC9F9"/>
            </a:solidFill>
            <a:ln w="254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8" name="iS1íḋê"/>
            <p:cNvSpPr/>
            <p:nvPr/>
          </p:nvSpPr>
          <p:spPr bwMode="auto">
            <a:xfrm>
              <a:off x="9461500" y="4768850"/>
              <a:ext cx="2501900" cy="2501900"/>
            </a:xfrm>
            <a:prstGeom prst="ellipse">
              <a:avLst/>
            </a:prstGeom>
            <a:solidFill>
              <a:srgbClr val="9DC9F9"/>
            </a:solidFill>
            <a:ln w="254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9" name="işliḑè"/>
            <p:cNvSpPr/>
            <p:nvPr/>
          </p:nvSpPr>
          <p:spPr bwMode="auto">
            <a:xfrm>
              <a:off x="5803900" y="6718300"/>
              <a:ext cx="1054100" cy="1054100"/>
            </a:xfrm>
            <a:prstGeom prst="ellipse">
              <a:avLst/>
            </a:prstGeom>
            <a:solidFill>
              <a:srgbClr val="9DC9F9"/>
            </a:solidFill>
            <a:ln w="254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0" name="íṥḷîḍê"/>
            <p:cNvSpPr/>
            <p:nvPr/>
          </p:nvSpPr>
          <p:spPr bwMode="auto">
            <a:xfrm>
              <a:off x="8420100" y="5537200"/>
              <a:ext cx="1714500" cy="1428750"/>
            </a:xfrm>
            <a:prstGeom prst="ellipse">
              <a:avLst/>
            </a:prstGeom>
            <a:solidFill>
              <a:srgbClr val="FFFEFE"/>
            </a:solidFill>
            <a:ln w="254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1" name="íṩlídé"/>
            <p:cNvSpPr/>
            <p:nvPr/>
          </p:nvSpPr>
          <p:spPr bwMode="auto">
            <a:xfrm>
              <a:off x="7899400" y="6350000"/>
              <a:ext cx="1549400" cy="1289050"/>
            </a:xfrm>
            <a:prstGeom prst="ellipse">
              <a:avLst/>
            </a:prstGeom>
            <a:solidFill>
              <a:srgbClr val="FFFEFE"/>
            </a:solidFill>
            <a:ln w="254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2" name="ïŝļïďe"/>
            <p:cNvSpPr/>
            <p:nvPr/>
          </p:nvSpPr>
          <p:spPr bwMode="auto">
            <a:xfrm>
              <a:off x="8420100" y="5635090"/>
              <a:ext cx="1714500" cy="1714500"/>
            </a:xfrm>
            <a:prstGeom prst="ellipse">
              <a:avLst/>
            </a:prstGeom>
            <a:solidFill>
              <a:srgbClr val="9DC9F9"/>
            </a:solidFill>
            <a:ln w="254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3" name="iSļïḍé"/>
            <p:cNvSpPr/>
            <p:nvPr/>
          </p:nvSpPr>
          <p:spPr bwMode="auto">
            <a:xfrm>
              <a:off x="7905750" y="6496050"/>
              <a:ext cx="1054100" cy="1054100"/>
            </a:xfrm>
            <a:prstGeom prst="ellipse">
              <a:avLst/>
            </a:prstGeom>
            <a:solidFill>
              <a:srgbClr val="9DC9F9"/>
            </a:solidFill>
            <a:ln w="254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4" name="išḻîḑê"/>
            <p:cNvSpPr/>
            <p:nvPr/>
          </p:nvSpPr>
          <p:spPr bwMode="auto">
            <a:xfrm>
              <a:off x="11061700" y="5175250"/>
              <a:ext cx="2012950" cy="1676400"/>
            </a:xfrm>
            <a:prstGeom prst="ellipse">
              <a:avLst/>
            </a:prstGeom>
            <a:solidFill>
              <a:srgbClr val="FFFEFE"/>
            </a:solidFill>
            <a:ln w="254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5" name="íṡľíḑè"/>
            <p:cNvSpPr/>
            <p:nvPr/>
          </p:nvSpPr>
          <p:spPr bwMode="auto">
            <a:xfrm>
              <a:off x="10756900" y="5327650"/>
              <a:ext cx="2171700" cy="2171700"/>
            </a:xfrm>
            <a:prstGeom prst="ellipse">
              <a:avLst/>
            </a:prstGeom>
            <a:solidFill>
              <a:srgbClr val="9DC9F9"/>
            </a:solidFill>
            <a:ln w="254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grpSp>
          <p:nvGrpSpPr>
            <p:cNvPr id="26" name="ïṩ1ïďé"/>
            <p:cNvGrpSpPr/>
            <p:nvPr/>
          </p:nvGrpSpPr>
          <p:grpSpPr bwMode="auto">
            <a:xfrm>
              <a:off x="8928896" y="3703638"/>
              <a:ext cx="944562" cy="625475"/>
              <a:chOff x="0" y="0"/>
              <a:chExt cx="5983" cy="3960"/>
            </a:xfrm>
          </p:grpSpPr>
          <p:sp>
            <p:nvSpPr>
              <p:cNvPr id="40" name="ïşļidè"/>
              <p:cNvSpPr/>
              <p:nvPr/>
            </p:nvSpPr>
            <p:spPr bwMode="auto">
              <a:xfrm>
                <a:off x="1890" y="90"/>
                <a:ext cx="3957" cy="3402"/>
              </a:xfrm>
              <a:custGeom>
                <a:avLst/>
                <a:gdLst>
                  <a:gd name="T0" fmla="*/ 577 w 21600"/>
                  <a:gd name="T1" fmla="*/ 11364 h 21600"/>
                  <a:gd name="T2" fmla="*/ 0 w 21600"/>
                  <a:gd name="T3" fmla="*/ 21600 h 21600"/>
                  <a:gd name="T4" fmla="*/ 21600 w 21600"/>
                  <a:gd name="T5" fmla="*/ 0 h 21600"/>
                  <a:gd name="T6" fmla="*/ 577 w 21600"/>
                  <a:gd name="T7" fmla="*/ 11364 h 21600"/>
                  <a:gd name="T8" fmla="*/ 577 w 21600"/>
                  <a:gd name="T9" fmla="*/ 1136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577" y="11364"/>
                    </a:moveTo>
                    <a:lnTo>
                      <a:pt x="0" y="21600"/>
                    </a:lnTo>
                    <a:lnTo>
                      <a:pt x="21600" y="0"/>
                    </a:lnTo>
                    <a:lnTo>
                      <a:pt x="577" y="11364"/>
                    </a:lnTo>
                    <a:close/>
                    <a:moveTo>
                      <a:pt x="577" y="11364"/>
                    </a:move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41" name="îšḻíḍé"/>
              <p:cNvSpPr/>
              <p:nvPr/>
            </p:nvSpPr>
            <p:spPr bwMode="auto">
              <a:xfrm>
                <a:off x="1860" y="80"/>
                <a:ext cx="4052" cy="3473"/>
              </a:xfrm>
              <a:custGeom>
                <a:avLst/>
                <a:gdLst>
                  <a:gd name="T0" fmla="*/ 338 w 21600"/>
                  <a:gd name="T1" fmla="*/ 10512 h 21600"/>
                  <a:gd name="T2" fmla="*/ 0 w 21600"/>
                  <a:gd name="T3" fmla="*/ 21600 h 21600"/>
                  <a:gd name="T4" fmla="*/ 2612 w 21600"/>
                  <a:gd name="T5" fmla="*/ 12113 h 21600"/>
                  <a:gd name="T6" fmla="*/ 21600 w 21600"/>
                  <a:gd name="T7" fmla="*/ 0 h 21600"/>
                  <a:gd name="T8" fmla="*/ 14474 w 21600"/>
                  <a:gd name="T9" fmla="*/ 1859 h 21600"/>
                  <a:gd name="T10" fmla="*/ 338 w 21600"/>
                  <a:gd name="T11" fmla="*/ 10512 h 21600"/>
                  <a:gd name="T12" fmla="*/ 338 w 21600"/>
                  <a:gd name="T13" fmla="*/ 1051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00" h="21600">
                    <a:moveTo>
                      <a:pt x="338" y="10512"/>
                    </a:moveTo>
                    <a:lnTo>
                      <a:pt x="0" y="21600"/>
                    </a:lnTo>
                    <a:lnTo>
                      <a:pt x="2612" y="12113"/>
                    </a:lnTo>
                    <a:lnTo>
                      <a:pt x="21600" y="0"/>
                    </a:lnTo>
                    <a:lnTo>
                      <a:pt x="14474" y="1859"/>
                    </a:lnTo>
                    <a:lnTo>
                      <a:pt x="338" y="10512"/>
                    </a:lnTo>
                    <a:close/>
                    <a:moveTo>
                      <a:pt x="338" y="10512"/>
                    </a:move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42" name="íS1idè"/>
              <p:cNvSpPr/>
              <p:nvPr/>
            </p:nvSpPr>
            <p:spPr bwMode="auto">
              <a:xfrm>
                <a:off x="0" y="0"/>
                <a:ext cx="5983" cy="1874"/>
              </a:xfrm>
              <a:custGeom>
                <a:avLst/>
                <a:gdLst>
                  <a:gd name="T0" fmla="*/ 0 w 21600"/>
                  <a:gd name="T1" fmla="*/ 1 h 21600"/>
                  <a:gd name="T2" fmla="*/ 40 w 21600"/>
                  <a:gd name="T3" fmla="*/ 1 h 21600"/>
                  <a:gd name="T4" fmla="*/ 127 w 21600"/>
                  <a:gd name="T5" fmla="*/ 0 h 21600"/>
                  <a:gd name="T6" fmla="*/ 0 w 21600"/>
                  <a:gd name="T7" fmla="*/ 1 h 21600"/>
                  <a:gd name="T8" fmla="*/ 0 w 21600"/>
                  <a:gd name="T9" fmla="*/ 1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12991"/>
                    </a:moveTo>
                    <a:lnTo>
                      <a:pt x="6723" y="21600"/>
                    </a:lnTo>
                    <a:lnTo>
                      <a:pt x="21600" y="0"/>
                    </a:lnTo>
                    <a:lnTo>
                      <a:pt x="0" y="12991"/>
                    </a:lnTo>
                    <a:close/>
                    <a:moveTo>
                      <a:pt x="0" y="12991"/>
                    </a:moveTo>
                  </a:path>
                </a:pathLst>
              </a:custGeom>
              <a:solidFill>
                <a:schemeClr val="accent1"/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43" name="ïṩ1íḍé"/>
              <p:cNvSpPr/>
              <p:nvPr/>
            </p:nvSpPr>
            <p:spPr bwMode="auto">
              <a:xfrm>
                <a:off x="2341" y="30"/>
                <a:ext cx="3565" cy="3930"/>
              </a:xfrm>
              <a:custGeom>
                <a:avLst/>
                <a:gdLst>
                  <a:gd name="T0" fmla="*/ 0 w 21600"/>
                  <a:gd name="T1" fmla="*/ 12 h 21600"/>
                  <a:gd name="T2" fmla="*/ 16 w 21600"/>
                  <a:gd name="T3" fmla="*/ 0 h 21600"/>
                  <a:gd name="T4" fmla="*/ 6 w 21600"/>
                  <a:gd name="T5" fmla="*/ 24 h 21600"/>
                  <a:gd name="T6" fmla="*/ 0 w 21600"/>
                  <a:gd name="T7" fmla="*/ 12 h 21600"/>
                  <a:gd name="T8" fmla="*/ 0 w 21600"/>
                  <a:gd name="T9" fmla="*/ 12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10747"/>
                    </a:moveTo>
                    <a:lnTo>
                      <a:pt x="21600" y="0"/>
                    </a:lnTo>
                    <a:lnTo>
                      <a:pt x="7562" y="21600"/>
                    </a:lnTo>
                    <a:lnTo>
                      <a:pt x="0" y="10747"/>
                    </a:lnTo>
                    <a:close/>
                    <a:moveTo>
                      <a:pt x="0" y="10747"/>
                    </a:moveTo>
                  </a:path>
                </a:pathLst>
              </a:custGeom>
              <a:solidFill>
                <a:schemeClr val="accent1"/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sp>
          <p:nvSpPr>
            <p:cNvPr id="27" name="ïṣḻíďê"/>
            <p:cNvSpPr txBox="1"/>
            <p:nvPr/>
          </p:nvSpPr>
          <p:spPr bwMode="auto">
            <a:xfrm>
              <a:off x="5700487" y="207904"/>
              <a:ext cx="169918" cy="184666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ctr" anchorCtr="0" compatLnSpc="1">
              <a:normAutofit fontScale="55000" lnSpcReduction="20000"/>
            </a:bodyPr>
            <a:lstStyle/>
            <a:p>
              <a:pPr eaLnBrk="1" hangingPunct="1"/>
              <a:r>
                <a:rPr lang="en-US" altLang="zh-CN" sz="1200" dirty="0">
                  <a:solidFill>
                    <a:schemeClr val="bg1"/>
                  </a:solidFill>
                </a:rPr>
                <a:t>2312</a:t>
              </a:r>
            </a:p>
          </p:txBody>
        </p:sp>
      </p:grp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41776BD8-3437-440C-A559-6F8C1F816A32}"/>
              </a:ext>
            </a:extLst>
          </p:cNvPr>
          <p:cNvSpPr/>
          <p:nvPr/>
        </p:nvSpPr>
        <p:spPr>
          <a:xfrm>
            <a:off x="678116" y="558713"/>
            <a:ext cx="10839012" cy="6010334"/>
          </a:xfrm>
          <a:prstGeom prst="round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Google Shape;1188;p38">
            <a:extLst>
              <a:ext uri="{FF2B5EF4-FFF2-40B4-BE49-F238E27FC236}">
                <a16:creationId xmlns:a16="http://schemas.microsoft.com/office/drawing/2014/main" id="{FCED495C-E896-49AF-BC06-78CE564EF021}"/>
              </a:ext>
            </a:extLst>
          </p:cNvPr>
          <p:cNvSpPr txBox="1">
            <a:spLocks/>
          </p:cNvSpPr>
          <p:nvPr/>
        </p:nvSpPr>
        <p:spPr>
          <a:xfrm>
            <a:off x="2959473" y="821477"/>
            <a:ext cx="6983040" cy="77884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社会主义全民全员共享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E8C7390-8255-48DD-9A3C-2C37B6631A81}"/>
              </a:ext>
            </a:extLst>
          </p:cNvPr>
          <p:cNvSpPr txBox="1"/>
          <p:nvPr/>
        </p:nvSpPr>
        <p:spPr>
          <a:xfrm>
            <a:off x="1588993" y="1813074"/>
            <a:ext cx="9032051" cy="4521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</a:pPr>
            <a:r>
              <a:rPr lang="zh-CN" altLang="en-US" sz="2400" b="1" dirty="0">
                <a:solidFill>
                  <a:schemeClr val="tx1"/>
                </a:solidFill>
              </a:rPr>
              <a:t>       相比西方国家，我国还没有完成工业化转型，但是工业消化农业剩余人口的能力已趋于减弱</a:t>
            </a:r>
            <a:r>
              <a:rPr lang="en-US" altLang="zh-CN" sz="2400" b="1" dirty="0">
                <a:solidFill>
                  <a:schemeClr val="tx1"/>
                </a:solidFill>
              </a:rPr>
              <a:t>———</a:t>
            </a:r>
            <a:r>
              <a:rPr lang="zh-CN" altLang="en-US" sz="2400" b="1" dirty="0">
                <a:solidFill>
                  <a:schemeClr val="tx1"/>
                </a:solidFill>
              </a:rPr>
              <a:t>应对策略是推动服务业转型，但是，已完成这方面转型的西方国家的现实表明</a:t>
            </a:r>
            <a:r>
              <a:rPr lang="en-US" altLang="zh-CN" sz="2400" b="1" dirty="0">
                <a:solidFill>
                  <a:schemeClr val="tx1"/>
                </a:solidFill>
              </a:rPr>
              <a:t>: </a:t>
            </a:r>
            <a:r>
              <a:rPr lang="zh-CN" altLang="en-US" sz="2400" b="1" dirty="0">
                <a:solidFill>
                  <a:schemeClr val="tx1"/>
                </a:solidFill>
              </a:rPr>
              <a:t>服务业消化剩余人口的能力也不是无限的</a:t>
            </a:r>
            <a:r>
              <a:rPr lang="en-US" altLang="zh-CN" sz="2400" b="1" dirty="0">
                <a:solidFill>
                  <a:schemeClr val="tx1"/>
                </a:solidFill>
              </a:rPr>
              <a:t>———</a:t>
            </a:r>
            <a:r>
              <a:rPr lang="zh-CN" altLang="en-US" sz="2400" b="1" dirty="0">
                <a:solidFill>
                  <a:schemeClr val="tx1"/>
                </a:solidFill>
              </a:rPr>
              <a:t>几种产业转型叠加在一起这种独特状况，使我们的失业问题更加严峻。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l">
              <a:lnSpc>
                <a:spcPts val="3500"/>
              </a:lnSpc>
            </a:pPr>
            <a:r>
              <a:rPr lang="en-US" altLang="zh-CN" sz="2400" b="1" dirty="0"/>
              <a:t>     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</a:rPr>
              <a:t>社会主义的制度优势在于可以全领域推进共享原则的践行</a:t>
            </a:r>
            <a:r>
              <a:rPr lang="en-US" altLang="zh-CN" sz="2400" b="1" dirty="0">
                <a:solidFill>
                  <a:schemeClr val="tx1"/>
                </a:solidFill>
              </a:rPr>
              <a:t>: “</a:t>
            </a:r>
            <a:r>
              <a:rPr lang="zh-CN" altLang="en-US" sz="2400" b="1" dirty="0">
                <a:solidFill>
                  <a:schemeClr val="tx1"/>
                </a:solidFill>
              </a:rPr>
              <a:t>发展分享经济”是在“流通领域”，“双创”是在“生产领域”，与“全民基本收入”相关的福利制度是在“二次分配领域”推进共享原则的践行</a:t>
            </a:r>
            <a:r>
              <a:rPr lang="en-US" altLang="zh-CN" sz="2400" b="1" dirty="0">
                <a:solidFill>
                  <a:schemeClr val="tx1"/>
                </a:solidFill>
              </a:rPr>
              <a:t>———</a:t>
            </a:r>
            <a:r>
              <a:rPr lang="zh-CN" altLang="en-US" sz="2400" b="1" dirty="0">
                <a:solidFill>
                  <a:schemeClr val="tx1"/>
                </a:solidFill>
              </a:rPr>
              <a:t>这对于化解当前诸多矛盾、推动经济社会发展。</a:t>
            </a:r>
            <a:r>
              <a:rPr lang="en-US" altLang="zh-CN" b="1" dirty="0">
                <a:solidFill>
                  <a:schemeClr val="tx1"/>
                </a:solidFill>
              </a:rPr>
              <a:t>		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CE798-EF20-4285-BC23-B3D4ECD9C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1579" y="1922268"/>
            <a:ext cx="5715621" cy="2009965"/>
          </a:xfrm>
        </p:spPr>
        <p:txBody>
          <a:bodyPr>
            <a:normAutofit fontScale="90000"/>
          </a:bodyPr>
          <a:lstStyle/>
          <a:p>
            <a:r>
              <a:rPr lang="en-US" altLang="zh-CN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zh-CN" altLang="en-US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365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>
            <a:extLst>
              <a:ext uri="{FF2B5EF4-FFF2-40B4-BE49-F238E27FC236}">
                <a16:creationId xmlns:a16="http://schemas.microsoft.com/office/drawing/2014/main" id="{25BC03AF-DCA9-4CEA-B034-9A928485BE05}"/>
              </a:ext>
            </a:extLst>
          </p:cNvPr>
          <p:cNvSpPr/>
          <p:nvPr/>
        </p:nvSpPr>
        <p:spPr>
          <a:xfrm>
            <a:off x="6548059" y="2650411"/>
            <a:ext cx="7633811" cy="74105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97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747923" y="174439"/>
            <a:ext cx="8617041" cy="4749230"/>
            <a:chOff x="1824127" y="-78813"/>
            <a:chExt cx="8617041" cy="4749230"/>
          </a:xfrm>
        </p:grpSpPr>
        <p:sp>
          <p:nvSpPr>
            <p:cNvPr id="3" name="íṣ1íḍê"/>
            <p:cNvSpPr txBox="1"/>
            <p:nvPr/>
          </p:nvSpPr>
          <p:spPr>
            <a:xfrm>
              <a:off x="2699733" y="-78813"/>
              <a:ext cx="2699904" cy="971560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zh-CN" altLang="en-US" sz="4800" b="1" dirty="0"/>
                <a:t>展示内容</a:t>
              </a:r>
              <a:endParaRPr lang="en-US" altLang="zh-CN" b="1" dirty="0"/>
            </a:p>
          </p:txBody>
        </p:sp>
        <p:sp>
          <p:nvSpPr>
            <p:cNvPr id="4" name="iṣ1ïďê"/>
            <p:cNvSpPr/>
            <p:nvPr/>
          </p:nvSpPr>
          <p:spPr bwMode="auto">
            <a:xfrm>
              <a:off x="3104755" y="1066425"/>
              <a:ext cx="1397827" cy="1020731"/>
            </a:xfrm>
            <a:prstGeom prst="parallelogram">
              <a:avLst/>
            </a:prstGeom>
            <a:solidFill>
              <a:schemeClr val="accent1">
                <a:lumMod val="10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5" name="îśļïďe"/>
            <p:cNvSpPr/>
            <p:nvPr/>
          </p:nvSpPr>
          <p:spPr bwMode="auto">
            <a:xfrm>
              <a:off x="4425553" y="1087473"/>
              <a:ext cx="6015615" cy="1026883"/>
            </a:xfrm>
            <a:prstGeom prst="parallelogram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normAutofit fontScale="925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智能发展 </a:t>
              </a:r>
              <a:r>
                <a:rPr lang="zh-CN" altLang="en-US" sz="2400" b="1" dirty="0"/>
                <a:t>宽领域、多方面的接盘</a:t>
              </a:r>
            </a:p>
          </p:txBody>
        </p:sp>
        <p:sp>
          <p:nvSpPr>
            <p:cNvPr id="6" name="îṥḻïde"/>
            <p:cNvSpPr/>
            <p:nvPr/>
          </p:nvSpPr>
          <p:spPr bwMode="auto">
            <a:xfrm>
              <a:off x="7788353" y="2384055"/>
              <a:ext cx="1381283" cy="1047858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7" name="iṩļïḋe"/>
            <p:cNvSpPr/>
            <p:nvPr/>
          </p:nvSpPr>
          <p:spPr bwMode="auto">
            <a:xfrm>
              <a:off x="1824127" y="2384055"/>
              <a:ext cx="6015615" cy="1020731"/>
            </a:xfrm>
            <a:prstGeom prst="parallelogram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normAutofit fontScale="92500"/>
            </a:bodyPr>
            <a:lstStyle/>
            <a:p>
              <a:pPr indent="-914400" algn="ctr">
                <a:lnSpc>
                  <a:spcPct val="140000"/>
                </a:lnSpc>
              </a:pPr>
              <a:r>
                <a:rPr lang="zh-CN" altLang="en-US" sz="2400" b="1" dirty="0"/>
                <a:t>失业风险与危机分析     </a:t>
              </a:r>
              <a:r>
                <a:rPr lang="zh-CN" altLang="en-US" sz="3600" b="1" dirty="0">
                  <a:solidFill>
                    <a:schemeClr val="bg2">
                      <a:lumMod val="50000"/>
                    </a:schemeClr>
                  </a:solidFill>
                </a:rPr>
                <a:t>失业危机</a:t>
              </a:r>
              <a:endParaRPr lang="zh-CN" altLang="en-US" sz="3600" b="1" dirty="0"/>
            </a:p>
          </p:txBody>
        </p:sp>
        <p:sp>
          <p:nvSpPr>
            <p:cNvPr id="8" name="ïṩļíḍê"/>
            <p:cNvSpPr/>
            <p:nvPr/>
          </p:nvSpPr>
          <p:spPr bwMode="auto">
            <a:xfrm>
              <a:off x="1902098" y="3649686"/>
              <a:ext cx="1413491" cy="1020731"/>
            </a:xfrm>
            <a:prstGeom prst="parallelogram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3</a:t>
              </a:r>
            </a:p>
          </p:txBody>
        </p:sp>
      </p:grpSp>
      <p:sp>
        <p:nvSpPr>
          <p:cNvPr id="20" name="椭圆 19">
            <a:extLst>
              <a:ext uri="{FF2B5EF4-FFF2-40B4-BE49-F238E27FC236}">
                <a16:creationId xmlns:a16="http://schemas.microsoft.com/office/drawing/2014/main" id="{D1F4D154-AD1C-4527-951F-D798204EB14F}"/>
              </a:ext>
            </a:extLst>
          </p:cNvPr>
          <p:cNvSpPr/>
          <p:nvPr/>
        </p:nvSpPr>
        <p:spPr>
          <a:xfrm>
            <a:off x="-926694" y="-801117"/>
            <a:ext cx="3125972" cy="30267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Google Shape;434;p40">
            <a:extLst>
              <a:ext uri="{FF2B5EF4-FFF2-40B4-BE49-F238E27FC236}">
                <a16:creationId xmlns:a16="http://schemas.microsoft.com/office/drawing/2014/main" id="{F956ACCE-C2C6-4527-99D3-BAE427BB7FEC}"/>
              </a:ext>
            </a:extLst>
          </p:cNvPr>
          <p:cNvGrpSpPr/>
          <p:nvPr/>
        </p:nvGrpSpPr>
        <p:grpSpPr>
          <a:xfrm rot="10800000">
            <a:off x="613535" y="429158"/>
            <a:ext cx="2009994" cy="428535"/>
            <a:chOff x="2641350" y="846250"/>
            <a:chExt cx="413600" cy="105075"/>
          </a:xfrm>
          <a:solidFill>
            <a:schemeClr val="tx1"/>
          </a:solidFill>
        </p:grpSpPr>
        <p:sp>
          <p:nvSpPr>
            <p:cNvPr id="16" name="Google Shape;435;p40">
              <a:extLst>
                <a:ext uri="{FF2B5EF4-FFF2-40B4-BE49-F238E27FC236}">
                  <a16:creationId xmlns:a16="http://schemas.microsoft.com/office/drawing/2014/main" id="{81C03B57-C262-4668-965F-A7B4BDC322C4}"/>
                </a:ext>
              </a:extLst>
            </p:cNvPr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436;p40">
              <a:extLst>
                <a:ext uri="{FF2B5EF4-FFF2-40B4-BE49-F238E27FC236}">
                  <a16:creationId xmlns:a16="http://schemas.microsoft.com/office/drawing/2014/main" id="{1E7ABC54-2743-41A8-96D9-5A86FF38AC40}"/>
                </a:ext>
              </a:extLst>
            </p:cNvPr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437;p40">
              <a:extLst>
                <a:ext uri="{FF2B5EF4-FFF2-40B4-BE49-F238E27FC236}">
                  <a16:creationId xmlns:a16="http://schemas.microsoft.com/office/drawing/2014/main" id="{F85A7FA5-6A91-4D4D-8C7F-24A1D3C94A94}"/>
                </a:ext>
              </a:extLst>
            </p:cNvPr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438;p40">
              <a:extLst>
                <a:ext uri="{FF2B5EF4-FFF2-40B4-BE49-F238E27FC236}">
                  <a16:creationId xmlns:a16="http://schemas.microsoft.com/office/drawing/2014/main" id="{AB21A3FE-0911-46D6-8935-96706F8811C9}"/>
                </a:ext>
              </a:extLst>
            </p:cNvPr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" name="îśļïďe">
            <a:extLst>
              <a:ext uri="{FF2B5EF4-FFF2-40B4-BE49-F238E27FC236}">
                <a16:creationId xmlns:a16="http://schemas.microsoft.com/office/drawing/2014/main" id="{9E1CE954-9A52-4A39-9669-67D0FF8C6FB3}"/>
              </a:ext>
            </a:extLst>
          </p:cNvPr>
          <p:cNvSpPr/>
          <p:nvPr/>
        </p:nvSpPr>
        <p:spPr bwMode="auto">
          <a:xfrm>
            <a:off x="3140127" y="3896786"/>
            <a:ext cx="6015615" cy="1026883"/>
          </a:xfrm>
          <a:prstGeom prst="parallelogram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="horz" wrap="square" lIns="91440" tIns="45720" rIns="91440" bIns="45720" anchor="ctr" anchorCtr="1" forceAA="0" compatLnSpc="1">
            <a:normAutofit fontScale="925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</a:rPr>
              <a:t>政府措施 </a:t>
            </a:r>
            <a:r>
              <a:rPr lang="zh-CN" altLang="en-US" sz="2400" b="1" dirty="0"/>
              <a:t>全民基本收入、服务</a:t>
            </a:r>
          </a:p>
        </p:txBody>
      </p:sp>
      <p:sp>
        <p:nvSpPr>
          <p:cNvPr id="24" name="îṥḻïde">
            <a:extLst>
              <a:ext uri="{FF2B5EF4-FFF2-40B4-BE49-F238E27FC236}">
                <a16:creationId xmlns:a16="http://schemas.microsoft.com/office/drawing/2014/main" id="{CD4B6CDA-2FD1-4ACF-9AB6-5363F7A406FC}"/>
              </a:ext>
            </a:extLst>
          </p:cNvPr>
          <p:cNvSpPr/>
          <p:nvPr/>
        </p:nvSpPr>
        <p:spPr bwMode="auto">
          <a:xfrm>
            <a:off x="8983681" y="5118395"/>
            <a:ext cx="1381283" cy="1047858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="horz" wrap="square" lIns="91440" tIns="45720" rIns="91440" bIns="45720" anchor="ctr" anchorCtr="1" forceAA="0" compatLnSpc="1">
            <a:norm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4</a:t>
            </a:r>
          </a:p>
        </p:txBody>
      </p:sp>
      <p:sp>
        <p:nvSpPr>
          <p:cNvPr id="25" name="iṩļïḋe">
            <a:extLst>
              <a:ext uri="{FF2B5EF4-FFF2-40B4-BE49-F238E27FC236}">
                <a16:creationId xmlns:a16="http://schemas.microsoft.com/office/drawing/2014/main" id="{68B3E64D-2F6D-49F2-AD78-A77DABB7A654}"/>
              </a:ext>
            </a:extLst>
          </p:cNvPr>
          <p:cNvSpPr/>
          <p:nvPr/>
        </p:nvSpPr>
        <p:spPr bwMode="auto">
          <a:xfrm>
            <a:off x="2968066" y="5148831"/>
            <a:ext cx="6015615" cy="1020731"/>
          </a:xfrm>
          <a:prstGeom prst="parallelogram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="horz" wrap="square" lIns="91440" tIns="45720" rIns="91440" bIns="45720" anchor="ctr" anchorCtr="1" forceAA="0" compatLnSpc="1">
            <a:normAutofit fontScale="92500"/>
          </a:bodyPr>
          <a:lstStyle/>
          <a:p>
            <a:pPr indent="-914400" algn="ctr">
              <a:lnSpc>
                <a:spcPct val="140000"/>
              </a:lnSpc>
            </a:pPr>
            <a:r>
              <a:rPr lang="zh-CN" altLang="en-US" sz="2400" b="1" dirty="0"/>
              <a:t>实施的可能性与缺陷     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</a:rPr>
              <a:t>中国政策</a:t>
            </a:r>
            <a:endParaRPr lang="zh-CN" altLang="en-US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303995" y="4132904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智能发展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368906" y="5028254"/>
            <a:ext cx="2959931" cy="585737"/>
          </a:xfrm>
        </p:spPr>
        <p:txBody>
          <a:bodyPr>
            <a:normAutofit/>
          </a:bodyPr>
          <a:lstStyle/>
          <a:p>
            <a:pPr lvl="0"/>
            <a:r>
              <a:rPr lang="zh-CN" altLang="en-US" sz="2400" dirty="0">
                <a:latin typeface="+mn-ea"/>
              </a:rPr>
              <a:t>学科交叉 生物时代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907060" y="4254500"/>
            <a:ext cx="1152080" cy="100169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rgbClr val="62B1CA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rgbClr val="62B1CA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>
            <a:extLst>
              <a:ext uri="{FF2B5EF4-FFF2-40B4-BE49-F238E27FC236}">
                <a16:creationId xmlns:a16="http://schemas.microsoft.com/office/drawing/2014/main" id="{EB3A3D12-04EE-49A0-9E67-AF47091360B0}"/>
              </a:ext>
            </a:extLst>
          </p:cNvPr>
          <p:cNvSpPr/>
          <p:nvPr/>
        </p:nvSpPr>
        <p:spPr>
          <a:xfrm>
            <a:off x="1233939" y="1042013"/>
            <a:ext cx="11114007" cy="5945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îŝḻíḑè">
            <a:extLst>
              <a:ext uri="{FF2B5EF4-FFF2-40B4-BE49-F238E27FC236}">
                <a16:creationId xmlns:a16="http://schemas.microsoft.com/office/drawing/2014/main" id="{BA422E84-32F5-490C-B1F5-BC1FE6E7E9CC}"/>
              </a:ext>
            </a:extLst>
          </p:cNvPr>
          <p:cNvSpPr/>
          <p:nvPr/>
        </p:nvSpPr>
        <p:spPr>
          <a:xfrm>
            <a:off x="2383648" y="3822631"/>
            <a:ext cx="6655981" cy="1276921"/>
          </a:xfrm>
          <a:prstGeom prst="rect">
            <a:avLst/>
          </a:prstGeom>
          <a:solidFill>
            <a:srgbClr val="1E4957"/>
          </a:solidFill>
          <a:ln>
            <a:noFill/>
          </a:ln>
        </p:spPr>
        <p:txBody>
          <a:bodyPr anchor="ctr"/>
          <a:lstStyle/>
          <a:p>
            <a:pPr>
              <a:lnSpc>
                <a:spcPct val="120000"/>
              </a:lnSpc>
            </a:pPr>
            <a:endParaRPr lang="en-US" altLang="zh-CN" sz="11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5854" y="439145"/>
            <a:ext cx="3532217" cy="1034281"/>
          </a:xfrm>
          <a:solidFill>
            <a:srgbClr val="1E4957"/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6000" dirty="0">
                <a:solidFill>
                  <a:schemeClr val="bg1"/>
                </a:solidFill>
              </a:rPr>
              <a:t>认知能力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5" name="c8ddaa27-8dc8-4376-99a7-501c1e8133c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789889" y="1115017"/>
            <a:ext cx="11541147" cy="6566863"/>
            <a:chOff x="1690651" y="1150156"/>
            <a:chExt cx="11541150" cy="6566864"/>
          </a:xfrm>
        </p:grpSpPr>
        <p:grpSp>
          <p:nvGrpSpPr>
            <p:cNvPr id="6" name="íśļidè"/>
            <p:cNvGrpSpPr/>
            <p:nvPr/>
          </p:nvGrpSpPr>
          <p:grpSpPr>
            <a:xfrm>
              <a:off x="1690651" y="1941710"/>
              <a:ext cx="7580942" cy="1387483"/>
              <a:chOff x="1690651" y="1941710"/>
              <a:chExt cx="7580942" cy="1387483"/>
            </a:xfrm>
          </p:grpSpPr>
          <p:sp>
            <p:nvSpPr>
              <p:cNvPr id="20" name="îŝḻíḑè"/>
              <p:cNvSpPr/>
              <p:nvPr/>
            </p:nvSpPr>
            <p:spPr>
              <a:xfrm>
                <a:off x="2615610" y="2041516"/>
                <a:ext cx="6655983" cy="127692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>
                  <a:lnSpc>
                    <a:spcPct val="120000"/>
                  </a:lnSpc>
                </a:pPr>
                <a:endParaRPr lang="en-US" altLang="zh-CN" sz="1100" dirty="0"/>
              </a:p>
            </p:txBody>
          </p:sp>
          <p:sp>
            <p:nvSpPr>
              <p:cNvPr id="21" name="îṧļidê"/>
              <p:cNvSpPr/>
              <p:nvPr/>
            </p:nvSpPr>
            <p:spPr>
              <a:xfrm>
                <a:off x="1690651" y="1941710"/>
                <a:ext cx="1435322" cy="1387483"/>
              </a:xfrm>
              <a:prstGeom prst="ellipse">
                <a:avLst/>
              </a:prstGeom>
              <a:solidFill>
                <a:srgbClr val="1E4957"/>
              </a:solidFill>
              <a:ln w="38100">
                <a:solidFill>
                  <a:schemeClr val="bg1"/>
                </a:solidFill>
              </a:ln>
            </p:spPr>
            <p:txBody>
              <a:bodyPr wrap="non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buNone/>
                </a:pPr>
                <a:endParaRPr lang="en-US" sz="2000" b="1" i="0" u="none" strike="noStrike" cap="none" baseline="0" dirty="0">
                  <a:solidFill>
                    <a:schemeClr val="lt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9" name="işḻïḋé"/>
            <p:cNvGrpSpPr/>
            <p:nvPr/>
          </p:nvGrpSpPr>
          <p:grpSpPr>
            <a:xfrm>
              <a:off x="7381876" y="1150156"/>
              <a:ext cx="5849925" cy="6566864"/>
              <a:chOff x="7806767" y="1654347"/>
              <a:chExt cx="5333182" cy="5986793"/>
            </a:xfrm>
          </p:grpSpPr>
          <p:sp>
            <p:nvSpPr>
              <p:cNvPr id="10" name="iS1îḑê"/>
              <p:cNvSpPr/>
              <p:nvPr/>
            </p:nvSpPr>
            <p:spPr>
              <a:xfrm>
                <a:off x="7806767" y="1654347"/>
                <a:ext cx="4339994" cy="4412029"/>
              </a:xfrm>
              <a:prstGeom prst="ellipse">
                <a:avLst/>
              </a:prstGeom>
              <a:solidFill>
                <a:schemeClr val="tx2">
                  <a:lumMod val="75000"/>
                  <a:alpha val="7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12" name="iṥḷïdê"/>
              <p:cNvSpPr/>
              <p:nvPr/>
            </p:nvSpPr>
            <p:spPr>
              <a:xfrm>
                <a:off x="11117430" y="5433166"/>
                <a:ext cx="2022519" cy="220797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9892" y="0"/>
                    </a:moveTo>
                    <a:lnTo>
                      <a:pt x="0" y="16747"/>
                    </a:lnTo>
                    <a:lnTo>
                      <a:pt x="86032" y="120000"/>
                    </a:lnTo>
                    <a:lnTo>
                      <a:pt x="120000" y="120000"/>
                    </a:lnTo>
                    <a:lnTo>
                      <a:pt x="19892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13" name="ïṡ1îḋê"/>
              <p:cNvSpPr/>
              <p:nvPr/>
            </p:nvSpPr>
            <p:spPr>
              <a:xfrm>
                <a:off x="11027836" y="5322979"/>
                <a:ext cx="553637" cy="51812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245" y="0"/>
                    </a:moveTo>
                    <a:lnTo>
                      <a:pt x="0" y="81454"/>
                    </a:lnTo>
                    <a:lnTo>
                      <a:pt x="28301" y="120000"/>
                    </a:lnTo>
                    <a:lnTo>
                      <a:pt x="28301" y="120000"/>
                    </a:lnTo>
                    <a:lnTo>
                      <a:pt x="36452" y="117575"/>
                    </a:lnTo>
                    <a:lnTo>
                      <a:pt x="44603" y="114181"/>
                    </a:lnTo>
                    <a:lnTo>
                      <a:pt x="51849" y="111030"/>
                    </a:lnTo>
                    <a:lnTo>
                      <a:pt x="58867" y="107151"/>
                    </a:lnTo>
                    <a:lnTo>
                      <a:pt x="65660" y="103030"/>
                    </a:lnTo>
                    <a:lnTo>
                      <a:pt x="72452" y="98909"/>
                    </a:lnTo>
                    <a:lnTo>
                      <a:pt x="78566" y="94303"/>
                    </a:lnTo>
                    <a:lnTo>
                      <a:pt x="84226" y="89454"/>
                    </a:lnTo>
                    <a:lnTo>
                      <a:pt x="90113" y="84121"/>
                    </a:lnTo>
                    <a:lnTo>
                      <a:pt x="95094" y="78787"/>
                    </a:lnTo>
                    <a:lnTo>
                      <a:pt x="100301" y="72484"/>
                    </a:lnTo>
                    <a:lnTo>
                      <a:pt x="104830" y="66666"/>
                    </a:lnTo>
                    <a:lnTo>
                      <a:pt x="109132" y="60121"/>
                    </a:lnTo>
                    <a:lnTo>
                      <a:pt x="112981" y="53090"/>
                    </a:lnTo>
                    <a:lnTo>
                      <a:pt x="116377" y="46060"/>
                    </a:lnTo>
                    <a:lnTo>
                      <a:pt x="120000" y="38545"/>
                    </a:lnTo>
                    <a:lnTo>
                      <a:pt x="91245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</p:grpSp>
      <p:sp>
        <p:nvSpPr>
          <p:cNvPr id="24" name="椭圆 23">
            <a:extLst>
              <a:ext uri="{FF2B5EF4-FFF2-40B4-BE49-F238E27FC236}">
                <a16:creationId xmlns:a16="http://schemas.microsoft.com/office/drawing/2014/main" id="{6064A20C-352C-42EA-AC7D-19975A029A34}"/>
              </a:ext>
            </a:extLst>
          </p:cNvPr>
          <p:cNvSpPr/>
          <p:nvPr/>
        </p:nvSpPr>
        <p:spPr>
          <a:xfrm>
            <a:off x="7730018" y="1378326"/>
            <a:ext cx="4235885" cy="4300396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A147F3A-1775-462F-8708-A5BB628331AC}"/>
              </a:ext>
            </a:extLst>
          </p:cNvPr>
          <p:cNvSpPr txBox="1"/>
          <p:nvPr/>
        </p:nvSpPr>
        <p:spPr>
          <a:xfrm>
            <a:off x="3347152" y="2217915"/>
            <a:ext cx="3912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人有两种能力，身体能力和认知能力。机器取代人力进行重精密复劳动，已在前两次工业革命实现。</a:t>
            </a:r>
            <a:endParaRPr lang="en-US" altLang="zh-CN" sz="5400" dirty="0"/>
          </a:p>
          <a:p>
            <a:endParaRPr lang="zh-CN" altLang="en-US" dirty="0"/>
          </a:p>
        </p:txBody>
      </p:sp>
      <p:sp>
        <p:nvSpPr>
          <p:cNvPr id="45" name="îṧļidê">
            <a:extLst>
              <a:ext uri="{FF2B5EF4-FFF2-40B4-BE49-F238E27FC236}">
                <a16:creationId xmlns:a16="http://schemas.microsoft.com/office/drawing/2014/main" id="{AD332F9A-1B2F-40D5-908F-A306FDA37BA9}"/>
              </a:ext>
            </a:extLst>
          </p:cNvPr>
          <p:cNvSpPr/>
          <p:nvPr/>
        </p:nvSpPr>
        <p:spPr>
          <a:xfrm>
            <a:off x="1739159" y="3822631"/>
            <a:ext cx="1435322" cy="1387483"/>
          </a:xfrm>
          <a:prstGeom prst="ellipse">
            <a:avLst/>
          </a:prstGeom>
          <a:solidFill>
            <a:srgbClr val="E4E6EA"/>
          </a:solidFill>
          <a:ln w="38100">
            <a:solidFill>
              <a:schemeClr val="bg1"/>
            </a:solidFill>
          </a:ln>
        </p:spPr>
        <p:txBody>
          <a:bodyPr wrap="none" lIns="91425" tIns="45700" rIns="91425" bIns="45700" anchor="ctr" anchorCtr="0">
            <a:normAutofit/>
          </a:bodyPr>
          <a:lstStyle/>
          <a:p>
            <a:pPr marL="0" marR="0" lvl="0" indent="0" algn="ctr" rtl="0">
              <a:buNone/>
            </a:pPr>
            <a:endParaRPr lang="en-US" sz="2000" i="0" u="none" strike="noStrike" cap="none" baseline="0" dirty="0">
              <a:solidFill>
                <a:schemeClr val="lt1"/>
              </a:solidFill>
              <a:latin typeface="Impact" panose="020B080603090205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2802BF9-EB36-43BD-86F7-573FB941BB2D}"/>
              </a:ext>
            </a:extLst>
          </p:cNvPr>
          <p:cNvSpPr txBox="1"/>
          <p:nvPr/>
        </p:nvSpPr>
        <p:spPr>
          <a:xfrm>
            <a:off x="3331865" y="3999426"/>
            <a:ext cx="4209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而曾独属于人类的情绪、艺术分析等工作能力，也在第三次科技革命中逐渐被机器所学习与掌握。</a:t>
            </a:r>
          </a:p>
        </p:txBody>
      </p:sp>
      <p:grpSp>
        <p:nvGrpSpPr>
          <p:cNvPr id="58" name="Google Shape;9747;p71">
            <a:extLst>
              <a:ext uri="{FF2B5EF4-FFF2-40B4-BE49-F238E27FC236}">
                <a16:creationId xmlns:a16="http://schemas.microsoft.com/office/drawing/2014/main" id="{F507D91C-69DB-43ED-AA3E-9DBAE4DA22FB}"/>
              </a:ext>
            </a:extLst>
          </p:cNvPr>
          <p:cNvGrpSpPr/>
          <p:nvPr/>
        </p:nvGrpSpPr>
        <p:grpSpPr>
          <a:xfrm>
            <a:off x="1973791" y="2217915"/>
            <a:ext cx="1009303" cy="918174"/>
            <a:chOff x="6192470" y="3360516"/>
            <a:chExt cx="368510" cy="367750"/>
          </a:xfrm>
        </p:grpSpPr>
        <p:sp>
          <p:nvSpPr>
            <p:cNvPr id="59" name="Google Shape;9748;p71">
              <a:extLst>
                <a:ext uri="{FF2B5EF4-FFF2-40B4-BE49-F238E27FC236}">
                  <a16:creationId xmlns:a16="http://schemas.microsoft.com/office/drawing/2014/main" id="{F03B664C-6769-48E0-9D6A-34E2E6FB4297}"/>
                </a:ext>
              </a:extLst>
            </p:cNvPr>
            <p:cNvSpPr/>
            <p:nvPr/>
          </p:nvSpPr>
          <p:spPr>
            <a:xfrm>
              <a:off x="6200141" y="3365543"/>
              <a:ext cx="353561" cy="357121"/>
            </a:xfrm>
            <a:custGeom>
              <a:avLst/>
              <a:gdLst/>
              <a:ahLst/>
              <a:cxnLst/>
              <a:rect l="l" t="t" r="r" b="b"/>
              <a:pathLst>
                <a:path w="13505" h="13641" extrusionOk="0">
                  <a:moveTo>
                    <a:pt x="6074" y="1"/>
                  </a:moveTo>
                  <a:cubicBezTo>
                    <a:pt x="5973" y="1"/>
                    <a:pt x="5869" y="12"/>
                    <a:pt x="5765" y="35"/>
                  </a:cubicBezTo>
                  <a:cubicBezTo>
                    <a:pt x="5477" y="97"/>
                    <a:pt x="5212" y="256"/>
                    <a:pt x="5025" y="477"/>
                  </a:cubicBezTo>
                  <a:cubicBezTo>
                    <a:pt x="4850" y="355"/>
                    <a:pt x="4625" y="288"/>
                    <a:pt x="4383" y="288"/>
                  </a:cubicBezTo>
                  <a:cubicBezTo>
                    <a:pt x="4214" y="288"/>
                    <a:pt x="4037" y="321"/>
                    <a:pt x="3863" y="390"/>
                  </a:cubicBezTo>
                  <a:cubicBezTo>
                    <a:pt x="3598" y="496"/>
                    <a:pt x="3368" y="683"/>
                    <a:pt x="3214" y="928"/>
                  </a:cubicBezTo>
                  <a:cubicBezTo>
                    <a:pt x="3137" y="906"/>
                    <a:pt x="3055" y="895"/>
                    <a:pt x="2971" y="895"/>
                  </a:cubicBezTo>
                  <a:cubicBezTo>
                    <a:pt x="2639" y="895"/>
                    <a:pt x="2274" y="1067"/>
                    <a:pt x="2013" y="1389"/>
                  </a:cubicBezTo>
                  <a:cubicBezTo>
                    <a:pt x="1845" y="1596"/>
                    <a:pt x="1739" y="1846"/>
                    <a:pt x="1715" y="2110"/>
                  </a:cubicBezTo>
                  <a:cubicBezTo>
                    <a:pt x="1268" y="2129"/>
                    <a:pt x="850" y="2523"/>
                    <a:pt x="730" y="3080"/>
                  </a:cubicBezTo>
                  <a:cubicBezTo>
                    <a:pt x="673" y="3335"/>
                    <a:pt x="687" y="3604"/>
                    <a:pt x="778" y="3844"/>
                  </a:cubicBezTo>
                  <a:cubicBezTo>
                    <a:pt x="269" y="3988"/>
                    <a:pt x="0" y="4613"/>
                    <a:pt x="173" y="5237"/>
                  </a:cubicBezTo>
                  <a:cubicBezTo>
                    <a:pt x="235" y="5463"/>
                    <a:pt x="351" y="5665"/>
                    <a:pt x="514" y="5833"/>
                  </a:cubicBezTo>
                  <a:cubicBezTo>
                    <a:pt x="461" y="6059"/>
                    <a:pt x="466" y="6294"/>
                    <a:pt x="529" y="6515"/>
                  </a:cubicBezTo>
                  <a:cubicBezTo>
                    <a:pt x="682" y="7057"/>
                    <a:pt x="1116" y="7424"/>
                    <a:pt x="1555" y="7424"/>
                  </a:cubicBezTo>
                  <a:cubicBezTo>
                    <a:pt x="1626" y="7424"/>
                    <a:pt x="1698" y="7415"/>
                    <a:pt x="1768" y="7394"/>
                  </a:cubicBezTo>
                  <a:cubicBezTo>
                    <a:pt x="1821" y="7380"/>
                    <a:pt x="1874" y="7361"/>
                    <a:pt x="1927" y="7337"/>
                  </a:cubicBezTo>
                  <a:cubicBezTo>
                    <a:pt x="2024" y="7600"/>
                    <a:pt x="2432" y="7811"/>
                    <a:pt x="2803" y="7811"/>
                  </a:cubicBezTo>
                  <a:cubicBezTo>
                    <a:pt x="2905" y="7811"/>
                    <a:pt x="3005" y="7795"/>
                    <a:pt x="3094" y="7760"/>
                  </a:cubicBezTo>
                  <a:cubicBezTo>
                    <a:pt x="3599" y="8916"/>
                    <a:pt x="4369" y="9502"/>
                    <a:pt x="5566" y="9502"/>
                  </a:cubicBezTo>
                  <a:cubicBezTo>
                    <a:pt x="5895" y="9502"/>
                    <a:pt x="6257" y="9458"/>
                    <a:pt x="6654" y="9369"/>
                  </a:cubicBezTo>
                  <a:cubicBezTo>
                    <a:pt x="6750" y="9878"/>
                    <a:pt x="7072" y="10498"/>
                    <a:pt x="7941" y="11002"/>
                  </a:cubicBezTo>
                  <a:cubicBezTo>
                    <a:pt x="9397" y="11838"/>
                    <a:pt x="10041" y="12487"/>
                    <a:pt x="10141" y="13145"/>
                  </a:cubicBezTo>
                  <a:cubicBezTo>
                    <a:pt x="10184" y="13434"/>
                    <a:pt x="10430" y="13641"/>
                    <a:pt x="10713" y="13641"/>
                  </a:cubicBezTo>
                  <a:cubicBezTo>
                    <a:pt x="10749" y="13641"/>
                    <a:pt x="10786" y="13637"/>
                    <a:pt x="10824" y="13630"/>
                  </a:cubicBezTo>
                  <a:cubicBezTo>
                    <a:pt x="11146" y="13572"/>
                    <a:pt x="11357" y="13255"/>
                    <a:pt x="11285" y="12933"/>
                  </a:cubicBezTo>
                  <a:lnTo>
                    <a:pt x="10718" y="10330"/>
                  </a:lnTo>
                  <a:lnTo>
                    <a:pt x="10622" y="8658"/>
                  </a:lnTo>
                  <a:lnTo>
                    <a:pt x="11563" y="8298"/>
                  </a:lnTo>
                  <a:cubicBezTo>
                    <a:pt x="11669" y="8346"/>
                    <a:pt x="11781" y="8369"/>
                    <a:pt x="11895" y="8369"/>
                  </a:cubicBezTo>
                  <a:cubicBezTo>
                    <a:pt x="12296" y="8369"/>
                    <a:pt x="12713" y="8080"/>
                    <a:pt x="12923" y="7615"/>
                  </a:cubicBezTo>
                  <a:cubicBezTo>
                    <a:pt x="13058" y="7318"/>
                    <a:pt x="13082" y="6981"/>
                    <a:pt x="12981" y="6664"/>
                  </a:cubicBezTo>
                  <a:cubicBezTo>
                    <a:pt x="13192" y="6472"/>
                    <a:pt x="13336" y="6217"/>
                    <a:pt x="13394" y="5939"/>
                  </a:cubicBezTo>
                  <a:cubicBezTo>
                    <a:pt x="13504" y="5415"/>
                    <a:pt x="13317" y="4916"/>
                    <a:pt x="12961" y="4690"/>
                  </a:cubicBezTo>
                  <a:cubicBezTo>
                    <a:pt x="13048" y="4363"/>
                    <a:pt x="12976" y="3960"/>
                    <a:pt x="12721" y="3623"/>
                  </a:cubicBezTo>
                  <a:cubicBezTo>
                    <a:pt x="12543" y="3378"/>
                    <a:pt x="12284" y="3201"/>
                    <a:pt x="11986" y="3119"/>
                  </a:cubicBezTo>
                  <a:cubicBezTo>
                    <a:pt x="12068" y="2835"/>
                    <a:pt x="12001" y="2504"/>
                    <a:pt x="11799" y="2221"/>
                  </a:cubicBezTo>
                  <a:cubicBezTo>
                    <a:pt x="11799" y="2221"/>
                    <a:pt x="11439" y="1793"/>
                    <a:pt x="11203" y="1740"/>
                  </a:cubicBezTo>
                  <a:cubicBezTo>
                    <a:pt x="11011" y="1694"/>
                    <a:pt x="10829" y="1630"/>
                    <a:pt x="10656" y="1630"/>
                  </a:cubicBezTo>
                  <a:cubicBezTo>
                    <a:pt x="10630" y="1630"/>
                    <a:pt x="10604" y="1631"/>
                    <a:pt x="10579" y="1634"/>
                  </a:cubicBezTo>
                  <a:cubicBezTo>
                    <a:pt x="10492" y="1308"/>
                    <a:pt x="10233" y="995"/>
                    <a:pt x="9853" y="827"/>
                  </a:cubicBezTo>
                  <a:cubicBezTo>
                    <a:pt x="9677" y="744"/>
                    <a:pt x="9485" y="702"/>
                    <a:pt x="9293" y="702"/>
                  </a:cubicBezTo>
                  <a:cubicBezTo>
                    <a:pt x="9186" y="702"/>
                    <a:pt x="9079" y="715"/>
                    <a:pt x="8974" y="741"/>
                  </a:cubicBezTo>
                  <a:cubicBezTo>
                    <a:pt x="8811" y="400"/>
                    <a:pt x="8412" y="150"/>
                    <a:pt x="7932" y="121"/>
                  </a:cubicBezTo>
                  <a:cubicBezTo>
                    <a:pt x="7901" y="119"/>
                    <a:pt x="7870" y="118"/>
                    <a:pt x="7840" y="118"/>
                  </a:cubicBezTo>
                  <a:cubicBezTo>
                    <a:pt x="7531" y="118"/>
                    <a:pt x="7231" y="228"/>
                    <a:pt x="6995" y="429"/>
                  </a:cubicBezTo>
                  <a:cubicBezTo>
                    <a:pt x="6808" y="162"/>
                    <a:pt x="6461" y="1"/>
                    <a:pt x="6074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9749;p71">
              <a:extLst>
                <a:ext uri="{FF2B5EF4-FFF2-40B4-BE49-F238E27FC236}">
                  <a16:creationId xmlns:a16="http://schemas.microsoft.com/office/drawing/2014/main" id="{932CB160-B85B-4E27-AABA-2370326A9F28}"/>
                </a:ext>
              </a:extLst>
            </p:cNvPr>
            <p:cNvSpPr/>
            <p:nvPr/>
          </p:nvSpPr>
          <p:spPr>
            <a:xfrm>
              <a:off x="6247920" y="3365674"/>
              <a:ext cx="305782" cy="218498"/>
            </a:xfrm>
            <a:custGeom>
              <a:avLst/>
              <a:gdLst/>
              <a:ahLst/>
              <a:cxnLst/>
              <a:rect l="l" t="t" r="r" b="b"/>
              <a:pathLst>
                <a:path w="11680" h="8346" extrusionOk="0">
                  <a:moveTo>
                    <a:pt x="4251" y="1"/>
                  </a:moveTo>
                  <a:cubicBezTo>
                    <a:pt x="4150" y="1"/>
                    <a:pt x="4045" y="12"/>
                    <a:pt x="3940" y="34"/>
                  </a:cubicBezTo>
                  <a:cubicBezTo>
                    <a:pt x="3652" y="97"/>
                    <a:pt x="3392" y="251"/>
                    <a:pt x="3200" y="476"/>
                  </a:cubicBezTo>
                  <a:cubicBezTo>
                    <a:pt x="3028" y="355"/>
                    <a:pt x="2802" y="288"/>
                    <a:pt x="2560" y="288"/>
                  </a:cubicBezTo>
                  <a:cubicBezTo>
                    <a:pt x="2391" y="288"/>
                    <a:pt x="2214" y="321"/>
                    <a:pt x="2042" y="390"/>
                  </a:cubicBezTo>
                  <a:cubicBezTo>
                    <a:pt x="1773" y="496"/>
                    <a:pt x="1548" y="683"/>
                    <a:pt x="1394" y="928"/>
                  </a:cubicBezTo>
                  <a:cubicBezTo>
                    <a:pt x="1314" y="904"/>
                    <a:pt x="1231" y="893"/>
                    <a:pt x="1145" y="893"/>
                  </a:cubicBezTo>
                  <a:cubicBezTo>
                    <a:pt x="812" y="893"/>
                    <a:pt x="449" y="1068"/>
                    <a:pt x="193" y="1389"/>
                  </a:cubicBezTo>
                  <a:cubicBezTo>
                    <a:pt x="116" y="1480"/>
                    <a:pt x="53" y="1581"/>
                    <a:pt x="1" y="1687"/>
                  </a:cubicBezTo>
                  <a:cubicBezTo>
                    <a:pt x="63" y="1673"/>
                    <a:pt x="121" y="1658"/>
                    <a:pt x="178" y="1649"/>
                  </a:cubicBezTo>
                  <a:cubicBezTo>
                    <a:pt x="414" y="1620"/>
                    <a:pt x="635" y="1524"/>
                    <a:pt x="817" y="1370"/>
                  </a:cubicBezTo>
                  <a:cubicBezTo>
                    <a:pt x="933" y="1274"/>
                    <a:pt x="1058" y="1197"/>
                    <a:pt x="1197" y="1144"/>
                  </a:cubicBezTo>
                  <a:cubicBezTo>
                    <a:pt x="1358" y="1074"/>
                    <a:pt x="1531" y="1038"/>
                    <a:pt x="1707" y="1038"/>
                  </a:cubicBezTo>
                  <a:cubicBezTo>
                    <a:pt x="1782" y="1038"/>
                    <a:pt x="1857" y="1045"/>
                    <a:pt x="1932" y="1058"/>
                  </a:cubicBezTo>
                  <a:cubicBezTo>
                    <a:pt x="2003" y="1070"/>
                    <a:pt x="2075" y="1077"/>
                    <a:pt x="2146" y="1077"/>
                  </a:cubicBezTo>
                  <a:cubicBezTo>
                    <a:pt x="2344" y="1077"/>
                    <a:pt x="2538" y="1028"/>
                    <a:pt x="2715" y="933"/>
                  </a:cubicBezTo>
                  <a:cubicBezTo>
                    <a:pt x="2835" y="866"/>
                    <a:pt x="2965" y="818"/>
                    <a:pt x="3099" y="784"/>
                  </a:cubicBezTo>
                  <a:cubicBezTo>
                    <a:pt x="3198" y="761"/>
                    <a:pt x="3298" y="750"/>
                    <a:pt x="3398" y="750"/>
                  </a:cubicBezTo>
                  <a:cubicBezTo>
                    <a:pt x="3590" y="750"/>
                    <a:pt x="3782" y="791"/>
                    <a:pt x="3959" y="870"/>
                  </a:cubicBezTo>
                  <a:cubicBezTo>
                    <a:pt x="4111" y="941"/>
                    <a:pt x="4275" y="977"/>
                    <a:pt x="4440" y="977"/>
                  </a:cubicBezTo>
                  <a:cubicBezTo>
                    <a:pt x="4556" y="977"/>
                    <a:pt x="4672" y="959"/>
                    <a:pt x="4785" y="923"/>
                  </a:cubicBezTo>
                  <a:cubicBezTo>
                    <a:pt x="4913" y="887"/>
                    <a:pt x="5048" y="868"/>
                    <a:pt x="5183" y="868"/>
                  </a:cubicBezTo>
                  <a:cubicBezTo>
                    <a:pt x="5211" y="868"/>
                    <a:pt x="5238" y="869"/>
                    <a:pt x="5266" y="870"/>
                  </a:cubicBezTo>
                  <a:cubicBezTo>
                    <a:pt x="5559" y="885"/>
                    <a:pt x="5838" y="990"/>
                    <a:pt x="6063" y="1178"/>
                  </a:cubicBezTo>
                  <a:cubicBezTo>
                    <a:pt x="6251" y="1341"/>
                    <a:pt x="6486" y="1437"/>
                    <a:pt x="6736" y="1456"/>
                  </a:cubicBezTo>
                  <a:cubicBezTo>
                    <a:pt x="6894" y="1471"/>
                    <a:pt x="7043" y="1514"/>
                    <a:pt x="7188" y="1577"/>
                  </a:cubicBezTo>
                  <a:cubicBezTo>
                    <a:pt x="7399" y="1673"/>
                    <a:pt x="7586" y="1817"/>
                    <a:pt x="7726" y="2004"/>
                  </a:cubicBezTo>
                  <a:cubicBezTo>
                    <a:pt x="7889" y="2225"/>
                    <a:pt x="8124" y="2384"/>
                    <a:pt x="8389" y="2451"/>
                  </a:cubicBezTo>
                  <a:lnTo>
                    <a:pt x="8537" y="2489"/>
                  </a:lnTo>
                  <a:cubicBezTo>
                    <a:pt x="8773" y="2542"/>
                    <a:pt x="9128" y="2970"/>
                    <a:pt x="9128" y="2970"/>
                  </a:cubicBezTo>
                  <a:cubicBezTo>
                    <a:pt x="9224" y="3109"/>
                    <a:pt x="9292" y="3258"/>
                    <a:pt x="9330" y="3421"/>
                  </a:cubicBezTo>
                  <a:cubicBezTo>
                    <a:pt x="9388" y="3690"/>
                    <a:pt x="9541" y="3926"/>
                    <a:pt x="9762" y="4084"/>
                  </a:cubicBezTo>
                  <a:cubicBezTo>
                    <a:pt x="9873" y="4171"/>
                    <a:pt x="9969" y="4267"/>
                    <a:pt x="10056" y="4377"/>
                  </a:cubicBezTo>
                  <a:cubicBezTo>
                    <a:pt x="10209" y="4589"/>
                    <a:pt x="10305" y="4834"/>
                    <a:pt x="10325" y="5093"/>
                  </a:cubicBezTo>
                  <a:cubicBezTo>
                    <a:pt x="10344" y="5309"/>
                    <a:pt x="10421" y="5521"/>
                    <a:pt x="10546" y="5694"/>
                  </a:cubicBezTo>
                  <a:cubicBezTo>
                    <a:pt x="10738" y="5991"/>
                    <a:pt x="10800" y="6352"/>
                    <a:pt x="10718" y="6693"/>
                  </a:cubicBezTo>
                  <a:cubicBezTo>
                    <a:pt x="10680" y="6899"/>
                    <a:pt x="10589" y="7092"/>
                    <a:pt x="10459" y="7255"/>
                  </a:cubicBezTo>
                  <a:cubicBezTo>
                    <a:pt x="10377" y="7361"/>
                    <a:pt x="10339" y="7495"/>
                    <a:pt x="10358" y="7630"/>
                  </a:cubicBezTo>
                  <a:cubicBezTo>
                    <a:pt x="10387" y="7875"/>
                    <a:pt x="10353" y="8120"/>
                    <a:pt x="10252" y="8345"/>
                  </a:cubicBezTo>
                  <a:cubicBezTo>
                    <a:pt x="10589" y="8269"/>
                    <a:pt x="10911" y="8004"/>
                    <a:pt x="11088" y="7615"/>
                  </a:cubicBezTo>
                  <a:cubicBezTo>
                    <a:pt x="11228" y="7317"/>
                    <a:pt x="11252" y="6976"/>
                    <a:pt x="11151" y="6664"/>
                  </a:cubicBezTo>
                  <a:cubicBezTo>
                    <a:pt x="11362" y="6472"/>
                    <a:pt x="11506" y="6217"/>
                    <a:pt x="11564" y="5939"/>
                  </a:cubicBezTo>
                  <a:cubicBezTo>
                    <a:pt x="11679" y="5415"/>
                    <a:pt x="11497" y="4915"/>
                    <a:pt x="11141" y="4694"/>
                  </a:cubicBezTo>
                  <a:cubicBezTo>
                    <a:pt x="11233" y="4368"/>
                    <a:pt x="11151" y="3964"/>
                    <a:pt x="10901" y="3623"/>
                  </a:cubicBezTo>
                  <a:cubicBezTo>
                    <a:pt x="10718" y="3378"/>
                    <a:pt x="10459" y="3200"/>
                    <a:pt x="10161" y="3123"/>
                  </a:cubicBezTo>
                  <a:cubicBezTo>
                    <a:pt x="10248" y="2835"/>
                    <a:pt x="10176" y="2499"/>
                    <a:pt x="9974" y="2220"/>
                  </a:cubicBezTo>
                  <a:cubicBezTo>
                    <a:pt x="9974" y="2220"/>
                    <a:pt x="9618" y="1793"/>
                    <a:pt x="9383" y="1740"/>
                  </a:cubicBezTo>
                  <a:cubicBezTo>
                    <a:pt x="9186" y="1697"/>
                    <a:pt x="9000" y="1631"/>
                    <a:pt x="8819" y="1631"/>
                  </a:cubicBezTo>
                  <a:cubicBezTo>
                    <a:pt x="8797" y="1631"/>
                    <a:pt x="8775" y="1632"/>
                    <a:pt x="8754" y="1634"/>
                  </a:cubicBezTo>
                  <a:cubicBezTo>
                    <a:pt x="8672" y="1308"/>
                    <a:pt x="8413" y="995"/>
                    <a:pt x="8033" y="827"/>
                  </a:cubicBezTo>
                  <a:cubicBezTo>
                    <a:pt x="7857" y="744"/>
                    <a:pt x="7665" y="702"/>
                    <a:pt x="7473" y="702"/>
                  </a:cubicBezTo>
                  <a:cubicBezTo>
                    <a:pt x="7366" y="702"/>
                    <a:pt x="7259" y="715"/>
                    <a:pt x="7154" y="741"/>
                  </a:cubicBezTo>
                  <a:cubicBezTo>
                    <a:pt x="6986" y="400"/>
                    <a:pt x="6587" y="145"/>
                    <a:pt x="6111" y="121"/>
                  </a:cubicBezTo>
                  <a:cubicBezTo>
                    <a:pt x="6081" y="119"/>
                    <a:pt x="6050" y="118"/>
                    <a:pt x="6019" y="118"/>
                  </a:cubicBezTo>
                  <a:cubicBezTo>
                    <a:pt x="5710" y="118"/>
                    <a:pt x="5410" y="227"/>
                    <a:pt x="5170" y="428"/>
                  </a:cubicBezTo>
                  <a:cubicBezTo>
                    <a:pt x="4983" y="162"/>
                    <a:pt x="4639" y="1"/>
                    <a:pt x="4251" y="1"/>
                  </a:cubicBezTo>
                  <a:close/>
                </a:path>
              </a:pathLst>
            </a:custGeom>
            <a:solidFill>
              <a:srgbClr val="9EA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9750;p71">
              <a:extLst>
                <a:ext uri="{FF2B5EF4-FFF2-40B4-BE49-F238E27FC236}">
                  <a16:creationId xmlns:a16="http://schemas.microsoft.com/office/drawing/2014/main" id="{D3B89285-E341-4078-B171-96C93F016566}"/>
                </a:ext>
              </a:extLst>
            </p:cNvPr>
            <p:cNvSpPr/>
            <p:nvPr/>
          </p:nvSpPr>
          <p:spPr>
            <a:xfrm>
              <a:off x="6221007" y="3434108"/>
              <a:ext cx="3299" cy="6571"/>
            </a:xfrm>
            <a:custGeom>
              <a:avLst/>
              <a:gdLst/>
              <a:ahLst/>
              <a:cxnLst/>
              <a:rect l="l" t="t" r="r" b="b"/>
              <a:pathLst>
                <a:path w="126" h="251" extrusionOk="0">
                  <a:moveTo>
                    <a:pt x="125" y="0"/>
                  </a:moveTo>
                  <a:lnTo>
                    <a:pt x="125" y="0"/>
                  </a:lnTo>
                  <a:cubicBezTo>
                    <a:pt x="73" y="82"/>
                    <a:pt x="34" y="164"/>
                    <a:pt x="1" y="250"/>
                  </a:cubicBezTo>
                  <a:cubicBezTo>
                    <a:pt x="25" y="250"/>
                    <a:pt x="49" y="245"/>
                    <a:pt x="77" y="245"/>
                  </a:cubicBezTo>
                  <a:cubicBezTo>
                    <a:pt x="82" y="164"/>
                    <a:pt x="101" y="82"/>
                    <a:pt x="125" y="0"/>
                  </a:cubicBezTo>
                  <a:close/>
                </a:path>
              </a:pathLst>
            </a:custGeom>
            <a:solidFill>
              <a:srgbClr val="9EA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9751;p71">
              <a:extLst>
                <a:ext uri="{FF2B5EF4-FFF2-40B4-BE49-F238E27FC236}">
                  <a16:creationId xmlns:a16="http://schemas.microsoft.com/office/drawing/2014/main" id="{1A4B6D7E-A65B-4B66-A9E0-1504C713F229}"/>
                </a:ext>
              </a:extLst>
            </p:cNvPr>
            <p:cNvSpPr/>
            <p:nvPr/>
          </p:nvSpPr>
          <p:spPr>
            <a:xfrm>
              <a:off x="6360363" y="3584905"/>
              <a:ext cx="137105" cy="137759"/>
            </a:xfrm>
            <a:custGeom>
              <a:avLst/>
              <a:gdLst/>
              <a:ahLst/>
              <a:cxnLst/>
              <a:rect l="l" t="t" r="r" b="b"/>
              <a:pathLst>
                <a:path w="5237" h="5262" extrusionOk="0">
                  <a:moveTo>
                    <a:pt x="587" y="0"/>
                  </a:moveTo>
                  <a:cubicBezTo>
                    <a:pt x="587" y="0"/>
                    <a:pt x="1" y="1576"/>
                    <a:pt x="1821" y="2623"/>
                  </a:cubicBezTo>
                  <a:cubicBezTo>
                    <a:pt x="3277" y="3459"/>
                    <a:pt x="3921" y="4108"/>
                    <a:pt x="4021" y="4766"/>
                  </a:cubicBezTo>
                  <a:cubicBezTo>
                    <a:pt x="4064" y="5055"/>
                    <a:pt x="4310" y="5262"/>
                    <a:pt x="4593" y="5262"/>
                  </a:cubicBezTo>
                  <a:cubicBezTo>
                    <a:pt x="4629" y="5262"/>
                    <a:pt x="4666" y="5258"/>
                    <a:pt x="4704" y="5251"/>
                  </a:cubicBezTo>
                  <a:cubicBezTo>
                    <a:pt x="5026" y="5193"/>
                    <a:pt x="5237" y="4876"/>
                    <a:pt x="5165" y="4554"/>
                  </a:cubicBezTo>
                  <a:lnTo>
                    <a:pt x="4598" y="1951"/>
                  </a:lnTo>
                  <a:lnTo>
                    <a:pt x="4084" y="658"/>
                  </a:lnTo>
                  <a:cubicBezTo>
                    <a:pt x="4084" y="658"/>
                    <a:pt x="3518" y="696"/>
                    <a:pt x="2889" y="696"/>
                  </a:cubicBezTo>
                  <a:cubicBezTo>
                    <a:pt x="2172" y="696"/>
                    <a:pt x="1373" y="647"/>
                    <a:pt x="1235" y="437"/>
                  </a:cubicBezTo>
                  <a:cubicBezTo>
                    <a:pt x="1091" y="207"/>
                    <a:pt x="856" y="48"/>
                    <a:pt x="587" y="0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9752;p71">
              <a:extLst>
                <a:ext uri="{FF2B5EF4-FFF2-40B4-BE49-F238E27FC236}">
                  <a16:creationId xmlns:a16="http://schemas.microsoft.com/office/drawing/2014/main" id="{2E0CA677-F79D-4A0B-BA3E-07AFD2F0584E}"/>
                </a:ext>
              </a:extLst>
            </p:cNvPr>
            <p:cNvSpPr/>
            <p:nvPr/>
          </p:nvSpPr>
          <p:spPr>
            <a:xfrm>
              <a:off x="6451810" y="3602001"/>
              <a:ext cx="46208" cy="120768"/>
            </a:xfrm>
            <a:custGeom>
              <a:avLst/>
              <a:gdLst/>
              <a:ahLst/>
              <a:cxnLst/>
              <a:rect l="l" t="t" r="r" b="b"/>
              <a:pathLst>
                <a:path w="1765" h="4613" extrusionOk="0">
                  <a:moveTo>
                    <a:pt x="596" y="1"/>
                  </a:moveTo>
                  <a:cubicBezTo>
                    <a:pt x="596" y="1"/>
                    <a:pt x="351" y="20"/>
                    <a:pt x="0" y="29"/>
                  </a:cubicBezTo>
                  <a:lnTo>
                    <a:pt x="495" y="1278"/>
                  </a:lnTo>
                  <a:lnTo>
                    <a:pt x="1062" y="3882"/>
                  </a:lnTo>
                  <a:cubicBezTo>
                    <a:pt x="1115" y="4127"/>
                    <a:pt x="1004" y="4382"/>
                    <a:pt x="783" y="4512"/>
                  </a:cubicBezTo>
                  <a:cubicBezTo>
                    <a:pt x="886" y="4581"/>
                    <a:pt x="997" y="4612"/>
                    <a:pt x="1105" y="4612"/>
                  </a:cubicBezTo>
                  <a:cubicBezTo>
                    <a:pt x="1451" y="4612"/>
                    <a:pt x="1764" y="4293"/>
                    <a:pt x="1677" y="3901"/>
                  </a:cubicBezTo>
                  <a:lnTo>
                    <a:pt x="1681" y="3901"/>
                  </a:lnTo>
                  <a:lnTo>
                    <a:pt x="1115" y="1298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9753;p71">
              <a:extLst>
                <a:ext uri="{FF2B5EF4-FFF2-40B4-BE49-F238E27FC236}">
                  <a16:creationId xmlns:a16="http://schemas.microsoft.com/office/drawing/2014/main" id="{2E43D08D-4AD9-4859-B1BA-2823957A16F9}"/>
                </a:ext>
              </a:extLst>
            </p:cNvPr>
            <p:cNvSpPr/>
            <p:nvPr/>
          </p:nvSpPr>
          <p:spPr>
            <a:xfrm>
              <a:off x="6412330" y="3579486"/>
              <a:ext cx="100714" cy="55737"/>
            </a:xfrm>
            <a:custGeom>
              <a:avLst/>
              <a:gdLst/>
              <a:ahLst/>
              <a:cxnLst/>
              <a:rect l="l" t="t" r="r" b="b"/>
              <a:pathLst>
                <a:path w="3847" h="2129" extrusionOk="0">
                  <a:moveTo>
                    <a:pt x="804" y="1"/>
                  </a:moveTo>
                  <a:cubicBezTo>
                    <a:pt x="337" y="1"/>
                    <a:pt x="0" y="440"/>
                    <a:pt x="115" y="894"/>
                  </a:cubicBezTo>
                  <a:lnTo>
                    <a:pt x="192" y="1288"/>
                  </a:lnTo>
                  <a:cubicBezTo>
                    <a:pt x="317" y="1783"/>
                    <a:pt x="763" y="2129"/>
                    <a:pt x="1273" y="2129"/>
                  </a:cubicBezTo>
                  <a:lnTo>
                    <a:pt x="2575" y="2129"/>
                  </a:lnTo>
                  <a:cubicBezTo>
                    <a:pt x="3084" y="2129"/>
                    <a:pt x="3531" y="1783"/>
                    <a:pt x="3655" y="1288"/>
                  </a:cubicBezTo>
                  <a:lnTo>
                    <a:pt x="3732" y="894"/>
                  </a:lnTo>
                  <a:cubicBezTo>
                    <a:pt x="3847" y="440"/>
                    <a:pt x="3510" y="1"/>
                    <a:pt x="3043" y="1"/>
                  </a:cubicBezTo>
                  <a:cubicBezTo>
                    <a:pt x="3041" y="1"/>
                    <a:pt x="3038" y="1"/>
                    <a:pt x="3036" y="1"/>
                  </a:cubicBezTo>
                  <a:lnTo>
                    <a:pt x="811" y="1"/>
                  </a:lnTo>
                  <a:cubicBezTo>
                    <a:pt x="809" y="1"/>
                    <a:pt x="806" y="1"/>
                    <a:pt x="804" y="1"/>
                  </a:cubicBezTo>
                  <a:close/>
                </a:path>
              </a:pathLst>
            </a:custGeom>
            <a:solidFill>
              <a:srgbClr val="819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9754;p71">
              <a:extLst>
                <a:ext uri="{FF2B5EF4-FFF2-40B4-BE49-F238E27FC236}">
                  <a16:creationId xmlns:a16="http://schemas.microsoft.com/office/drawing/2014/main" id="{43193866-C0E6-4675-ADE5-C288A2DF4C3A}"/>
                </a:ext>
              </a:extLst>
            </p:cNvPr>
            <p:cNvSpPr/>
            <p:nvPr/>
          </p:nvSpPr>
          <p:spPr>
            <a:xfrm>
              <a:off x="6418587" y="3579748"/>
              <a:ext cx="94117" cy="55475"/>
            </a:xfrm>
            <a:custGeom>
              <a:avLst/>
              <a:gdLst/>
              <a:ahLst/>
              <a:cxnLst/>
              <a:rect l="l" t="t" r="r" b="b"/>
              <a:pathLst>
                <a:path w="3595" h="2119" extrusionOk="0">
                  <a:moveTo>
                    <a:pt x="2898" y="0"/>
                  </a:moveTo>
                  <a:lnTo>
                    <a:pt x="2898" y="0"/>
                  </a:lnTo>
                  <a:cubicBezTo>
                    <a:pt x="2912" y="92"/>
                    <a:pt x="2907" y="188"/>
                    <a:pt x="2883" y="284"/>
                  </a:cubicBezTo>
                  <a:lnTo>
                    <a:pt x="2806" y="678"/>
                  </a:lnTo>
                  <a:cubicBezTo>
                    <a:pt x="2681" y="1172"/>
                    <a:pt x="2235" y="1518"/>
                    <a:pt x="1725" y="1518"/>
                  </a:cubicBezTo>
                  <a:lnTo>
                    <a:pt x="428" y="1518"/>
                  </a:lnTo>
                  <a:cubicBezTo>
                    <a:pt x="279" y="1518"/>
                    <a:pt x="135" y="1490"/>
                    <a:pt x="1" y="1432"/>
                  </a:cubicBezTo>
                  <a:lnTo>
                    <a:pt x="1" y="1432"/>
                  </a:lnTo>
                  <a:cubicBezTo>
                    <a:pt x="174" y="1850"/>
                    <a:pt x="577" y="2119"/>
                    <a:pt x="1029" y="2119"/>
                  </a:cubicBezTo>
                  <a:lnTo>
                    <a:pt x="2336" y="2119"/>
                  </a:lnTo>
                  <a:cubicBezTo>
                    <a:pt x="2845" y="2119"/>
                    <a:pt x="3287" y="1778"/>
                    <a:pt x="3416" y="1283"/>
                  </a:cubicBezTo>
                  <a:lnTo>
                    <a:pt x="3493" y="884"/>
                  </a:lnTo>
                  <a:cubicBezTo>
                    <a:pt x="3594" y="471"/>
                    <a:pt x="3320" y="63"/>
                    <a:pt x="2898" y="0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9755;p71">
              <a:extLst>
                <a:ext uri="{FF2B5EF4-FFF2-40B4-BE49-F238E27FC236}">
                  <a16:creationId xmlns:a16="http://schemas.microsoft.com/office/drawing/2014/main" id="{8B6DF113-EEE0-4709-B1FE-038B3486ABF8}"/>
                </a:ext>
              </a:extLst>
            </p:cNvPr>
            <p:cNvSpPr/>
            <p:nvPr/>
          </p:nvSpPr>
          <p:spPr>
            <a:xfrm>
              <a:off x="6373374" y="3416227"/>
              <a:ext cx="99955" cy="61261"/>
            </a:xfrm>
            <a:custGeom>
              <a:avLst/>
              <a:gdLst/>
              <a:ahLst/>
              <a:cxnLst/>
              <a:rect l="l" t="t" r="r" b="b"/>
              <a:pathLst>
                <a:path w="3818" h="2340" extrusionOk="0">
                  <a:moveTo>
                    <a:pt x="900" y="0"/>
                  </a:moveTo>
                  <a:cubicBezTo>
                    <a:pt x="674" y="0"/>
                    <a:pt x="446" y="49"/>
                    <a:pt x="229" y="150"/>
                  </a:cubicBezTo>
                  <a:cubicBezTo>
                    <a:pt x="1" y="241"/>
                    <a:pt x="105" y="550"/>
                    <a:pt x="302" y="550"/>
                  </a:cubicBezTo>
                  <a:cubicBezTo>
                    <a:pt x="333" y="550"/>
                    <a:pt x="367" y="543"/>
                    <a:pt x="402" y="525"/>
                  </a:cubicBezTo>
                  <a:cubicBezTo>
                    <a:pt x="561" y="452"/>
                    <a:pt x="729" y="417"/>
                    <a:pt x="895" y="417"/>
                  </a:cubicBezTo>
                  <a:cubicBezTo>
                    <a:pt x="1307" y="417"/>
                    <a:pt x="1704" y="633"/>
                    <a:pt x="1920" y="1010"/>
                  </a:cubicBezTo>
                  <a:cubicBezTo>
                    <a:pt x="1622" y="1346"/>
                    <a:pt x="1550" y="1822"/>
                    <a:pt x="1737" y="2225"/>
                  </a:cubicBezTo>
                  <a:cubicBezTo>
                    <a:pt x="1778" y="2306"/>
                    <a:pt x="1847" y="2340"/>
                    <a:pt x="1915" y="2340"/>
                  </a:cubicBezTo>
                  <a:cubicBezTo>
                    <a:pt x="2047" y="2340"/>
                    <a:pt x="2178" y="2214"/>
                    <a:pt x="2112" y="2052"/>
                  </a:cubicBezTo>
                  <a:cubicBezTo>
                    <a:pt x="1949" y="1697"/>
                    <a:pt x="2098" y="1279"/>
                    <a:pt x="2453" y="1111"/>
                  </a:cubicBezTo>
                  <a:cubicBezTo>
                    <a:pt x="2551" y="1066"/>
                    <a:pt x="2653" y="1045"/>
                    <a:pt x="2754" y="1045"/>
                  </a:cubicBezTo>
                  <a:cubicBezTo>
                    <a:pt x="3021" y="1045"/>
                    <a:pt x="3276" y="1194"/>
                    <a:pt x="3395" y="1452"/>
                  </a:cubicBezTo>
                  <a:cubicBezTo>
                    <a:pt x="3433" y="1525"/>
                    <a:pt x="3506" y="1568"/>
                    <a:pt x="3582" y="1568"/>
                  </a:cubicBezTo>
                  <a:cubicBezTo>
                    <a:pt x="3611" y="1568"/>
                    <a:pt x="3641" y="1561"/>
                    <a:pt x="3669" y="1548"/>
                  </a:cubicBezTo>
                  <a:cubicBezTo>
                    <a:pt x="3769" y="1500"/>
                    <a:pt x="3818" y="1380"/>
                    <a:pt x="3769" y="1274"/>
                  </a:cubicBezTo>
                  <a:cubicBezTo>
                    <a:pt x="3582" y="869"/>
                    <a:pt x="3182" y="630"/>
                    <a:pt x="2765" y="630"/>
                  </a:cubicBezTo>
                  <a:cubicBezTo>
                    <a:pt x="2594" y="630"/>
                    <a:pt x="2420" y="670"/>
                    <a:pt x="2256" y="755"/>
                  </a:cubicBezTo>
                  <a:cubicBezTo>
                    <a:pt x="1955" y="272"/>
                    <a:pt x="1436" y="0"/>
                    <a:pt x="90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9756;p71">
              <a:extLst>
                <a:ext uri="{FF2B5EF4-FFF2-40B4-BE49-F238E27FC236}">
                  <a16:creationId xmlns:a16="http://schemas.microsoft.com/office/drawing/2014/main" id="{4E387C40-9E23-4EB0-8D4C-ACF901AECA44}"/>
                </a:ext>
              </a:extLst>
            </p:cNvPr>
            <p:cNvSpPr/>
            <p:nvPr/>
          </p:nvSpPr>
          <p:spPr>
            <a:xfrm>
              <a:off x="6249517" y="3463456"/>
              <a:ext cx="84771" cy="48093"/>
            </a:xfrm>
            <a:custGeom>
              <a:avLst/>
              <a:gdLst/>
              <a:ahLst/>
              <a:cxnLst/>
              <a:rect l="l" t="t" r="r" b="b"/>
              <a:pathLst>
                <a:path w="3238" h="1837" extrusionOk="0">
                  <a:moveTo>
                    <a:pt x="2481" y="0"/>
                  </a:moveTo>
                  <a:cubicBezTo>
                    <a:pt x="2023" y="0"/>
                    <a:pt x="1585" y="255"/>
                    <a:pt x="1366" y="695"/>
                  </a:cubicBezTo>
                  <a:cubicBezTo>
                    <a:pt x="1212" y="646"/>
                    <a:pt x="1053" y="622"/>
                    <a:pt x="895" y="622"/>
                  </a:cubicBezTo>
                  <a:cubicBezTo>
                    <a:pt x="668" y="622"/>
                    <a:pt x="442" y="671"/>
                    <a:pt x="233" y="767"/>
                  </a:cubicBezTo>
                  <a:cubicBezTo>
                    <a:pt x="1" y="858"/>
                    <a:pt x="105" y="1168"/>
                    <a:pt x="304" y="1168"/>
                  </a:cubicBezTo>
                  <a:cubicBezTo>
                    <a:pt x="336" y="1168"/>
                    <a:pt x="370" y="1160"/>
                    <a:pt x="406" y="1142"/>
                  </a:cubicBezTo>
                  <a:cubicBezTo>
                    <a:pt x="568" y="1066"/>
                    <a:pt x="739" y="1030"/>
                    <a:pt x="907" y="1030"/>
                  </a:cubicBezTo>
                  <a:cubicBezTo>
                    <a:pt x="1355" y="1030"/>
                    <a:pt x="1784" y="1285"/>
                    <a:pt x="1986" y="1718"/>
                  </a:cubicBezTo>
                  <a:cubicBezTo>
                    <a:pt x="2026" y="1802"/>
                    <a:pt x="2095" y="1837"/>
                    <a:pt x="2164" y="1837"/>
                  </a:cubicBezTo>
                  <a:cubicBezTo>
                    <a:pt x="2297" y="1837"/>
                    <a:pt x="2432" y="1707"/>
                    <a:pt x="2356" y="1545"/>
                  </a:cubicBezTo>
                  <a:cubicBezTo>
                    <a:pt x="2226" y="1262"/>
                    <a:pt x="2010" y="1022"/>
                    <a:pt x="1746" y="858"/>
                  </a:cubicBezTo>
                  <a:cubicBezTo>
                    <a:pt x="1894" y="577"/>
                    <a:pt x="2182" y="413"/>
                    <a:pt x="2481" y="413"/>
                  </a:cubicBezTo>
                  <a:cubicBezTo>
                    <a:pt x="2601" y="413"/>
                    <a:pt x="2722" y="439"/>
                    <a:pt x="2836" y="493"/>
                  </a:cubicBezTo>
                  <a:cubicBezTo>
                    <a:pt x="2871" y="511"/>
                    <a:pt x="2905" y="519"/>
                    <a:pt x="2936" y="519"/>
                  </a:cubicBezTo>
                  <a:cubicBezTo>
                    <a:pt x="3133" y="519"/>
                    <a:pt x="3237" y="210"/>
                    <a:pt x="3009" y="119"/>
                  </a:cubicBezTo>
                  <a:cubicBezTo>
                    <a:pt x="2838" y="38"/>
                    <a:pt x="2658" y="0"/>
                    <a:pt x="248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9757;p71">
              <a:extLst>
                <a:ext uri="{FF2B5EF4-FFF2-40B4-BE49-F238E27FC236}">
                  <a16:creationId xmlns:a16="http://schemas.microsoft.com/office/drawing/2014/main" id="{FAB7F2FD-1280-4FF9-B087-FD8257EB1A82}"/>
                </a:ext>
              </a:extLst>
            </p:cNvPr>
            <p:cNvSpPr/>
            <p:nvPr/>
          </p:nvSpPr>
          <p:spPr>
            <a:xfrm>
              <a:off x="6412618" y="3514821"/>
              <a:ext cx="53407" cy="22305"/>
            </a:xfrm>
            <a:custGeom>
              <a:avLst/>
              <a:gdLst/>
              <a:ahLst/>
              <a:cxnLst/>
              <a:rect l="l" t="t" r="r" b="b"/>
              <a:pathLst>
                <a:path w="2040" h="852" extrusionOk="0">
                  <a:moveTo>
                    <a:pt x="918" y="1"/>
                  </a:moveTo>
                  <a:cubicBezTo>
                    <a:pt x="662" y="1"/>
                    <a:pt x="404" y="78"/>
                    <a:pt x="181" y="237"/>
                  </a:cubicBezTo>
                  <a:cubicBezTo>
                    <a:pt x="1" y="370"/>
                    <a:pt x="127" y="615"/>
                    <a:pt x="300" y="615"/>
                  </a:cubicBezTo>
                  <a:cubicBezTo>
                    <a:pt x="339" y="615"/>
                    <a:pt x="380" y="602"/>
                    <a:pt x="421" y="573"/>
                  </a:cubicBezTo>
                  <a:cubicBezTo>
                    <a:pt x="572" y="465"/>
                    <a:pt x="746" y="413"/>
                    <a:pt x="917" y="413"/>
                  </a:cubicBezTo>
                  <a:cubicBezTo>
                    <a:pt x="1182" y="413"/>
                    <a:pt x="1443" y="537"/>
                    <a:pt x="1612" y="770"/>
                  </a:cubicBezTo>
                  <a:cubicBezTo>
                    <a:pt x="1651" y="823"/>
                    <a:pt x="1708" y="852"/>
                    <a:pt x="1776" y="852"/>
                  </a:cubicBezTo>
                  <a:cubicBezTo>
                    <a:pt x="1944" y="852"/>
                    <a:pt x="2040" y="664"/>
                    <a:pt x="1944" y="525"/>
                  </a:cubicBezTo>
                  <a:cubicBezTo>
                    <a:pt x="1697" y="182"/>
                    <a:pt x="1310" y="1"/>
                    <a:pt x="91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9758;p71">
              <a:extLst>
                <a:ext uri="{FF2B5EF4-FFF2-40B4-BE49-F238E27FC236}">
                  <a16:creationId xmlns:a16="http://schemas.microsoft.com/office/drawing/2014/main" id="{2A4869C9-DEEB-4F3F-A905-96E70D4EC367}"/>
                </a:ext>
              </a:extLst>
            </p:cNvPr>
            <p:cNvSpPr/>
            <p:nvPr/>
          </p:nvSpPr>
          <p:spPr>
            <a:xfrm>
              <a:off x="6337848" y="3489086"/>
              <a:ext cx="45475" cy="33720"/>
            </a:xfrm>
            <a:custGeom>
              <a:avLst/>
              <a:gdLst/>
              <a:ahLst/>
              <a:cxnLst/>
              <a:rect l="l" t="t" r="r" b="b"/>
              <a:pathLst>
                <a:path w="1737" h="1288" extrusionOk="0">
                  <a:moveTo>
                    <a:pt x="1513" y="0"/>
                  </a:moveTo>
                  <a:cubicBezTo>
                    <a:pt x="1425" y="0"/>
                    <a:pt x="1337" y="51"/>
                    <a:pt x="1312" y="163"/>
                  </a:cubicBezTo>
                  <a:cubicBezTo>
                    <a:pt x="1247" y="577"/>
                    <a:pt x="884" y="871"/>
                    <a:pt x="477" y="871"/>
                  </a:cubicBezTo>
                  <a:cubicBezTo>
                    <a:pt x="431" y="871"/>
                    <a:pt x="384" y="867"/>
                    <a:pt x="337" y="860"/>
                  </a:cubicBezTo>
                  <a:cubicBezTo>
                    <a:pt x="318" y="855"/>
                    <a:pt x="300" y="853"/>
                    <a:pt x="283" y="853"/>
                  </a:cubicBezTo>
                  <a:cubicBezTo>
                    <a:pt x="45" y="853"/>
                    <a:pt x="0" y="1236"/>
                    <a:pt x="270" y="1268"/>
                  </a:cubicBezTo>
                  <a:cubicBezTo>
                    <a:pt x="342" y="1277"/>
                    <a:pt x="409" y="1287"/>
                    <a:pt x="481" y="1287"/>
                  </a:cubicBezTo>
                  <a:cubicBezTo>
                    <a:pt x="1096" y="1282"/>
                    <a:pt x="1620" y="835"/>
                    <a:pt x="1720" y="225"/>
                  </a:cubicBezTo>
                  <a:cubicBezTo>
                    <a:pt x="1737" y="83"/>
                    <a:pt x="1624" y="0"/>
                    <a:pt x="151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9759;p71">
              <a:extLst>
                <a:ext uri="{FF2B5EF4-FFF2-40B4-BE49-F238E27FC236}">
                  <a16:creationId xmlns:a16="http://schemas.microsoft.com/office/drawing/2014/main" id="{9A428C89-9742-470C-9D16-6A59F6BC3837}"/>
                </a:ext>
              </a:extLst>
            </p:cNvPr>
            <p:cNvSpPr/>
            <p:nvPr/>
          </p:nvSpPr>
          <p:spPr>
            <a:xfrm>
              <a:off x="6192470" y="3360516"/>
              <a:ext cx="368510" cy="367750"/>
            </a:xfrm>
            <a:custGeom>
              <a:avLst/>
              <a:gdLst/>
              <a:ahLst/>
              <a:cxnLst/>
              <a:rect l="l" t="t" r="r" b="b"/>
              <a:pathLst>
                <a:path w="14076" h="14047" extrusionOk="0">
                  <a:moveTo>
                    <a:pt x="6375" y="1"/>
                  </a:moveTo>
                  <a:cubicBezTo>
                    <a:pt x="5984" y="1"/>
                    <a:pt x="5582" y="142"/>
                    <a:pt x="5285" y="419"/>
                  </a:cubicBezTo>
                  <a:cubicBezTo>
                    <a:pt x="5101" y="330"/>
                    <a:pt x="4898" y="288"/>
                    <a:pt x="4691" y="288"/>
                  </a:cubicBezTo>
                  <a:cubicBezTo>
                    <a:pt x="4215" y="288"/>
                    <a:pt x="3723" y="511"/>
                    <a:pt x="3425" y="899"/>
                  </a:cubicBezTo>
                  <a:cubicBezTo>
                    <a:pt x="3375" y="893"/>
                    <a:pt x="3325" y="889"/>
                    <a:pt x="3274" y="889"/>
                  </a:cubicBezTo>
                  <a:cubicBezTo>
                    <a:pt x="2625" y="889"/>
                    <a:pt x="1977" y="1421"/>
                    <a:pt x="1826" y="2134"/>
                  </a:cubicBezTo>
                  <a:cubicBezTo>
                    <a:pt x="1119" y="2283"/>
                    <a:pt x="639" y="3138"/>
                    <a:pt x="822" y="3931"/>
                  </a:cubicBezTo>
                  <a:cubicBezTo>
                    <a:pt x="125" y="4300"/>
                    <a:pt x="0" y="5405"/>
                    <a:pt x="581" y="6097"/>
                  </a:cubicBezTo>
                  <a:cubicBezTo>
                    <a:pt x="441" y="6985"/>
                    <a:pt x="1099" y="7830"/>
                    <a:pt x="1847" y="7830"/>
                  </a:cubicBezTo>
                  <a:cubicBezTo>
                    <a:pt x="1942" y="7830"/>
                    <a:pt x="2037" y="7817"/>
                    <a:pt x="2133" y="7788"/>
                  </a:cubicBezTo>
                  <a:cubicBezTo>
                    <a:pt x="2332" y="8037"/>
                    <a:pt x="2719" y="8215"/>
                    <a:pt x="3096" y="8215"/>
                  </a:cubicBezTo>
                  <a:cubicBezTo>
                    <a:pt x="3155" y="8215"/>
                    <a:pt x="3214" y="8210"/>
                    <a:pt x="3272" y="8201"/>
                  </a:cubicBezTo>
                  <a:cubicBezTo>
                    <a:pt x="3850" y="9401"/>
                    <a:pt x="4710" y="9900"/>
                    <a:pt x="5845" y="9900"/>
                  </a:cubicBezTo>
                  <a:cubicBezTo>
                    <a:pt x="6142" y="9900"/>
                    <a:pt x="6458" y="9866"/>
                    <a:pt x="6793" y="9801"/>
                  </a:cubicBezTo>
                  <a:cubicBezTo>
                    <a:pt x="6932" y="10291"/>
                    <a:pt x="7283" y="10887"/>
                    <a:pt x="8129" y="11377"/>
                  </a:cubicBezTo>
                  <a:cubicBezTo>
                    <a:pt x="9493" y="12160"/>
                    <a:pt x="10137" y="12775"/>
                    <a:pt x="10228" y="13375"/>
                  </a:cubicBezTo>
                  <a:cubicBezTo>
                    <a:pt x="10288" y="13768"/>
                    <a:pt x="10624" y="14047"/>
                    <a:pt x="11005" y="14047"/>
                  </a:cubicBezTo>
                  <a:cubicBezTo>
                    <a:pt x="11053" y="14047"/>
                    <a:pt x="11102" y="14043"/>
                    <a:pt x="11150" y="14033"/>
                  </a:cubicBezTo>
                  <a:cubicBezTo>
                    <a:pt x="11592" y="13957"/>
                    <a:pt x="11876" y="13524"/>
                    <a:pt x="11780" y="13092"/>
                  </a:cubicBezTo>
                  <a:lnTo>
                    <a:pt x="11251" y="10661"/>
                  </a:lnTo>
                  <a:cubicBezTo>
                    <a:pt x="11799" y="10541"/>
                    <a:pt x="12174" y="10104"/>
                    <a:pt x="12250" y="9700"/>
                  </a:cubicBezTo>
                  <a:cubicBezTo>
                    <a:pt x="12289" y="9345"/>
                    <a:pt x="12423" y="9177"/>
                    <a:pt x="12270" y="8759"/>
                  </a:cubicBezTo>
                  <a:cubicBezTo>
                    <a:pt x="13101" y="8691"/>
                    <a:pt x="13696" y="7759"/>
                    <a:pt x="13504" y="6933"/>
                  </a:cubicBezTo>
                  <a:cubicBezTo>
                    <a:pt x="14066" y="6328"/>
                    <a:pt x="14076" y="5300"/>
                    <a:pt x="13490" y="4800"/>
                  </a:cubicBezTo>
                  <a:cubicBezTo>
                    <a:pt x="13586" y="4142"/>
                    <a:pt x="13158" y="3431"/>
                    <a:pt x="12519" y="3172"/>
                  </a:cubicBezTo>
                  <a:cubicBezTo>
                    <a:pt x="12539" y="2917"/>
                    <a:pt x="12486" y="2662"/>
                    <a:pt x="12356" y="2441"/>
                  </a:cubicBezTo>
                  <a:cubicBezTo>
                    <a:pt x="12317" y="2350"/>
                    <a:pt x="12246" y="2313"/>
                    <a:pt x="12175" y="2313"/>
                  </a:cubicBezTo>
                  <a:cubicBezTo>
                    <a:pt x="12029" y="2313"/>
                    <a:pt x="11879" y="2472"/>
                    <a:pt x="11996" y="2643"/>
                  </a:cubicBezTo>
                  <a:cubicBezTo>
                    <a:pt x="12106" y="2826"/>
                    <a:pt x="12140" y="3047"/>
                    <a:pt x="12087" y="3258"/>
                  </a:cubicBezTo>
                  <a:cubicBezTo>
                    <a:pt x="12053" y="3373"/>
                    <a:pt x="12121" y="3489"/>
                    <a:pt x="12236" y="3517"/>
                  </a:cubicBezTo>
                  <a:cubicBezTo>
                    <a:pt x="12803" y="3652"/>
                    <a:pt x="13206" y="4315"/>
                    <a:pt x="13062" y="4839"/>
                  </a:cubicBezTo>
                  <a:cubicBezTo>
                    <a:pt x="13038" y="4925"/>
                    <a:pt x="13072" y="5016"/>
                    <a:pt x="13149" y="5069"/>
                  </a:cubicBezTo>
                  <a:cubicBezTo>
                    <a:pt x="13519" y="5305"/>
                    <a:pt x="13644" y="5929"/>
                    <a:pt x="13360" y="6438"/>
                  </a:cubicBezTo>
                  <a:cubicBezTo>
                    <a:pt x="13245" y="6169"/>
                    <a:pt x="13067" y="5929"/>
                    <a:pt x="12841" y="5737"/>
                  </a:cubicBezTo>
                  <a:cubicBezTo>
                    <a:pt x="12795" y="5691"/>
                    <a:pt x="12744" y="5671"/>
                    <a:pt x="12696" y="5671"/>
                  </a:cubicBezTo>
                  <a:cubicBezTo>
                    <a:pt x="12529" y="5671"/>
                    <a:pt x="12392" y="5903"/>
                    <a:pt x="12567" y="6044"/>
                  </a:cubicBezTo>
                  <a:cubicBezTo>
                    <a:pt x="12832" y="6265"/>
                    <a:pt x="13009" y="6568"/>
                    <a:pt x="13077" y="6904"/>
                  </a:cubicBezTo>
                  <a:cubicBezTo>
                    <a:pt x="13081" y="6914"/>
                    <a:pt x="13072" y="6923"/>
                    <a:pt x="13081" y="6933"/>
                  </a:cubicBezTo>
                  <a:cubicBezTo>
                    <a:pt x="13303" y="7586"/>
                    <a:pt x="12760" y="8366"/>
                    <a:pt x="12190" y="8366"/>
                  </a:cubicBezTo>
                  <a:cubicBezTo>
                    <a:pt x="12106" y="8366"/>
                    <a:pt x="12021" y="8349"/>
                    <a:pt x="11938" y="8312"/>
                  </a:cubicBezTo>
                  <a:cubicBezTo>
                    <a:pt x="11935" y="8311"/>
                    <a:pt x="11932" y="8310"/>
                    <a:pt x="11930" y="8310"/>
                  </a:cubicBezTo>
                  <a:cubicBezTo>
                    <a:pt x="11922" y="8310"/>
                    <a:pt x="11916" y="8313"/>
                    <a:pt x="11908" y="8313"/>
                  </a:cubicBezTo>
                  <a:cubicBezTo>
                    <a:pt x="11906" y="8313"/>
                    <a:pt x="11903" y="8313"/>
                    <a:pt x="11900" y="8312"/>
                  </a:cubicBezTo>
                  <a:cubicBezTo>
                    <a:pt x="11760" y="8216"/>
                    <a:pt x="11597" y="8168"/>
                    <a:pt x="11429" y="8163"/>
                  </a:cubicBezTo>
                  <a:lnTo>
                    <a:pt x="10410" y="8163"/>
                  </a:lnTo>
                  <a:cubicBezTo>
                    <a:pt x="10137" y="8163"/>
                    <a:pt x="10137" y="8571"/>
                    <a:pt x="10410" y="8571"/>
                  </a:cubicBezTo>
                  <a:lnTo>
                    <a:pt x="11424" y="8571"/>
                  </a:lnTo>
                  <a:cubicBezTo>
                    <a:pt x="11760" y="8571"/>
                    <a:pt x="12005" y="8888"/>
                    <a:pt x="11924" y="9210"/>
                  </a:cubicBezTo>
                  <a:cubicBezTo>
                    <a:pt x="11919" y="9220"/>
                    <a:pt x="11904" y="9301"/>
                    <a:pt x="11847" y="9614"/>
                  </a:cubicBezTo>
                  <a:cubicBezTo>
                    <a:pt x="11741" y="10012"/>
                    <a:pt x="11381" y="10291"/>
                    <a:pt x="10968" y="10291"/>
                  </a:cubicBezTo>
                  <a:lnTo>
                    <a:pt x="9666" y="10291"/>
                  </a:lnTo>
                  <a:cubicBezTo>
                    <a:pt x="9248" y="10291"/>
                    <a:pt x="8888" y="10012"/>
                    <a:pt x="8787" y="9614"/>
                  </a:cubicBezTo>
                  <a:cubicBezTo>
                    <a:pt x="8724" y="9301"/>
                    <a:pt x="8715" y="9225"/>
                    <a:pt x="8710" y="9210"/>
                  </a:cubicBezTo>
                  <a:cubicBezTo>
                    <a:pt x="8628" y="8888"/>
                    <a:pt x="8873" y="8571"/>
                    <a:pt x="9205" y="8571"/>
                  </a:cubicBezTo>
                  <a:lnTo>
                    <a:pt x="9526" y="8571"/>
                  </a:lnTo>
                  <a:cubicBezTo>
                    <a:pt x="9800" y="8571"/>
                    <a:pt x="9800" y="8163"/>
                    <a:pt x="9526" y="8163"/>
                  </a:cubicBezTo>
                  <a:lnTo>
                    <a:pt x="9205" y="8163"/>
                  </a:lnTo>
                  <a:cubicBezTo>
                    <a:pt x="8604" y="8163"/>
                    <a:pt x="8167" y="8725"/>
                    <a:pt x="8311" y="9306"/>
                  </a:cubicBezTo>
                  <a:cubicBezTo>
                    <a:pt x="8364" y="9609"/>
                    <a:pt x="8383" y="9700"/>
                    <a:pt x="8383" y="9710"/>
                  </a:cubicBezTo>
                  <a:cubicBezTo>
                    <a:pt x="8532" y="10296"/>
                    <a:pt x="9060" y="10704"/>
                    <a:pt x="9666" y="10704"/>
                  </a:cubicBezTo>
                  <a:lnTo>
                    <a:pt x="10843" y="10704"/>
                  </a:lnTo>
                  <a:lnTo>
                    <a:pt x="11381" y="13174"/>
                  </a:lnTo>
                  <a:cubicBezTo>
                    <a:pt x="11429" y="13380"/>
                    <a:pt x="11290" y="13587"/>
                    <a:pt x="11078" y="13625"/>
                  </a:cubicBezTo>
                  <a:cubicBezTo>
                    <a:pt x="11056" y="13629"/>
                    <a:pt x="11033" y="13631"/>
                    <a:pt x="11011" y="13631"/>
                  </a:cubicBezTo>
                  <a:cubicBezTo>
                    <a:pt x="10830" y="13631"/>
                    <a:pt x="10667" y="13496"/>
                    <a:pt x="10641" y="13308"/>
                  </a:cubicBezTo>
                  <a:cubicBezTo>
                    <a:pt x="10521" y="12559"/>
                    <a:pt x="9834" y="11876"/>
                    <a:pt x="8340" y="11017"/>
                  </a:cubicBezTo>
                  <a:cubicBezTo>
                    <a:pt x="7326" y="10430"/>
                    <a:pt x="7019" y="9590"/>
                    <a:pt x="7144" y="8864"/>
                  </a:cubicBezTo>
                  <a:lnTo>
                    <a:pt x="7144" y="8864"/>
                  </a:lnTo>
                  <a:cubicBezTo>
                    <a:pt x="7518" y="9037"/>
                    <a:pt x="7456" y="9215"/>
                    <a:pt x="7653" y="9215"/>
                  </a:cubicBezTo>
                  <a:cubicBezTo>
                    <a:pt x="7816" y="9210"/>
                    <a:pt x="7912" y="9023"/>
                    <a:pt x="7816" y="8888"/>
                  </a:cubicBezTo>
                  <a:cubicBezTo>
                    <a:pt x="7648" y="8663"/>
                    <a:pt x="7408" y="8499"/>
                    <a:pt x="7134" y="8432"/>
                  </a:cubicBezTo>
                  <a:cubicBezTo>
                    <a:pt x="7115" y="8413"/>
                    <a:pt x="7105" y="8389"/>
                    <a:pt x="7076" y="8379"/>
                  </a:cubicBezTo>
                  <a:cubicBezTo>
                    <a:pt x="7051" y="8370"/>
                    <a:pt x="7025" y="8365"/>
                    <a:pt x="7000" y="8365"/>
                  </a:cubicBezTo>
                  <a:cubicBezTo>
                    <a:pt x="6971" y="8365"/>
                    <a:pt x="6943" y="8371"/>
                    <a:pt x="6918" y="8384"/>
                  </a:cubicBezTo>
                  <a:cubicBezTo>
                    <a:pt x="6871" y="8379"/>
                    <a:pt x="6825" y="8376"/>
                    <a:pt x="6778" y="8376"/>
                  </a:cubicBezTo>
                  <a:cubicBezTo>
                    <a:pt x="6522" y="8376"/>
                    <a:pt x="6269" y="8454"/>
                    <a:pt x="6058" y="8600"/>
                  </a:cubicBezTo>
                  <a:cubicBezTo>
                    <a:pt x="5877" y="8730"/>
                    <a:pt x="6005" y="8978"/>
                    <a:pt x="6178" y="8978"/>
                  </a:cubicBezTo>
                  <a:cubicBezTo>
                    <a:pt x="6217" y="8978"/>
                    <a:pt x="6258" y="8965"/>
                    <a:pt x="6298" y="8936"/>
                  </a:cubicBezTo>
                  <a:cubicBezTo>
                    <a:pt x="6428" y="8845"/>
                    <a:pt x="6582" y="8797"/>
                    <a:pt x="6740" y="8792"/>
                  </a:cubicBezTo>
                  <a:lnTo>
                    <a:pt x="6740" y="8792"/>
                  </a:lnTo>
                  <a:cubicBezTo>
                    <a:pt x="6711" y="8989"/>
                    <a:pt x="6707" y="9191"/>
                    <a:pt x="6726" y="9388"/>
                  </a:cubicBezTo>
                  <a:cubicBezTo>
                    <a:pt x="6409" y="9450"/>
                    <a:pt x="6118" y="9482"/>
                    <a:pt x="5850" y="9482"/>
                  </a:cubicBezTo>
                  <a:cubicBezTo>
                    <a:pt x="4775" y="9482"/>
                    <a:pt x="4069" y="8972"/>
                    <a:pt x="3589" y="7884"/>
                  </a:cubicBezTo>
                  <a:cubicBezTo>
                    <a:pt x="3536" y="7678"/>
                    <a:pt x="3488" y="7341"/>
                    <a:pt x="3536" y="7197"/>
                  </a:cubicBezTo>
                  <a:cubicBezTo>
                    <a:pt x="3569" y="7092"/>
                    <a:pt x="3512" y="6976"/>
                    <a:pt x="3406" y="6938"/>
                  </a:cubicBezTo>
                  <a:cubicBezTo>
                    <a:pt x="3385" y="6931"/>
                    <a:pt x="3364" y="6928"/>
                    <a:pt x="3343" y="6928"/>
                  </a:cubicBezTo>
                  <a:cubicBezTo>
                    <a:pt x="3254" y="6928"/>
                    <a:pt x="3173" y="6983"/>
                    <a:pt x="3142" y="7072"/>
                  </a:cubicBezTo>
                  <a:cubicBezTo>
                    <a:pt x="3075" y="7274"/>
                    <a:pt x="3108" y="7572"/>
                    <a:pt x="3147" y="7779"/>
                  </a:cubicBezTo>
                  <a:cubicBezTo>
                    <a:pt x="3122" y="7780"/>
                    <a:pt x="3097" y="7781"/>
                    <a:pt x="3073" y="7781"/>
                  </a:cubicBezTo>
                  <a:cubicBezTo>
                    <a:pt x="2722" y="7781"/>
                    <a:pt x="2466" y="7592"/>
                    <a:pt x="2412" y="7457"/>
                  </a:cubicBezTo>
                  <a:cubicBezTo>
                    <a:pt x="2392" y="7399"/>
                    <a:pt x="2349" y="7356"/>
                    <a:pt x="2292" y="7337"/>
                  </a:cubicBezTo>
                  <a:cubicBezTo>
                    <a:pt x="2264" y="7325"/>
                    <a:pt x="2240" y="7321"/>
                    <a:pt x="2218" y="7321"/>
                  </a:cubicBezTo>
                  <a:cubicBezTo>
                    <a:pt x="2147" y="7321"/>
                    <a:pt x="2095" y="7368"/>
                    <a:pt x="2003" y="7389"/>
                  </a:cubicBezTo>
                  <a:cubicBezTo>
                    <a:pt x="1950" y="7405"/>
                    <a:pt x="1896" y="7412"/>
                    <a:pt x="1843" y="7412"/>
                  </a:cubicBezTo>
                  <a:cubicBezTo>
                    <a:pt x="1320" y="7412"/>
                    <a:pt x="851" y="6719"/>
                    <a:pt x="1004" y="6073"/>
                  </a:cubicBezTo>
                  <a:cubicBezTo>
                    <a:pt x="1057" y="5862"/>
                    <a:pt x="798" y="5862"/>
                    <a:pt x="668" y="5377"/>
                  </a:cubicBezTo>
                  <a:cubicBezTo>
                    <a:pt x="524" y="4863"/>
                    <a:pt x="725" y="4353"/>
                    <a:pt x="1129" y="4243"/>
                  </a:cubicBezTo>
                  <a:cubicBezTo>
                    <a:pt x="1244" y="4209"/>
                    <a:pt x="1312" y="4084"/>
                    <a:pt x="1264" y="3969"/>
                  </a:cubicBezTo>
                  <a:cubicBezTo>
                    <a:pt x="1023" y="3340"/>
                    <a:pt x="1441" y="2537"/>
                    <a:pt x="2013" y="2513"/>
                  </a:cubicBezTo>
                  <a:cubicBezTo>
                    <a:pt x="2119" y="2509"/>
                    <a:pt x="2205" y="2427"/>
                    <a:pt x="2215" y="2326"/>
                  </a:cubicBezTo>
                  <a:cubicBezTo>
                    <a:pt x="2261" y="1771"/>
                    <a:pt x="2775" y="1290"/>
                    <a:pt x="3265" y="1290"/>
                  </a:cubicBezTo>
                  <a:cubicBezTo>
                    <a:pt x="3331" y="1290"/>
                    <a:pt x="3396" y="1299"/>
                    <a:pt x="3459" y="1317"/>
                  </a:cubicBezTo>
                  <a:cubicBezTo>
                    <a:pt x="3479" y="1324"/>
                    <a:pt x="3500" y="1327"/>
                    <a:pt x="3520" y="1327"/>
                  </a:cubicBezTo>
                  <a:cubicBezTo>
                    <a:pt x="3591" y="1327"/>
                    <a:pt x="3657" y="1289"/>
                    <a:pt x="3694" y="1226"/>
                  </a:cubicBezTo>
                  <a:cubicBezTo>
                    <a:pt x="3893" y="896"/>
                    <a:pt x="4299" y="689"/>
                    <a:pt x="4687" y="689"/>
                  </a:cubicBezTo>
                  <a:cubicBezTo>
                    <a:pt x="4796" y="689"/>
                    <a:pt x="4904" y="706"/>
                    <a:pt x="5006" y="741"/>
                  </a:cubicBezTo>
                  <a:cubicBezTo>
                    <a:pt x="4915" y="870"/>
                    <a:pt x="4862" y="1019"/>
                    <a:pt x="4847" y="1173"/>
                  </a:cubicBezTo>
                  <a:cubicBezTo>
                    <a:pt x="4804" y="1183"/>
                    <a:pt x="4761" y="1192"/>
                    <a:pt x="4722" y="1202"/>
                  </a:cubicBezTo>
                  <a:cubicBezTo>
                    <a:pt x="4530" y="1269"/>
                    <a:pt x="4353" y="1375"/>
                    <a:pt x="4204" y="1509"/>
                  </a:cubicBezTo>
                  <a:cubicBezTo>
                    <a:pt x="4127" y="1591"/>
                    <a:pt x="4122" y="1721"/>
                    <a:pt x="4204" y="1802"/>
                  </a:cubicBezTo>
                  <a:cubicBezTo>
                    <a:pt x="4242" y="1843"/>
                    <a:pt x="4295" y="1864"/>
                    <a:pt x="4348" y="1864"/>
                  </a:cubicBezTo>
                  <a:cubicBezTo>
                    <a:pt x="4402" y="1864"/>
                    <a:pt x="4456" y="1843"/>
                    <a:pt x="4497" y="1802"/>
                  </a:cubicBezTo>
                  <a:cubicBezTo>
                    <a:pt x="4509" y="1790"/>
                    <a:pt x="4748" y="1559"/>
                    <a:pt x="5067" y="1559"/>
                  </a:cubicBezTo>
                  <a:cubicBezTo>
                    <a:pt x="5231" y="1559"/>
                    <a:pt x="5416" y="1620"/>
                    <a:pt x="5602" y="1802"/>
                  </a:cubicBezTo>
                  <a:cubicBezTo>
                    <a:pt x="5640" y="1841"/>
                    <a:pt x="5693" y="1865"/>
                    <a:pt x="5746" y="1865"/>
                  </a:cubicBezTo>
                  <a:cubicBezTo>
                    <a:pt x="5928" y="1865"/>
                    <a:pt x="6020" y="1644"/>
                    <a:pt x="5890" y="1514"/>
                  </a:cubicBezTo>
                  <a:cubicBezTo>
                    <a:pt x="5722" y="1336"/>
                    <a:pt x="5505" y="1216"/>
                    <a:pt x="5265" y="1168"/>
                  </a:cubicBezTo>
                  <a:cubicBezTo>
                    <a:pt x="5304" y="1039"/>
                    <a:pt x="5376" y="918"/>
                    <a:pt x="5472" y="822"/>
                  </a:cubicBezTo>
                  <a:cubicBezTo>
                    <a:pt x="5472" y="818"/>
                    <a:pt x="5477" y="818"/>
                    <a:pt x="5477" y="813"/>
                  </a:cubicBezTo>
                  <a:cubicBezTo>
                    <a:pt x="5735" y="530"/>
                    <a:pt x="6073" y="404"/>
                    <a:pt x="6385" y="404"/>
                  </a:cubicBezTo>
                  <a:cubicBezTo>
                    <a:pt x="6694" y="404"/>
                    <a:pt x="6976" y="528"/>
                    <a:pt x="7129" y="746"/>
                  </a:cubicBezTo>
                  <a:cubicBezTo>
                    <a:pt x="7163" y="794"/>
                    <a:pt x="7216" y="822"/>
                    <a:pt x="7273" y="827"/>
                  </a:cubicBezTo>
                  <a:cubicBezTo>
                    <a:pt x="7283" y="829"/>
                    <a:pt x="7293" y="830"/>
                    <a:pt x="7303" y="830"/>
                  </a:cubicBezTo>
                  <a:cubicBezTo>
                    <a:pt x="7352" y="830"/>
                    <a:pt x="7401" y="811"/>
                    <a:pt x="7437" y="779"/>
                  </a:cubicBezTo>
                  <a:cubicBezTo>
                    <a:pt x="7631" y="605"/>
                    <a:pt x="7894" y="523"/>
                    <a:pt x="8157" y="523"/>
                  </a:cubicBezTo>
                  <a:cubicBezTo>
                    <a:pt x="8546" y="523"/>
                    <a:pt x="8934" y="702"/>
                    <a:pt x="9094" y="1029"/>
                  </a:cubicBezTo>
                  <a:cubicBezTo>
                    <a:pt x="9129" y="1102"/>
                    <a:pt x="9201" y="1148"/>
                    <a:pt x="9278" y="1148"/>
                  </a:cubicBezTo>
                  <a:cubicBezTo>
                    <a:pt x="9297" y="1148"/>
                    <a:pt x="9316" y="1145"/>
                    <a:pt x="9334" y="1139"/>
                  </a:cubicBezTo>
                  <a:cubicBezTo>
                    <a:pt x="9419" y="1117"/>
                    <a:pt x="9506" y="1106"/>
                    <a:pt x="9593" y="1106"/>
                  </a:cubicBezTo>
                  <a:cubicBezTo>
                    <a:pt x="10077" y="1106"/>
                    <a:pt x="10570" y="1436"/>
                    <a:pt x="10684" y="1884"/>
                  </a:cubicBezTo>
                  <a:cubicBezTo>
                    <a:pt x="10707" y="1978"/>
                    <a:pt x="10792" y="2039"/>
                    <a:pt x="10885" y="2039"/>
                  </a:cubicBezTo>
                  <a:cubicBezTo>
                    <a:pt x="10892" y="2039"/>
                    <a:pt x="10898" y="2038"/>
                    <a:pt x="10905" y="2038"/>
                  </a:cubicBezTo>
                  <a:cubicBezTo>
                    <a:pt x="10935" y="2035"/>
                    <a:pt x="10965" y="2034"/>
                    <a:pt x="10994" y="2034"/>
                  </a:cubicBezTo>
                  <a:cubicBezTo>
                    <a:pt x="11142" y="2034"/>
                    <a:pt x="11288" y="2064"/>
                    <a:pt x="11424" y="2124"/>
                  </a:cubicBezTo>
                  <a:cubicBezTo>
                    <a:pt x="11458" y="2140"/>
                    <a:pt x="11491" y="2147"/>
                    <a:pt x="11521" y="2147"/>
                  </a:cubicBezTo>
                  <a:cubicBezTo>
                    <a:pt x="11720" y="2147"/>
                    <a:pt x="11817" y="1841"/>
                    <a:pt x="11587" y="1750"/>
                  </a:cubicBezTo>
                  <a:cubicBezTo>
                    <a:pt x="11414" y="1673"/>
                    <a:pt x="11222" y="1629"/>
                    <a:pt x="11030" y="1620"/>
                  </a:cubicBezTo>
                  <a:cubicBezTo>
                    <a:pt x="10801" y="1071"/>
                    <a:pt x="10196" y="697"/>
                    <a:pt x="9587" y="697"/>
                  </a:cubicBezTo>
                  <a:cubicBezTo>
                    <a:pt x="9519" y="697"/>
                    <a:pt x="9450" y="702"/>
                    <a:pt x="9382" y="712"/>
                  </a:cubicBezTo>
                  <a:cubicBezTo>
                    <a:pt x="9118" y="327"/>
                    <a:pt x="8639" y="116"/>
                    <a:pt x="8156" y="116"/>
                  </a:cubicBezTo>
                  <a:cubicBezTo>
                    <a:pt x="7866" y="116"/>
                    <a:pt x="7575" y="191"/>
                    <a:pt x="7326" y="352"/>
                  </a:cubicBezTo>
                  <a:cubicBezTo>
                    <a:pt x="7075" y="116"/>
                    <a:pt x="6729" y="1"/>
                    <a:pt x="637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1" name="Google Shape;7943;p70">
            <a:extLst>
              <a:ext uri="{FF2B5EF4-FFF2-40B4-BE49-F238E27FC236}">
                <a16:creationId xmlns:a16="http://schemas.microsoft.com/office/drawing/2014/main" id="{9538E754-D486-4F39-A495-DE0643A28DF2}"/>
              </a:ext>
            </a:extLst>
          </p:cNvPr>
          <p:cNvGrpSpPr/>
          <p:nvPr/>
        </p:nvGrpSpPr>
        <p:grpSpPr>
          <a:xfrm>
            <a:off x="2017605" y="3999426"/>
            <a:ext cx="1015986" cy="973074"/>
            <a:chOff x="2486628" y="2743153"/>
            <a:chExt cx="389860" cy="389782"/>
          </a:xfrm>
        </p:grpSpPr>
        <p:sp>
          <p:nvSpPr>
            <p:cNvPr id="72" name="Google Shape;7944;p70">
              <a:extLst>
                <a:ext uri="{FF2B5EF4-FFF2-40B4-BE49-F238E27FC236}">
                  <a16:creationId xmlns:a16="http://schemas.microsoft.com/office/drawing/2014/main" id="{90815837-E888-43B8-93A9-A5AB99771F16}"/>
                </a:ext>
              </a:extLst>
            </p:cNvPr>
            <p:cNvSpPr/>
            <p:nvPr/>
          </p:nvSpPr>
          <p:spPr>
            <a:xfrm>
              <a:off x="2492810" y="2749257"/>
              <a:ext cx="287281" cy="287281"/>
            </a:xfrm>
            <a:custGeom>
              <a:avLst/>
              <a:gdLst/>
              <a:ahLst/>
              <a:cxnLst/>
              <a:rect l="l" t="t" r="r" b="b"/>
              <a:pathLst>
                <a:path w="10967" h="10967" extrusionOk="0">
                  <a:moveTo>
                    <a:pt x="5144" y="0"/>
                  </a:moveTo>
                  <a:cubicBezTo>
                    <a:pt x="4908" y="0"/>
                    <a:pt x="4702" y="168"/>
                    <a:pt x="4658" y="401"/>
                  </a:cubicBezTo>
                  <a:lnTo>
                    <a:pt x="4407" y="1645"/>
                  </a:lnTo>
                  <a:cubicBezTo>
                    <a:pt x="4102" y="1731"/>
                    <a:pt x="3808" y="1851"/>
                    <a:pt x="3530" y="2009"/>
                  </a:cubicBezTo>
                  <a:lnTo>
                    <a:pt x="2475" y="1306"/>
                  </a:lnTo>
                  <a:cubicBezTo>
                    <a:pt x="2390" y="1249"/>
                    <a:pt x="2293" y="1221"/>
                    <a:pt x="2197" y="1221"/>
                  </a:cubicBezTo>
                  <a:cubicBezTo>
                    <a:pt x="2068" y="1221"/>
                    <a:pt x="1940" y="1271"/>
                    <a:pt x="1844" y="1368"/>
                  </a:cubicBezTo>
                  <a:lnTo>
                    <a:pt x="1364" y="1847"/>
                  </a:lnTo>
                  <a:cubicBezTo>
                    <a:pt x="1196" y="2015"/>
                    <a:pt x="1172" y="2276"/>
                    <a:pt x="1303" y="2475"/>
                  </a:cubicBezTo>
                  <a:lnTo>
                    <a:pt x="2005" y="3530"/>
                  </a:lnTo>
                  <a:cubicBezTo>
                    <a:pt x="1851" y="3808"/>
                    <a:pt x="1728" y="4102"/>
                    <a:pt x="1642" y="4407"/>
                  </a:cubicBezTo>
                  <a:lnTo>
                    <a:pt x="401" y="4657"/>
                  </a:lnTo>
                  <a:cubicBezTo>
                    <a:pt x="168" y="4702"/>
                    <a:pt x="1" y="4908"/>
                    <a:pt x="1" y="5144"/>
                  </a:cubicBezTo>
                  <a:lnTo>
                    <a:pt x="1" y="5823"/>
                  </a:lnTo>
                  <a:cubicBezTo>
                    <a:pt x="1" y="6059"/>
                    <a:pt x="168" y="6265"/>
                    <a:pt x="401" y="6313"/>
                  </a:cubicBezTo>
                  <a:lnTo>
                    <a:pt x="1642" y="6559"/>
                  </a:lnTo>
                  <a:cubicBezTo>
                    <a:pt x="1728" y="6864"/>
                    <a:pt x="1851" y="7159"/>
                    <a:pt x="2005" y="7437"/>
                  </a:cubicBezTo>
                  <a:lnTo>
                    <a:pt x="1303" y="8492"/>
                  </a:lnTo>
                  <a:cubicBezTo>
                    <a:pt x="1172" y="8691"/>
                    <a:pt x="1196" y="8951"/>
                    <a:pt x="1364" y="9123"/>
                  </a:cubicBezTo>
                  <a:lnTo>
                    <a:pt x="1844" y="9602"/>
                  </a:lnTo>
                  <a:cubicBezTo>
                    <a:pt x="1941" y="9697"/>
                    <a:pt x="2069" y="9746"/>
                    <a:pt x="2198" y="9746"/>
                  </a:cubicBezTo>
                  <a:cubicBezTo>
                    <a:pt x="2294" y="9746"/>
                    <a:pt x="2390" y="9719"/>
                    <a:pt x="2475" y="9664"/>
                  </a:cubicBezTo>
                  <a:lnTo>
                    <a:pt x="3530" y="8958"/>
                  </a:lnTo>
                  <a:cubicBezTo>
                    <a:pt x="3808" y="9116"/>
                    <a:pt x="4099" y="9239"/>
                    <a:pt x="4407" y="9325"/>
                  </a:cubicBezTo>
                  <a:lnTo>
                    <a:pt x="4654" y="10565"/>
                  </a:lnTo>
                  <a:cubicBezTo>
                    <a:pt x="4702" y="10798"/>
                    <a:pt x="4908" y="10966"/>
                    <a:pt x="5144" y="10966"/>
                  </a:cubicBezTo>
                  <a:lnTo>
                    <a:pt x="5823" y="10966"/>
                  </a:lnTo>
                  <a:cubicBezTo>
                    <a:pt x="6059" y="10966"/>
                    <a:pt x="6265" y="10798"/>
                    <a:pt x="6309" y="10565"/>
                  </a:cubicBezTo>
                  <a:lnTo>
                    <a:pt x="6559" y="9325"/>
                  </a:lnTo>
                  <a:cubicBezTo>
                    <a:pt x="6864" y="9239"/>
                    <a:pt x="7159" y="9116"/>
                    <a:pt x="7437" y="8958"/>
                  </a:cubicBezTo>
                  <a:lnTo>
                    <a:pt x="8492" y="9664"/>
                  </a:lnTo>
                  <a:cubicBezTo>
                    <a:pt x="8575" y="9719"/>
                    <a:pt x="8670" y="9746"/>
                    <a:pt x="8766" y="9746"/>
                  </a:cubicBezTo>
                  <a:cubicBezTo>
                    <a:pt x="8894" y="9746"/>
                    <a:pt x="9023" y="9697"/>
                    <a:pt x="9119" y="9602"/>
                  </a:cubicBezTo>
                  <a:lnTo>
                    <a:pt x="9599" y="9123"/>
                  </a:lnTo>
                  <a:cubicBezTo>
                    <a:pt x="9767" y="8951"/>
                    <a:pt x="9794" y="8691"/>
                    <a:pt x="9664" y="8492"/>
                  </a:cubicBezTo>
                  <a:lnTo>
                    <a:pt x="8958" y="7437"/>
                  </a:lnTo>
                  <a:cubicBezTo>
                    <a:pt x="9116" y="7159"/>
                    <a:pt x="9236" y="6864"/>
                    <a:pt x="9321" y="6559"/>
                  </a:cubicBezTo>
                  <a:lnTo>
                    <a:pt x="10565" y="6313"/>
                  </a:lnTo>
                  <a:cubicBezTo>
                    <a:pt x="10798" y="6265"/>
                    <a:pt x="10966" y="6059"/>
                    <a:pt x="10966" y="5823"/>
                  </a:cubicBezTo>
                  <a:lnTo>
                    <a:pt x="10966" y="5144"/>
                  </a:lnTo>
                  <a:cubicBezTo>
                    <a:pt x="10966" y="4908"/>
                    <a:pt x="10798" y="4702"/>
                    <a:pt x="10565" y="4657"/>
                  </a:cubicBezTo>
                  <a:lnTo>
                    <a:pt x="9321" y="4407"/>
                  </a:lnTo>
                  <a:cubicBezTo>
                    <a:pt x="9236" y="4102"/>
                    <a:pt x="9116" y="3808"/>
                    <a:pt x="8958" y="3530"/>
                  </a:cubicBezTo>
                  <a:lnTo>
                    <a:pt x="9661" y="2478"/>
                  </a:lnTo>
                  <a:cubicBezTo>
                    <a:pt x="9794" y="2279"/>
                    <a:pt x="9767" y="2015"/>
                    <a:pt x="9599" y="1847"/>
                  </a:cubicBezTo>
                  <a:lnTo>
                    <a:pt x="9119" y="1368"/>
                  </a:lnTo>
                  <a:cubicBezTo>
                    <a:pt x="9023" y="1271"/>
                    <a:pt x="8896" y="1221"/>
                    <a:pt x="8768" y="1221"/>
                  </a:cubicBezTo>
                  <a:cubicBezTo>
                    <a:pt x="8673" y="1221"/>
                    <a:pt x="8577" y="1249"/>
                    <a:pt x="8492" y="1306"/>
                  </a:cubicBezTo>
                  <a:lnTo>
                    <a:pt x="7437" y="2009"/>
                  </a:lnTo>
                  <a:cubicBezTo>
                    <a:pt x="7159" y="1851"/>
                    <a:pt x="6864" y="1731"/>
                    <a:pt x="6559" y="1645"/>
                  </a:cubicBezTo>
                  <a:lnTo>
                    <a:pt x="6313" y="401"/>
                  </a:lnTo>
                  <a:cubicBezTo>
                    <a:pt x="6265" y="168"/>
                    <a:pt x="6059" y="0"/>
                    <a:pt x="5823" y="0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945;p70">
              <a:extLst>
                <a:ext uri="{FF2B5EF4-FFF2-40B4-BE49-F238E27FC236}">
                  <a16:creationId xmlns:a16="http://schemas.microsoft.com/office/drawing/2014/main" id="{DF4955B6-2BDE-4B71-B374-3EA09E5FB303}"/>
                </a:ext>
              </a:extLst>
            </p:cNvPr>
            <p:cNvSpPr/>
            <p:nvPr/>
          </p:nvSpPr>
          <p:spPr>
            <a:xfrm>
              <a:off x="2568382" y="2829859"/>
              <a:ext cx="131080" cy="126129"/>
            </a:xfrm>
            <a:custGeom>
              <a:avLst/>
              <a:gdLst/>
              <a:ahLst/>
              <a:cxnLst/>
              <a:rect l="l" t="t" r="r" b="b"/>
              <a:pathLst>
                <a:path w="5004" h="4815" extrusionOk="0">
                  <a:moveTo>
                    <a:pt x="2598" y="1"/>
                  </a:moveTo>
                  <a:cubicBezTo>
                    <a:pt x="1625" y="1"/>
                    <a:pt x="744" y="587"/>
                    <a:pt x="374" y="1484"/>
                  </a:cubicBezTo>
                  <a:cubicBezTo>
                    <a:pt x="1" y="2386"/>
                    <a:pt x="206" y="3421"/>
                    <a:pt x="895" y="4109"/>
                  </a:cubicBezTo>
                  <a:cubicBezTo>
                    <a:pt x="1356" y="4570"/>
                    <a:pt x="1971" y="4814"/>
                    <a:pt x="2596" y="4814"/>
                  </a:cubicBezTo>
                  <a:cubicBezTo>
                    <a:pt x="2906" y="4814"/>
                    <a:pt x="3219" y="4754"/>
                    <a:pt x="3517" y="4630"/>
                  </a:cubicBezTo>
                  <a:cubicBezTo>
                    <a:pt x="4418" y="4257"/>
                    <a:pt x="5004" y="3379"/>
                    <a:pt x="5004" y="2406"/>
                  </a:cubicBezTo>
                  <a:cubicBezTo>
                    <a:pt x="5004" y="1077"/>
                    <a:pt x="3928" y="1"/>
                    <a:pt x="2598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946;p70">
              <a:extLst>
                <a:ext uri="{FF2B5EF4-FFF2-40B4-BE49-F238E27FC236}">
                  <a16:creationId xmlns:a16="http://schemas.microsoft.com/office/drawing/2014/main" id="{337753AB-C366-4CF0-811F-FC2BDC6973C5}"/>
                </a:ext>
              </a:extLst>
            </p:cNvPr>
            <p:cNvSpPr/>
            <p:nvPr/>
          </p:nvSpPr>
          <p:spPr>
            <a:xfrm>
              <a:off x="2594525" y="2861555"/>
              <a:ext cx="73267" cy="62737"/>
            </a:xfrm>
            <a:custGeom>
              <a:avLst/>
              <a:gdLst/>
              <a:ahLst/>
              <a:cxnLst/>
              <a:rect l="l" t="t" r="r" b="b"/>
              <a:pathLst>
                <a:path w="2797" h="2395" extrusionOk="0">
                  <a:moveTo>
                    <a:pt x="1600" y="0"/>
                  </a:moveTo>
                  <a:cubicBezTo>
                    <a:pt x="535" y="0"/>
                    <a:pt x="0" y="1289"/>
                    <a:pt x="754" y="2043"/>
                  </a:cubicBezTo>
                  <a:cubicBezTo>
                    <a:pt x="983" y="2272"/>
                    <a:pt x="1290" y="2394"/>
                    <a:pt x="1601" y="2394"/>
                  </a:cubicBezTo>
                  <a:cubicBezTo>
                    <a:pt x="1754" y="2394"/>
                    <a:pt x="1909" y="2364"/>
                    <a:pt x="2056" y="2303"/>
                  </a:cubicBezTo>
                  <a:cubicBezTo>
                    <a:pt x="2505" y="2118"/>
                    <a:pt x="2796" y="1679"/>
                    <a:pt x="2796" y="1196"/>
                  </a:cubicBezTo>
                  <a:cubicBezTo>
                    <a:pt x="2796" y="535"/>
                    <a:pt x="2262" y="0"/>
                    <a:pt x="1600" y="0"/>
                  </a:cubicBezTo>
                  <a:close/>
                </a:path>
              </a:pathLst>
            </a:custGeom>
            <a:solidFill>
              <a:srgbClr val="69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947;p70">
              <a:extLst>
                <a:ext uri="{FF2B5EF4-FFF2-40B4-BE49-F238E27FC236}">
                  <a16:creationId xmlns:a16="http://schemas.microsoft.com/office/drawing/2014/main" id="{788A2708-514F-4213-9382-00EF7CBB9CA0}"/>
                </a:ext>
              </a:extLst>
            </p:cNvPr>
            <p:cNvSpPr/>
            <p:nvPr/>
          </p:nvSpPr>
          <p:spPr>
            <a:xfrm>
              <a:off x="2605029" y="2862995"/>
              <a:ext cx="43719" cy="59803"/>
            </a:xfrm>
            <a:custGeom>
              <a:avLst/>
              <a:gdLst/>
              <a:ahLst/>
              <a:cxnLst/>
              <a:rect l="l" t="t" r="r" b="b"/>
              <a:pathLst>
                <a:path w="1669" h="2283" extrusionOk="0">
                  <a:moveTo>
                    <a:pt x="836" y="0"/>
                  </a:moveTo>
                  <a:cubicBezTo>
                    <a:pt x="339" y="158"/>
                    <a:pt x="0" y="620"/>
                    <a:pt x="0" y="1141"/>
                  </a:cubicBezTo>
                  <a:cubicBezTo>
                    <a:pt x="0" y="1662"/>
                    <a:pt x="339" y="2125"/>
                    <a:pt x="836" y="2282"/>
                  </a:cubicBezTo>
                  <a:cubicBezTo>
                    <a:pt x="1330" y="2125"/>
                    <a:pt x="1669" y="1662"/>
                    <a:pt x="1669" y="1141"/>
                  </a:cubicBezTo>
                  <a:cubicBezTo>
                    <a:pt x="1669" y="620"/>
                    <a:pt x="1330" y="161"/>
                    <a:pt x="836" y="0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948;p70">
              <a:extLst>
                <a:ext uri="{FF2B5EF4-FFF2-40B4-BE49-F238E27FC236}">
                  <a16:creationId xmlns:a16="http://schemas.microsoft.com/office/drawing/2014/main" id="{A5392052-7A02-4479-AF69-CAED1097D2FE}"/>
                </a:ext>
              </a:extLst>
            </p:cNvPr>
            <p:cNvSpPr/>
            <p:nvPr/>
          </p:nvSpPr>
          <p:spPr>
            <a:xfrm>
              <a:off x="2681597" y="2938018"/>
              <a:ext cx="188787" cy="188892"/>
            </a:xfrm>
            <a:custGeom>
              <a:avLst/>
              <a:gdLst/>
              <a:ahLst/>
              <a:cxnLst/>
              <a:rect l="l" t="t" r="r" b="b"/>
              <a:pathLst>
                <a:path w="7207" h="7211" extrusionOk="0">
                  <a:moveTo>
                    <a:pt x="3382" y="1"/>
                  </a:moveTo>
                  <a:cubicBezTo>
                    <a:pt x="3225" y="1"/>
                    <a:pt x="3091" y="111"/>
                    <a:pt x="3060" y="265"/>
                  </a:cubicBezTo>
                  <a:lnTo>
                    <a:pt x="2896" y="1080"/>
                  </a:lnTo>
                  <a:cubicBezTo>
                    <a:pt x="2697" y="1139"/>
                    <a:pt x="2502" y="1217"/>
                    <a:pt x="2320" y="1320"/>
                  </a:cubicBezTo>
                  <a:lnTo>
                    <a:pt x="1628" y="858"/>
                  </a:lnTo>
                  <a:cubicBezTo>
                    <a:pt x="1572" y="821"/>
                    <a:pt x="1509" y="803"/>
                    <a:pt x="1447" y="803"/>
                  </a:cubicBezTo>
                  <a:cubicBezTo>
                    <a:pt x="1363" y="803"/>
                    <a:pt x="1280" y="836"/>
                    <a:pt x="1217" y="899"/>
                  </a:cubicBezTo>
                  <a:lnTo>
                    <a:pt x="901" y="1214"/>
                  </a:lnTo>
                  <a:cubicBezTo>
                    <a:pt x="788" y="1324"/>
                    <a:pt x="771" y="1498"/>
                    <a:pt x="857" y="1629"/>
                  </a:cubicBezTo>
                  <a:lnTo>
                    <a:pt x="1319" y="2321"/>
                  </a:lnTo>
                  <a:cubicBezTo>
                    <a:pt x="1217" y="2503"/>
                    <a:pt x="1138" y="2698"/>
                    <a:pt x="1080" y="2897"/>
                  </a:cubicBezTo>
                  <a:lnTo>
                    <a:pt x="264" y="3061"/>
                  </a:lnTo>
                  <a:cubicBezTo>
                    <a:pt x="110" y="3092"/>
                    <a:pt x="0" y="3226"/>
                    <a:pt x="0" y="3383"/>
                  </a:cubicBezTo>
                  <a:lnTo>
                    <a:pt x="0" y="3829"/>
                  </a:lnTo>
                  <a:cubicBezTo>
                    <a:pt x="0" y="3983"/>
                    <a:pt x="110" y="4117"/>
                    <a:pt x="264" y="4147"/>
                  </a:cubicBezTo>
                  <a:lnTo>
                    <a:pt x="1080" y="4315"/>
                  </a:lnTo>
                  <a:cubicBezTo>
                    <a:pt x="1134" y="4514"/>
                    <a:pt x="1213" y="4709"/>
                    <a:pt x="1313" y="4891"/>
                  </a:cubicBezTo>
                  <a:lnTo>
                    <a:pt x="853" y="5583"/>
                  </a:lnTo>
                  <a:cubicBezTo>
                    <a:pt x="768" y="5713"/>
                    <a:pt x="785" y="5888"/>
                    <a:pt x="894" y="5998"/>
                  </a:cubicBezTo>
                  <a:lnTo>
                    <a:pt x="1210" y="6313"/>
                  </a:lnTo>
                  <a:cubicBezTo>
                    <a:pt x="1273" y="6376"/>
                    <a:pt x="1357" y="6409"/>
                    <a:pt x="1442" y="6409"/>
                  </a:cubicBezTo>
                  <a:cubicBezTo>
                    <a:pt x="1505" y="6409"/>
                    <a:pt x="1569" y="6391"/>
                    <a:pt x="1624" y="6354"/>
                  </a:cubicBezTo>
                  <a:lnTo>
                    <a:pt x="2317" y="5892"/>
                  </a:lnTo>
                  <a:cubicBezTo>
                    <a:pt x="2498" y="5994"/>
                    <a:pt x="2694" y="6077"/>
                    <a:pt x="2892" y="6131"/>
                  </a:cubicBezTo>
                  <a:lnTo>
                    <a:pt x="3057" y="6947"/>
                  </a:lnTo>
                  <a:cubicBezTo>
                    <a:pt x="3088" y="7101"/>
                    <a:pt x="3221" y="7211"/>
                    <a:pt x="3379" y="7211"/>
                  </a:cubicBezTo>
                  <a:lnTo>
                    <a:pt x="3824" y="7211"/>
                  </a:lnTo>
                  <a:cubicBezTo>
                    <a:pt x="3979" y="7211"/>
                    <a:pt x="4112" y="7101"/>
                    <a:pt x="4143" y="6947"/>
                  </a:cubicBezTo>
                  <a:lnTo>
                    <a:pt x="4308" y="6131"/>
                  </a:lnTo>
                  <a:cubicBezTo>
                    <a:pt x="4510" y="6077"/>
                    <a:pt x="4702" y="5994"/>
                    <a:pt x="4883" y="5892"/>
                  </a:cubicBezTo>
                  <a:lnTo>
                    <a:pt x="5579" y="6354"/>
                  </a:lnTo>
                  <a:cubicBezTo>
                    <a:pt x="5634" y="6391"/>
                    <a:pt x="5697" y="6409"/>
                    <a:pt x="5760" y="6409"/>
                  </a:cubicBezTo>
                  <a:cubicBezTo>
                    <a:pt x="5844" y="6409"/>
                    <a:pt x="5927" y="6376"/>
                    <a:pt x="5990" y="6313"/>
                  </a:cubicBezTo>
                  <a:lnTo>
                    <a:pt x="6305" y="5998"/>
                  </a:lnTo>
                  <a:cubicBezTo>
                    <a:pt x="6418" y="5888"/>
                    <a:pt x="6436" y="5713"/>
                    <a:pt x="6350" y="5583"/>
                  </a:cubicBezTo>
                  <a:lnTo>
                    <a:pt x="5887" y="4891"/>
                  </a:lnTo>
                  <a:cubicBezTo>
                    <a:pt x="5990" y="4709"/>
                    <a:pt x="6069" y="4514"/>
                    <a:pt x="6127" y="4315"/>
                  </a:cubicBezTo>
                  <a:lnTo>
                    <a:pt x="6943" y="4147"/>
                  </a:lnTo>
                  <a:cubicBezTo>
                    <a:pt x="7097" y="4117"/>
                    <a:pt x="7207" y="3983"/>
                    <a:pt x="7207" y="3829"/>
                  </a:cubicBezTo>
                  <a:lnTo>
                    <a:pt x="7207" y="3383"/>
                  </a:lnTo>
                  <a:cubicBezTo>
                    <a:pt x="7207" y="3229"/>
                    <a:pt x="7097" y="3095"/>
                    <a:pt x="6946" y="3061"/>
                  </a:cubicBezTo>
                  <a:lnTo>
                    <a:pt x="6131" y="2900"/>
                  </a:lnTo>
                  <a:cubicBezTo>
                    <a:pt x="6072" y="2698"/>
                    <a:pt x="5994" y="2506"/>
                    <a:pt x="5891" y="2324"/>
                  </a:cubicBezTo>
                  <a:lnTo>
                    <a:pt x="6353" y="1629"/>
                  </a:lnTo>
                  <a:cubicBezTo>
                    <a:pt x="6439" y="1498"/>
                    <a:pt x="6422" y="1327"/>
                    <a:pt x="6309" y="1217"/>
                  </a:cubicBezTo>
                  <a:lnTo>
                    <a:pt x="5994" y="902"/>
                  </a:lnTo>
                  <a:cubicBezTo>
                    <a:pt x="5930" y="837"/>
                    <a:pt x="5846" y="804"/>
                    <a:pt x="5762" y="804"/>
                  </a:cubicBezTo>
                  <a:cubicBezTo>
                    <a:pt x="5700" y="804"/>
                    <a:pt x="5637" y="821"/>
                    <a:pt x="5582" y="858"/>
                  </a:cubicBezTo>
                  <a:lnTo>
                    <a:pt x="4887" y="1320"/>
                  </a:lnTo>
                  <a:cubicBezTo>
                    <a:pt x="4705" y="1217"/>
                    <a:pt x="4513" y="1139"/>
                    <a:pt x="4311" y="1080"/>
                  </a:cubicBezTo>
                  <a:lnTo>
                    <a:pt x="4146" y="265"/>
                  </a:lnTo>
                  <a:cubicBezTo>
                    <a:pt x="4116" y="111"/>
                    <a:pt x="3982" y="1"/>
                    <a:pt x="3828" y="1"/>
                  </a:cubicBez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949;p70">
              <a:extLst>
                <a:ext uri="{FF2B5EF4-FFF2-40B4-BE49-F238E27FC236}">
                  <a16:creationId xmlns:a16="http://schemas.microsoft.com/office/drawing/2014/main" id="{239B2299-2868-42F1-B81C-677AF241BE10}"/>
                </a:ext>
              </a:extLst>
            </p:cNvPr>
            <p:cNvSpPr/>
            <p:nvPr/>
          </p:nvSpPr>
          <p:spPr>
            <a:xfrm>
              <a:off x="2725028" y="2985247"/>
              <a:ext cx="98153" cy="94407"/>
            </a:xfrm>
            <a:custGeom>
              <a:avLst/>
              <a:gdLst/>
              <a:ahLst/>
              <a:cxnLst/>
              <a:rect l="l" t="t" r="r" b="b"/>
              <a:pathLst>
                <a:path w="3747" h="3604" extrusionOk="0">
                  <a:moveTo>
                    <a:pt x="1944" y="0"/>
                  </a:moveTo>
                  <a:cubicBezTo>
                    <a:pt x="1217" y="0"/>
                    <a:pt x="559" y="439"/>
                    <a:pt x="282" y="1111"/>
                  </a:cubicBezTo>
                  <a:cubicBezTo>
                    <a:pt x="1" y="1786"/>
                    <a:pt x="155" y="2560"/>
                    <a:pt x="672" y="3074"/>
                  </a:cubicBezTo>
                  <a:cubicBezTo>
                    <a:pt x="1016" y="3420"/>
                    <a:pt x="1475" y="3604"/>
                    <a:pt x="1943" y="3604"/>
                  </a:cubicBezTo>
                  <a:cubicBezTo>
                    <a:pt x="2175" y="3604"/>
                    <a:pt x="2409" y="3558"/>
                    <a:pt x="2632" y="3465"/>
                  </a:cubicBezTo>
                  <a:cubicBezTo>
                    <a:pt x="3307" y="3187"/>
                    <a:pt x="3746" y="2529"/>
                    <a:pt x="3746" y="1803"/>
                  </a:cubicBezTo>
                  <a:cubicBezTo>
                    <a:pt x="3746" y="806"/>
                    <a:pt x="2941" y="0"/>
                    <a:pt x="1944" y="0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950;p70">
              <a:extLst>
                <a:ext uri="{FF2B5EF4-FFF2-40B4-BE49-F238E27FC236}">
                  <a16:creationId xmlns:a16="http://schemas.microsoft.com/office/drawing/2014/main" id="{4C8A45F6-50FF-44C4-AE7C-81D170DF5FF2}"/>
                </a:ext>
              </a:extLst>
            </p:cNvPr>
            <p:cNvSpPr/>
            <p:nvPr/>
          </p:nvSpPr>
          <p:spPr>
            <a:xfrm>
              <a:off x="2738047" y="3004108"/>
              <a:ext cx="66273" cy="56712"/>
            </a:xfrm>
            <a:custGeom>
              <a:avLst/>
              <a:gdLst/>
              <a:ahLst/>
              <a:cxnLst/>
              <a:rect l="l" t="t" r="r" b="b"/>
              <a:pathLst>
                <a:path w="2530" h="2165" extrusionOk="0">
                  <a:moveTo>
                    <a:pt x="1447" y="0"/>
                  </a:moveTo>
                  <a:cubicBezTo>
                    <a:pt x="484" y="0"/>
                    <a:pt x="1" y="1165"/>
                    <a:pt x="682" y="1847"/>
                  </a:cubicBezTo>
                  <a:cubicBezTo>
                    <a:pt x="903" y="2067"/>
                    <a:pt x="1174" y="2165"/>
                    <a:pt x="1440" y="2165"/>
                  </a:cubicBezTo>
                  <a:cubicBezTo>
                    <a:pt x="1996" y="2165"/>
                    <a:pt x="2529" y="1734"/>
                    <a:pt x="2529" y="1083"/>
                  </a:cubicBezTo>
                  <a:cubicBezTo>
                    <a:pt x="2529" y="483"/>
                    <a:pt x="2043" y="0"/>
                    <a:pt x="1447" y="0"/>
                  </a:cubicBez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51;p70">
              <a:extLst>
                <a:ext uri="{FF2B5EF4-FFF2-40B4-BE49-F238E27FC236}">
                  <a16:creationId xmlns:a16="http://schemas.microsoft.com/office/drawing/2014/main" id="{7E8F8C24-B433-454A-814A-B64388EB5D5C}"/>
                </a:ext>
              </a:extLst>
            </p:cNvPr>
            <p:cNvSpPr/>
            <p:nvPr/>
          </p:nvSpPr>
          <p:spPr>
            <a:xfrm>
              <a:off x="2740745" y="3005706"/>
              <a:ext cx="44636" cy="40105"/>
            </a:xfrm>
            <a:custGeom>
              <a:avLst/>
              <a:gdLst/>
              <a:ahLst/>
              <a:cxnLst/>
              <a:rect l="l" t="t" r="r" b="b"/>
              <a:pathLst>
                <a:path w="1704" h="1531" extrusionOk="0">
                  <a:moveTo>
                    <a:pt x="984" y="1"/>
                  </a:moveTo>
                  <a:cubicBezTo>
                    <a:pt x="364" y="1"/>
                    <a:pt x="0" y="700"/>
                    <a:pt x="360" y="1207"/>
                  </a:cubicBezTo>
                  <a:cubicBezTo>
                    <a:pt x="514" y="1427"/>
                    <a:pt x="748" y="1531"/>
                    <a:pt x="981" y="1531"/>
                  </a:cubicBezTo>
                  <a:cubicBezTo>
                    <a:pt x="1285" y="1531"/>
                    <a:pt x="1587" y="1352"/>
                    <a:pt x="1703" y="1022"/>
                  </a:cubicBezTo>
                  <a:cubicBezTo>
                    <a:pt x="1703" y="563"/>
                    <a:pt x="1416" y="155"/>
                    <a:pt x="984" y="1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7952;p70">
              <a:extLst>
                <a:ext uri="{FF2B5EF4-FFF2-40B4-BE49-F238E27FC236}">
                  <a16:creationId xmlns:a16="http://schemas.microsoft.com/office/drawing/2014/main" id="{2F77395D-8949-4B30-AE43-BEFFC45AD47D}"/>
                </a:ext>
              </a:extLst>
            </p:cNvPr>
            <p:cNvSpPr/>
            <p:nvPr/>
          </p:nvSpPr>
          <p:spPr>
            <a:xfrm>
              <a:off x="2486628" y="2743153"/>
              <a:ext cx="389860" cy="389782"/>
            </a:xfrm>
            <a:custGeom>
              <a:avLst/>
              <a:gdLst/>
              <a:ahLst/>
              <a:cxnLst/>
              <a:rect l="l" t="t" r="r" b="b"/>
              <a:pathLst>
                <a:path w="14883" h="14880" extrusionOk="0">
                  <a:moveTo>
                    <a:pt x="5724" y="4754"/>
                  </a:moveTo>
                  <a:cubicBezTo>
                    <a:pt x="5960" y="4754"/>
                    <a:pt x="6202" y="4841"/>
                    <a:pt x="6398" y="5038"/>
                  </a:cubicBezTo>
                  <a:cubicBezTo>
                    <a:pt x="7004" y="5641"/>
                    <a:pt x="6576" y="6679"/>
                    <a:pt x="5719" y="6679"/>
                  </a:cubicBezTo>
                  <a:cubicBezTo>
                    <a:pt x="5188" y="6679"/>
                    <a:pt x="4756" y="6247"/>
                    <a:pt x="4756" y="5716"/>
                  </a:cubicBezTo>
                  <a:cubicBezTo>
                    <a:pt x="4756" y="5137"/>
                    <a:pt x="5230" y="4754"/>
                    <a:pt x="5724" y="4754"/>
                  </a:cubicBezTo>
                  <a:close/>
                  <a:moveTo>
                    <a:pt x="5722" y="3072"/>
                  </a:moveTo>
                  <a:cubicBezTo>
                    <a:pt x="5050" y="3072"/>
                    <a:pt x="4382" y="3327"/>
                    <a:pt x="3872" y="3825"/>
                  </a:cubicBezTo>
                  <a:cubicBezTo>
                    <a:pt x="3707" y="3995"/>
                    <a:pt x="3861" y="4229"/>
                    <a:pt x="4043" y="4229"/>
                  </a:cubicBezTo>
                  <a:cubicBezTo>
                    <a:pt x="4096" y="4229"/>
                    <a:pt x="4151" y="4210"/>
                    <a:pt x="4201" y="4164"/>
                  </a:cubicBezTo>
                  <a:cubicBezTo>
                    <a:pt x="4619" y="3755"/>
                    <a:pt x="5167" y="3546"/>
                    <a:pt x="5717" y="3546"/>
                  </a:cubicBezTo>
                  <a:cubicBezTo>
                    <a:pt x="6168" y="3546"/>
                    <a:pt x="6620" y="3687"/>
                    <a:pt x="7004" y="3972"/>
                  </a:cubicBezTo>
                  <a:cubicBezTo>
                    <a:pt x="7861" y="4603"/>
                    <a:pt x="8135" y="5761"/>
                    <a:pt x="7652" y="6707"/>
                  </a:cubicBezTo>
                  <a:cubicBezTo>
                    <a:pt x="7590" y="6823"/>
                    <a:pt x="7638" y="6964"/>
                    <a:pt x="7755" y="7022"/>
                  </a:cubicBezTo>
                  <a:cubicBezTo>
                    <a:pt x="7789" y="7040"/>
                    <a:pt x="7825" y="7049"/>
                    <a:pt x="7862" y="7049"/>
                  </a:cubicBezTo>
                  <a:cubicBezTo>
                    <a:pt x="7947" y="7049"/>
                    <a:pt x="8029" y="7002"/>
                    <a:pt x="8070" y="6923"/>
                  </a:cubicBezTo>
                  <a:cubicBezTo>
                    <a:pt x="8663" y="5768"/>
                    <a:pt x="8331" y="4356"/>
                    <a:pt x="7289" y="3588"/>
                  </a:cubicBezTo>
                  <a:cubicBezTo>
                    <a:pt x="6821" y="3242"/>
                    <a:pt x="6270" y="3072"/>
                    <a:pt x="5722" y="3072"/>
                  </a:cubicBezTo>
                  <a:close/>
                  <a:moveTo>
                    <a:pt x="5717" y="4286"/>
                  </a:moveTo>
                  <a:cubicBezTo>
                    <a:pt x="5344" y="4286"/>
                    <a:pt x="4978" y="4430"/>
                    <a:pt x="4705" y="4705"/>
                  </a:cubicBezTo>
                  <a:cubicBezTo>
                    <a:pt x="4297" y="5117"/>
                    <a:pt x="4174" y="5730"/>
                    <a:pt x="4397" y="6265"/>
                  </a:cubicBezTo>
                  <a:cubicBezTo>
                    <a:pt x="4616" y="6803"/>
                    <a:pt x="5140" y="7149"/>
                    <a:pt x="5719" y="7149"/>
                  </a:cubicBezTo>
                  <a:cubicBezTo>
                    <a:pt x="6508" y="7149"/>
                    <a:pt x="7148" y="6508"/>
                    <a:pt x="7152" y="5716"/>
                  </a:cubicBezTo>
                  <a:cubicBezTo>
                    <a:pt x="7148" y="5137"/>
                    <a:pt x="6802" y="4616"/>
                    <a:pt x="6264" y="4394"/>
                  </a:cubicBezTo>
                  <a:cubicBezTo>
                    <a:pt x="6087" y="4321"/>
                    <a:pt x="5901" y="4286"/>
                    <a:pt x="5717" y="4286"/>
                  </a:cubicBezTo>
                  <a:close/>
                  <a:moveTo>
                    <a:pt x="3432" y="4707"/>
                  </a:moveTo>
                  <a:cubicBezTo>
                    <a:pt x="3347" y="4707"/>
                    <a:pt x="3262" y="4752"/>
                    <a:pt x="3221" y="4856"/>
                  </a:cubicBezTo>
                  <a:cubicBezTo>
                    <a:pt x="2844" y="5946"/>
                    <a:pt x="3218" y="7152"/>
                    <a:pt x="4143" y="7837"/>
                  </a:cubicBezTo>
                  <a:cubicBezTo>
                    <a:pt x="4610" y="8185"/>
                    <a:pt x="5164" y="8359"/>
                    <a:pt x="5718" y="8359"/>
                  </a:cubicBezTo>
                  <a:cubicBezTo>
                    <a:pt x="6262" y="8359"/>
                    <a:pt x="6805" y="8192"/>
                    <a:pt x="7268" y="7858"/>
                  </a:cubicBezTo>
                  <a:cubicBezTo>
                    <a:pt x="7467" y="7707"/>
                    <a:pt x="7325" y="7432"/>
                    <a:pt x="7128" y="7432"/>
                  </a:cubicBezTo>
                  <a:cubicBezTo>
                    <a:pt x="7084" y="7432"/>
                    <a:pt x="7037" y="7446"/>
                    <a:pt x="6991" y="7478"/>
                  </a:cubicBezTo>
                  <a:cubicBezTo>
                    <a:pt x="6611" y="7752"/>
                    <a:pt x="6165" y="7889"/>
                    <a:pt x="5719" y="7889"/>
                  </a:cubicBezTo>
                  <a:cubicBezTo>
                    <a:pt x="5264" y="7889"/>
                    <a:pt x="4809" y="7746"/>
                    <a:pt x="4424" y="7461"/>
                  </a:cubicBezTo>
                  <a:cubicBezTo>
                    <a:pt x="3663" y="6899"/>
                    <a:pt x="3355" y="5905"/>
                    <a:pt x="3663" y="5010"/>
                  </a:cubicBezTo>
                  <a:cubicBezTo>
                    <a:pt x="3717" y="4831"/>
                    <a:pt x="3574" y="4707"/>
                    <a:pt x="3432" y="4707"/>
                  </a:cubicBezTo>
                  <a:close/>
                  <a:moveTo>
                    <a:pt x="5380" y="0"/>
                  </a:moveTo>
                  <a:cubicBezTo>
                    <a:pt x="5031" y="0"/>
                    <a:pt x="4729" y="247"/>
                    <a:pt x="4661" y="590"/>
                  </a:cubicBezTo>
                  <a:lnTo>
                    <a:pt x="4438" y="1693"/>
                  </a:lnTo>
                  <a:cubicBezTo>
                    <a:pt x="4212" y="1765"/>
                    <a:pt x="3989" y="1858"/>
                    <a:pt x="3776" y="1967"/>
                  </a:cubicBezTo>
                  <a:lnTo>
                    <a:pt x="2841" y="1344"/>
                  </a:lnTo>
                  <a:cubicBezTo>
                    <a:pt x="2717" y="1262"/>
                    <a:pt x="2575" y="1222"/>
                    <a:pt x="2435" y="1222"/>
                  </a:cubicBezTo>
                  <a:cubicBezTo>
                    <a:pt x="2245" y="1222"/>
                    <a:pt x="2057" y="1295"/>
                    <a:pt x="1916" y="1436"/>
                  </a:cubicBezTo>
                  <a:lnTo>
                    <a:pt x="1436" y="1916"/>
                  </a:lnTo>
                  <a:cubicBezTo>
                    <a:pt x="1189" y="2163"/>
                    <a:pt x="1148" y="2550"/>
                    <a:pt x="1343" y="2841"/>
                  </a:cubicBezTo>
                  <a:lnTo>
                    <a:pt x="1967" y="3777"/>
                  </a:lnTo>
                  <a:cubicBezTo>
                    <a:pt x="1857" y="3989"/>
                    <a:pt x="1765" y="4208"/>
                    <a:pt x="1693" y="4438"/>
                  </a:cubicBezTo>
                  <a:lnTo>
                    <a:pt x="589" y="4657"/>
                  </a:lnTo>
                  <a:cubicBezTo>
                    <a:pt x="247" y="4729"/>
                    <a:pt x="0" y="5027"/>
                    <a:pt x="0" y="5377"/>
                  </a:cubicBezTo>
                  <a:lnTo>
                    <a:pt x="0" y="6056"/>
                  </a:lnTo>
                  <a:cubicBezTo>
                    <a:pt x="0" y="6405"/>
                    <a:pt x="247" y="6707"/>
                    <a:pt x="589" y="6775"/>
                  </a:cubicBezTo>
                  <a:lnTo>
                    <a:pt x="1693" y="6994"/>
                  </a:lnTo>
                  <a:cubicBezTo>
                    <a:pt x="1765" y="7224"/>
                    <a:pt x="1857" y="7447"/>
                    <a:pt x="1967" y="7659"/>
                  </a:cubicBezTo>
                  <a:lnTo>
                    <a:pt x="1343" y="8595"/>
                  </a:lnTo>
                  <a:cubicBezTo>
                    <a:pt x="1148" y="8886"/>
                    <a:pt x="1186" y="9273"/>
                    <a:pt x="1432" y="9520"/>
                  </a:cubicBezTo>
                  <a:lnTo>
                    <a:pt x="1912" y="10000"/>
                  </a:lnTo>
                  <a:cubicBezTo>
                    <a:pt x="2056" y="10141"/>
                    <a:pt x="2245" y="10214"/>
                    <a:pt x="2434" y="10214"/>
                  </a:cubicBezTo>
                  <a:cubicBezTo>
                    <a:pt x="2575" y="10214"/>
                    <a:pt x="2717" y="10174"/>
                    <a:pt x="2841" y="10092"/>
                  </a:cubicBezTo>
                  <a:lnTo>
                    <a:pt x="3776" y="9469"/>
                  </a:lnTo>
                  <a:cubicBezTo>
                    <a:pt x="3989" y="9578"/>
                    <a:pt x="4212" y="9667"/>
                    <a:pt x="4438" y="9743"/>
                  </a:cubicBezTo>
                  <a:lnTo>
                    <a:pt x="4661" y="10846"/>
                  </a:lnTo>
                  <a:cubicBezTo>
                    <a:pt x="4729" y="11189"/>
                    <a:pt x="5031" y="11436"/>
                    <a:pt x="5380" y="11436"/>
                  </a:cubicBezTo>
                  <a:lnTo>
                    <a:pt x="6055" y="11436"/>
                  </a:lnTo>
                  <a:cubicBezTo>
                    <a:pt x="6405" y="11436"/>
                    <a:pt x="6706" y="11189"/>
                    <a:pt x="6775" y="10846"/>
                  </a:cubicBezTo>
                  <a:lnTo>
                    <a:pt x="6998" y="9739"/>
                  </a:lnTo>
                  <a:cubicBezTo>
                    <a:pt x="7179" y="9685"/>
                    <a:pt x="7354" y="9613"/>
                    <a:pt x="7525" y="9534"/>
                  </a:cubicBezTo>
                  <a:cubicBezTo>
                    <a:pt x="7645" y="9475"/>
                    <a:pt x="7693" y="9338"/>
                    <a:pt x="7638" y="9218"/>
                  </a:cubicBezTo>
                  <a:lnTo>
                    <a:pt x="7638" y="9218"/>
                  </a:lnTo>
                  <a:lnTo>
                    <a:pt x="7638" y="9222"/>
                  </a:lnTo>
                  <a:cubicBezTo>
                    <a:pt x="7599" y="9135"/>
                    <a:pt x="7515" y="9086"/>
                    <a:pt x="7427" y="9086"/>
                  </a:cubicBezTo>
                  <a:cubicBezTo>
                    <a:pt x="7393" y="9086"/>
                    <a:pt x="7359" y="9094"/>
                    <a:pt x="7327" y="9109"/>
                  </a:cubicBezTo>
                  <a:cubicBezTo>
                    <a:pt x="7135" y="9198"/>
                    <a:pt x="6936" y="9273"/>
                    <a:pt x="6730" y="9332"/>
                  </a:cubicBezTo>
                  <a:cubicBezTo>
                    <a:pt x="6648" y="9356"/>
                    <a:pt x="6583" y="9424"/>
                    <a:pt x="6566" y="9513"/>
                  </a:cubicBezTo>
                  <a:lnTo>
                    <a:pt x="6316" y="10754"/>
                  </a:lnTo>
                  <a:cubicBezTo>
                    <a:pt x="6292" y="10877"/>
                    <a:pt x="6185" y="10966"/>
                    <a:pt x="6059" y="10966"/>
                  </a:cubicBezTo>
                  <a:lnTo>
                    <a:pt x="5380" y="10966"/>
                  </a:lnTo>
                  <a:cubicBezTo>
                    <a:pt x="5257" y="10966"/>
                    <a:pt x="5147" y="10877"/>
                    <a:pt x="5123" y="10754"/>
                  </a:cubicBezTo>
                  <a:lnTo>
                    <a:pt x="4876" y="9513"/>
                  </a:lnTo>
                  <a:cubicBezTo>
                    <a:pt x="4859" y="9424"/>
                    <a:pt x="4794" y="9356"/>
                    <a:pt x="4708" y="9332"/>
                  </a:cubicBezTo>
                  <a:cubicBezTo>
                    <a:pt x="4421" y="9249"/>
                    <a:pt x="4143" y="9136"/>
                    <a:pt x="3883" y="8989"/>
                  </a:cubicBezTo>
                  <a:cubicBezTo>
                    <a:pt x="3848" y="8968"/>
                    <a:pt x="3808" y="8958"/>
                    <a:pt x="3768" y="8958"/>
                  </a:cubicBezTo>
                  <a:cubicBezTo>
                    <a:pt x="3723" y="8958"/>
                    <a:pt x="3676" y="8972"/>
                    <a:pt x="3636" y="8999"/>
                  </a:cubicBezTo>
                  <a:lnTo>
                    <a:pt x="2580" y="9702"/>
                  </a:lnTo>
                  <a:cubicBezTo>
                    <a:pt x="2535" y="9731"/>
                    <a:pt x="2485" y="9745"/>
                    <a:pt x="2435" y="9745"/>
                  </a:cubicBezTo>
                  <a:cubicBezTo>
                    <a:pt x="2367" y="9745"/>
                    <a:pt x="2299" y="9719"/>
                    <a:pt x="2248" y="9667"/>
                  </a:cubicBezTo>
                  <a:lnTo>
                    <a:pt x="1768" y="9188"/>
                  </a:lnTo>
                  <a:cubicBezTo>
                    <a:pt x="1679" y="9099"/>
                    <a:pt x="1665" y="8961"/>
                    <a:pt x="1734" y="8855"/>
                  </a:cubicBezTo>
                  <a:lnTo>
                    <a:pt x="2440" y="7800"/>
                  </a:lnTo>
                  <a:cubicBezTo>
                    <a:pt x="2488" y="7728"/>
                    <a:pt x="2491" y="7632"/>
                    <a:pt x="2447" y="7556"/>
                  </a:cubicBezTo>
                  <a:cubicBezTo>
                    <a:pt x="2299" y="7296"/>
                    <a:pt x="2186" y="7018"/>
                    <a:pt x="2104" y="6731"/>
                  </a:cubicBezTo>
                  <a:cubicBezTo>
                    <a:pt x="2080" y="6645"/>
                    <a:pt x="2012" y="6580"/>
                    <a:pt x="1926" y="6563"/>
                  </a:cubicBezTo>
                  <a:lnTo>
                    <a:pt x="682" y="6316"/>
                  </a:lnTo>
                  <a:cubicBezTo>
                    <a:pt x="559" y="6289"/>
                    <a:pt x="473" y="6182"/>
                    <a:pt x="470" y="6059"/>
                  </a:cubicBezTo>
                  <a:lnTo>
                    <a:pt x="470" y="5377"/>
                  </a:lnTo>
                  <a:cubicBezTo>
                    <a:pt x="473" y="5254"/>
                    <a:pt x="559" y="5144"/>
                    <a:pt x="682" y="5120"/>
                  </a:cubicBezTo>
                  <a:lnTo>
                    <a:pt x="1926" y="4873"/>
                  </a:lnTo>
                  <a:cubicBezTo>
                    <a:pt x="2012" y="4856"/>
                    <a:pt x="2080" y="4791"/>
                    <a:pt x="2104" y="4705"/>
                  </a:cubicBezTo>
                  <a:cubicBezTo>
                    <a:pt x="2186" y="4418"/>
                    <a:pt x="2299" y="4140"/>
                    <a:pt x="2447" y="3880"/>
                  </a:cubicBezTo>
                  <a:cubicBezTo>
                    <a:pt x="2491" y="3801"/>
                    <a:pt x="2488" y="3708"/>
                    <a:pt x="2440" y="3633"/>
                  </a:cubicBezTo>
                  <a:lnTo>
                    <a:pt x="1734" y="2581"/>
                  </a:lnTo>
                  <a:cubicBezTo>
                    <a:pt x="1665" y="2475"/>
                    <a:pt x="1679" y="2334"/>
                    <a:pt x="1768" y="2248"/>
                  </a:cubicBezTo>
                  <a:lnTo>
                    <a:pt x="2248" y="1769"/>
                  </a:lnTo>
                  <a:cubicBezTo>
                    <a:pt x="2299" y="1717"/>
                    <a:pt x="2367" y="1691"/>
                    <a:pt x="2435" y="1691"/>
                  </a:cubicBezTo>
                  <a:cubicBezTo>
                    <a:pt x="2485" y="1691"/>
                    <a:pt x="2535" y="1705"/>
                    <a:pt x="2580" y="1734"/>
                  </a:cubicBezTo>
                  <a:lnTo>
                    <a:pt x="3636" y="2437"/>
                  </a:lnTo>
                  <a:cubicBezTo>
                    <a:pt x="3675" y="2463"/>
                    <a:pt x="3722" y="2477"/>
                    <a:pt x="3769" y="2477"/>
                  </a:cubicBezTo>
                  <a:cubicBezTo>
                    <a:pt x="3808" y="2477"/>
                    <a:pt x="3847" y="2467"/>
                    <a:pt x="3883" y="2447"/>
                  </a:cubicBezTo>
                  <a:cubicBezTo>
                    <a:pt x="4140" y="2300"/>
                    <a:pt x="4417" y="2183"/>
                    <a:pt x="4705" y="2104"/>
                  </a:cubicBezTo>
                  <a:cubicBezTo>
                    <a:pt x="4791" y="2080"/>
                    <a:pt x="4856" y="2012"/>
                    <a:pt x="4873" y="1923"/>
                  </a:cubicBezTo>
                  <a:lnTo>
                    <a:pt x="5123" y="682"/>
                  </a:lnTo>
                  <a:cubicBezTo>
                    <a:pt x="5147" y="559"/>
                    <a:pt x="5253" y="470"/>
                    <a:pt x="5380" y="470"/>
                  </a:cubicBezTo>
                  <a:lnTo>
                    <a:pt x="6059" y="470"/>
                  </a:lnTo>
                  <a:cubicBezTo>
                    <a:pt x="6182" y="470"/>
                    <a:pt x="6288" y="559"/>
                    <a:pt x="6316" y="682"/>
                  </a:cubicBezTo>
                  <a:lnTo>
                    <a:pt x="6562" y="1923"/>
                  </a:lnTo>
                  <a:cubicBezTo>
                    <a:pt x="6580" y="2012"/>
                    <a:pt x="6645" y="2080"/>
                    <a:pt x="6730" y="2104"/>
                  </a:cubicBezTo>
                  <a:cubicBezTo>
                    <a:pt x="7018" y="2183"/>
                    <a:pt x="7296" y="2300"/>
                    <a:pt x="7556" y="2447"/>
                  </a:cubicBezTo>
                  <a:cubicBezTo>
                    <a:pt x="7590" y="2467"/>
                    <a:pt x="7629" y="2477"/>
                    <a:pt x="7667" y="2477"/>
                  </a:cubicBezTo>
                  <a:cubicBezTo>
                    <a:pt x="7714" y="2477"/>
                    <a:pt x="7760" y="2463"/>
                    <a:pt x="7799" y="2437"/>
                  </a:cubicBezTo>
                  <a:lnTo>
                    <a:pt x="8855" y="1734"/>
                  </a:lnTo>
                  <a:cubicBezTo>
                    <a:pt x="8900" y="1705"/>
                    <a:pt x="8951" y="1691"/>
                    <a:pt x="9001" y="1691"/>
                  </a:cubicBezTo>
                  <a:cubicBezTo>
                    <a:pt x="9069" y="1691"/>
                    <a:pt x="9136" y="1717"/>
                    <a:pt x="9187" y="1769"/>
                  </a:cubicBezTo>
                  <a:lnTo>
                    <a:pt x="9667" y="2248"/>
                  </a:lnTo>
                  <a:cubicBezTo>
                    <a:pt x="9756" y="2334"/>
                    <a:pt x="9770" y="2475"/>
                    <a:pt x="9701" y="2581"/>
                  </a:cubicBezTo>
                  <a:lnTo>
                    <a:pt x="8999" y="3633"/>
                  </a:lnTo>
                  <a:cubicBezTo>
                    <a:pt x="8947" y="3708"/>
                    <a:pt x="8944" y="3804"/>
                    <a:pt x="8989" y="3880"/>
                  </a:cubicBezTo>
                  <a:cubicBezTo>
                    <a:pt x="9136" y="4140"/>
                    <a:pt x="9249" y="4418"/>
                    <a:pt x="9331" y="4705"/>
                  </a:cubicBezTo>
                  <a:cubicBezTo>
                    <a:pt x="9355" y="4791"/>
                    <a:pt x="9424" y="4856"/>
                    <a:pt x="9513" y="4873"/>
                  </a:cubicBezTo>
                  <a:lnTo>
                    <a:pt x="10753" y="5120"/>
                  </a:lnTo>
                  <a:cubicBezTo>
                    <a:pt x="10877" y="5144"/>
                    <a:pt x="10966" y="5254"/>
                    <a:pt x="10966" y="5377"/>
                  </a:cubicBezTo>
                  <a:lnTo>
                    <a:pt x="10966" y="6056"/>
                  </a:lnTo>
                  <a:cubicBezTo>
                    <a:pt x="10966" y="6179"/>
                    <a:pt x="10877" y="6289"/>
                    <a:pt x="10753" y="6313"/>
                  </a:cubicBezTo>
                  <a:lnTo>
                    <a:pt x="9513" y="6559"/>
                  </a:lnTo>
                  <a:cubicBezTo>
                    <a:pt x="9424" y="6580"/>
                    <a:pt x="9355" y="6642"/>
                    <a:pt x="9331" y="6727"/>
                  </a:cubicBezTo>
                  <a:cubicBezTo>
                    <a:pt x="9273" y="6936"/>
                    <a:pt x="9194" y="7142"/>
                    <a:pt x="9102" y="7337"/>
                  </a:cubicBezTo>
                  <a:cubicBezTo>
                    <a:pt x="9040" y="7454"/>
                    <a:pt x="9088" y="7601"/>
                    <a:pt x="9208" y="7659"/>
                  </a:cubicBezTo>
                  <a:cubicBezTo>
                    <a:pt x="9241" y="7675"/>
                    <a:pt x="9275" y="7683"/>
                    <a:pt x="9309" y="7683"/>
                  </a:cubicBezTo>
                  <a:cubicBezTo>
                    <a:pt x="9400" y="7683"/>
                    <a:pt x="9487" y="7629"/>
                    <a:pt x="9527" y="7539"/>
                  </a:cubicBezTo>
                  <a:cubicBezTo>
                    <a:pt x="9609" y="7365"/>
                    <a:pt x="9681" y="7180"/>
                    <a:pt x="9742" y="6994"/>
                  </a:cubicBezTo>
                  <a:lnTo>
                    <a:pt x="10846" y="6775"/>
                  </a:lnTo>
                  <a:cubicBezTo>
                    <a:pt x="11189" y="6703"/>
                    <a:pt x="11435" y="6405"/>
                    <a:pt x="11439" y="6056"/>
                  </a:cubicBezTo>
                  <a:lnTo>
                    <a:pt x="11439" y="5377"/>
                  </a:lnTo>
                  <a:cubicBezTo>
                    <a:pt x="11435" y="5027"/>
                    <a:pt x="11189" y="4729"/>
                    <a:pt x="10846" y="4657"/>
                  </a:cubicBezTo>
                  <a:lnTo>
                    <a:pt x="9742" y="4438"/>
                  </a:lnTo>
                  <a:cubicBezTo>
                    <a:pt x="9670" y="4208"/>
                    <a:pt x="9578" y="3989"/>
                    <a:pt x="9468" y="3777"/>
                  </a:cubicBezTo>
                  <a:lnTo>
                    <a:pt x="10092" y="2838"/>
                  </a:lnTo>
                  <a:cubicBezTo>
                    <a:pt x="10287" y="2546"/>
                    <a:pt x="10250" y="2159"/>
                    <a:pt x="10003" y="1913"/>
                  </a:cubicBezTo>
                  <a:lnTo>
                    <a:pt x="9523" y="1433"/>
                  </a:lnTo>
                  <a:cubicBezTo>
                    <a:pt x="9380" y="1291"/>
                    <a:pt x="9192" y="1218"/>
                    <a:pt x="9003" y="1218"/>
                  </a:cubicBezTo>
                  <a:cubicBezTo>
                    <a:pt x="8863" y="1218"/>
                    <a:pt x="8722" y="1259"/>
                    <a:pt x="8598" y="1340"/>
                  </a:cubicBezTo>
                  <a:lnTo>
                    <a:pt x="7659" y="1967"/>
                  </a:lnTo>
                  <a:cubicBezTo>
                    <a:pt x="7446" y="1858"/>
                    <a:pt x="7227" y="1765"/>
                    <a:pt x="6998" y="1693"/>
                  </a:cubicBezTo>
                  <a:lnTo>
                    <a:pt x="6775" y="590"/>
                  </a:lnTo>
                  <a:cubicBezTo>
                    <a:pt x="6706" y="247"/>
                    <a:pt x="6408" y="0"/>
                    <a:pt x="6059" y="0"/>
                  </a:cubicBezTo>
                  <a:close/>
                  <a:moveTo>
                    <a:pt x="11049" y="9729"/>
                  </a:moveTo>
                  <a:cubicBezTo>
                    <a:pt x="10706" y="9729"/>
                    <a:pt x="10368" y="9863"/>
                    <a:pt x="10116" y="10113"/>
                  </a:cubicBezTo>
                  <a:cubicBezTo>
                    <a:pt x="9739" y="10490"/>
                    <a:pt x="9626" y="11055"/>
                    <a:pt x="9832" y="11549"/>
                  </a:cubicBezTo>
                  <a:cubicBezTo>
                    <a:pt x="10034" y="12039"/>
                    <a:pt x="10513" y="12361"/>
                    <a:pt x="11048" y="12361"/>
                  </a:cubicBezTo>
                  <a:cubicBezTo>
                    <a:pt x="11339" y="12361"/>
                    <a:pt x="11620" y="12265"/>
                    <a:pt x="11850" y="12087"/>
                  </a:cubicBezTo>
                  <a:cubicBezTo>
                    <a:pt x="11960" y="12008"/>
                    <a:pt x="11984" y="11857"/>
                    <a:pt x="11901" y="11751"/>
                  </a:cubicBezTo>
                  <a:cubicBezTo>
                    <a:pt x="11854" y="11690"/>
                    <a:pt x="11784" y="11659"/>
                    <a:pt x="11713" y="11659"/>
                  </a:cubicBezTo>
                  <a:cubicBezTo>
                    <a:pt x="11660" y="11659"/>
                    <a:pt x="11606" y="11676"/>
                    <a:pt x="11562" y="11713"/>
                  </a:cubicBezTo>
                  <a:cubicBezTo>
                    <a:pt x="11415" y="11830"/>
                    <a:pt x="11233" y="11891"/>
                    <a:pt x="11048" y="11891"/>
                  </a:cubicBezTo>
                  <a:cubicBezTo>
                    <a:pt x="10579" y="11891"/>
                    <a:pt x="10202" y="11511"/>
                    <a:pt x="10202" y="11045"/>
                  </a:cubicBezTo>
                  <a:cubicBezTo>
                    <a:pt x="10202" y="10579"/>
                    <a:pt x="10578" y="10199"/>
                    <a:pt x="11046" y="10199"/>
                  </a:cubicBezTo>
                  <a:lnTo>
                    <a:pt x="11046" y="10199"/>
                  </a:lnTo>
                  <a:cubicBezTo>
                    <a:pt x="11515" y="10199"/>
                    <a:pt x="11891" y="10579"/>
                    <a:pt x="11891" y="11045"/>
                  </a:cubicBezTo>
                  <a:cubicBezTo>
                    <a:pt x="11891" y="11175"/>
                    <a:pt x="11997" y="11281"/>
                    <a:pt x="12127" y="11281"/>
                  </a:cubicBezTo>
                  <a:cubicBezTo>
                    <a:pt x="12258" y="11281"/>
                    <a:pt x="12364" y="11175"/>
                    <a:pt x="12364" y="11045"/>
                  </a:cubicBezTo>
                  <a:cubicBezTo>
                    <a:pt x="12364" y="10514"/>
                    <a:pt x="12042" y="10034"/>
                    <a:pt x="11552" y="9828"/>
                  </a:cubicBezTo>
                  <a:cubicBezTo>
                    <a:pt x="11389" y="9762"/>
                    <a:pt x="11218" y="9729"/>
                    <a:pt x="11049" y="9729"/>
                  </a:cubicBezTo>
                  <a:close/>
                  <a:moveTo>
                    <a:pt x="10822" y="7207"/>
                  </a:moveTo>
                  <a:cubicBezTo>
                    <a:pt x="10555" y="7207"/>
                    <a:pt x="10322" y="7395"/>
                    <a:pt x="10270" y="7659"/>
                  </a:cubicBezTo>
                  <a:lnTo>
                    <a:pt x="10133" y="8338"/>
                  </a:lnTo>
                  <a:cubicBezTo>
                    <a:pt x="10010" y="8379"/>
                    <a:pt x="9890" y="8427"/>
                    <a:pt x="9773" y="8485"/>
                  </a:cubicBezTo>
                  <a:lnTo>
                    <a:pt x="9198" y="8101"/>
                  </a:lnTo>
                  <a:cubicBezTo>
                    <a:pt x="9102" y="8038"/>
                    <a:pt x="8993" y="8007"/>
                    <a:pt x="8884" y="8007"/>
                  </a:cubicBezTo>
                  <a:cubicBezTo>
                    <a:pt x="8739" y="8007"/>
                    <a:pt x="8596" y="8062"/>
                    <a:pt x="8488" y="8170"/>
                  </a:cubicBezTo>
                  <a:lnTo>
                    <a:pt x="8173" y="8485"/>
                  </a:lnTo>
                  <a:cubicBezTo>
                    <a:pt x="7985" y="8677"/>
                    <a:pt x="7954" y="8972"/>
                    <a:pt x="8101" y="9194"/>
                  </a:cubicBezTo>
                  <a:lnTo>
                    <a:pt x="8488" y="9774"/>
                  </a:lnTo>
                  <a:cubicBezTo>
                    <a:pt x="8409" y="9931"/>
                    <a:pt x="8344" y="10099"/>
                    <a:pt x="8296" y="10270"/>
                  </a:cubicBezTo>
                  <a:cubicBezTo>
                    <a:pt x="8262" y="10397"/>
                    <a:pt x="8334" y="10527"/>
                    <a:pt x="8457" y="10562"/>
                  </a:cubicBezTo>
                  <a:cubicBezTo>
                    <a:pt x="8480" y="10568"/>
                    <a:pt x="8502" y="10572"/>
                    <a:pt x="8524" y="10572"/>
                  </a:cubicBezTo>
                  <a:cubicBezTo>
                    <a:pt x="8627" y="10572"/>
                    <a:pt x="8720" y="10502"/>
                    <a:pt x="8749" y="10401"/>
                  </a:cubicBezTo>
                  <a:cubicBezTo>
                    <a:pt x="8800" y="10219"/>
                    <a:pt x="8872" y="10041"/>
                    <a:pt x="8965" y="9876"/>
                  </a:cubicBezTo>
                  <a:cubicBezTo>
                    <a:pt x="9009" y="9798"/>
                    <a:pt x="9006" y="9705"/>
                    <a:pt x="8958" y="9630"/>
                  </a:cubicBezTo>
                  <a:lnTo>
                    <a:pt x="8495" y="8937"/>
                  </a:lnTo>
                  <a:cubicBezTo>
                    <a:pt x="8471" y="8900"/>
                    <a:pt x="8475" y="8852"/>
                    <a:pt x="8505" y="8821"/>
                  </a:cubicBezTo>
                  <a:lnTo>
                    <a:pt x="8821" y="8506"/>
                  </a:lnTo>
                  <a:cubicBezTo>
                    <a:pt x="8839" y="8487"/>
                    <a:pt x="8864" y="8478"/>
                    <a:pt x="8889" y="8478"/>
                  </a:cubicBezTo>
                  <a:cubicBezTo>
                    <a:pt x="8906" y="8478"/>
                    <a:pt x="8923" y="8482"/>
                    <a:pt x="8937" y="8492"/>
                  </a:cubicBezTo>
                  <a:lnTo>
                    <a:pt x="9633" y="8955"/>
                  </a:lnTo>
                  <a:cubicBezTo>
                    <a:pt x="9671" y="8982"/>
                    <a:pt x="9717" y="8996"/>
                    <a:pt x="9762" y="8996"/>
                  </a:cubicBezTo>
                  <a:cubicBezTo>
                    <a:pt x="9802" y="8996"/>
                    <a:pt x="9841" y="8986"/>
                    <a:pt x="9876" y="8965"/>
                  </a:cubicBezTo>
                  <a:cubicBezTo>
                    <a:pt x="10044" y="8872"/>
                    <a:pt x="10219" y="8800"/>
                    <a:pt x="10400" y="8749"/>
                  </a:cubicBezTo>
                  <a:cubicBezTo>
                    <a:pt x="10486" y="8725"/>
                    <a:pt x="10551" y="8653"/>
                    <a:pt x="10568" y="8567"/>
                  </a:cubicBezTo>
                  <a:lnTo>
                    <a:pt x="10733" y="7752"/>
                  </a:lnTo>
                  <a:cubicBezTo>
                    <a:pt x="10740" y="7707"/>
                    <a:pt x="10777" y="7676"/>
                    <a:pt x="10822" y="7676"/>
                  </a:cubicBezTo>
                  <a:lnTo>
                    <a:pt x="11267" y="7676"/>
                  </a:lnTo>
                  <a:cubicBezTo>
                    <a:pt x="11312" y="7676"/>
                    <a:pt x="11350" y="7707"/>
                    <a:pt x="11360" y="7752"/>
                  </a:cubicBezTo>
                  <a:lnTo>
                    <a:pt x="11521" y="8567"/>
                  </a:lnTo>
                  <a:cubicBezTo>
                    <a:pt x="11538" y="8653"/>
                    <a:pt x="11603" y="8725"/>
                    <a:pt x="11689" y="8749"/>
                  </a:cubicBezTo>
                  <a:cubicBezTo>
                    <a:pt x="11870" y="8800"/>
                    <a:pt x="12049" y="8872"/>
                    <a:pt x="12213" y="8965"/>
                  </a:cubicBezTo>
                  <a:cubicBezTo>
                    <a:pt x="12250" y="8986"/>
                    <a:pt x="12289" y="8996"/>
                    <a:pt x="12329" y="8996"/>
                  </a:cubicBezTo>
                  <a:cubicBezTo>
                    <a:pt x="12374" y="8996"/>
                    <a:pt x="12420" y="8982"/>
                    <a:pt x="12460" y="8955"/>
                  </a:cubicBezTo>
                  <a:lnTo>
                    <a:pt x="13152" y="8492"/>
                  </a:lnTo>
                  <a:cubicBezTo>
                    <a:pt x="13167" y="8482"/>
                    <a:pt x="13185" y="8478"/>
                    <a:pt x="13201" y="8478"/>
                  </a:cubicBezTo>
                  <a:cubicBezTo>
                    <a:pt x="13226" y="8478"/>
                    <a:pt x="13250" y="8487"/>
                    <a:pt x="13269" y="8506"/>
                  </a:cubicBezTo>
                  <a:lnTo>
                    <a:pt x="13584" y="8821"/>
                  </a:lnTo>
                  <a:cubicBezTo>
                    <a:pt x="13615" y="8852"/>
                    <a:pt x="13622" y="8900"/>
                    <a:pt x="13598" y="8937"/>
                  </a:cubicBezTo>
                  <a:lnTo>
                    <a:pt x="13135" y="9630"/>
                  </a:lnTo>
                  <a:cubicBezTo>
                    <a:pt x="13084" y="9705"/>
                    <a:pt x="13080" y="9798"/>
                    <a:pt x="13125" y="9876"/>
                  </a:cubicBezTo>
                  <a:cubicBezTo>
                    <a:pt x="13217" y="10041"/>
                    <a:pt x="13289" y="10219"/>
                    <a:pt x="13341" y="10401"/>
                  </a:cubicBezTo>
                  <a:cubicBezTo>
                    <a:pt x="13365" y="10486"/>
                    <a:pt x="13437" y="10551"/>
                    <a:pt x="13522" y="10569"/>
                  </a:cubicBezTo>
                  <a:lnTo>
                    <a:pt x="14338" y="10730"/>
                  </a:lnTo>
                  <a:cubicBezTo>
                    <a:pt x="14382" y="10740"/>
                    <a:pt x="14413" y="10778"/>
                    <a:pt x="14413" y="10822"/>
                  </a:cubicBezTo>
                  <a:lnTo>
                    <a:pt x="14413" y="11268"/>
                  </a:lnTo>
                  <a:cubicBezTo>
                    <a:pt x="14413" y="11312"/>
                    <a:pt x="14382" y="11350"/>
                    <a:pt x="14338" y="11357"/>
                  </a:cubicBezTo>
                  <a:lnTo>
                    <a:pt x="13522" y="11521"/>
                  </a:lnTo>
                  <a:cubicBezTo>
                    <a:pt x="13437" y="11538"/>
                    <a:pt x="13365" y="11604"/>
                    <a:pt x="13341" y="11689"/>
                  </a:cubicBezTo>
                  <a:cubicBezTo>
                    <a:pt x="13289" y="11871"/>
                    <a:pt x="13217" y="12046"/>
                    <a:pt x="13125" y="12213"/>
                  </a:cubicBezTo>
                  <a:cubicBezTo>
                    <a:pt x="13080" y="12289"/>
                    <a:pt x="13084" y="12385"/>
                    <a:pt x="13135" y="12457"/>
                  </a:cubicBezTo>
                  <a:lnTo>
                    <a:pt x="13598" y="13152"/>
                  </a:lnTo>
                  <a:cubicBezTo>
                    <a:pt x="13622" y="13187"/>
                    <a:pt x="13615" y="13238"/>
                    <a:pt x="13584" y="13269"/>
                  </a:cubicBezTo>
                  <a:lnTo>
                    <a:pt x="13269" y="13584"/>
                  </a:lnTo>
                  <a:cubicBezTo>
                    <a:pt x="13251" y="13602"/>
                    <a:pt x="13229" y="13610"/>
                    <a:pt x="13205" y="13610"/>
                  </a:cubicBezTo>
                  <a:cubicBezTo>
                    <a:pt x="13187" y="13610"/>
                    <a:pt x="13169" y="13605"/>
                    <a:pt x="13152" y="13594"/>
                  </a:cubicBezTo>
                  <a:lnTo>
                    <a:pt x="12463" y="13132"/>
                  </a:lnTo>
                  <a:cubicBezTo>
                    <a:pt x="12424" y="13107"/>
                    <a:pt x="12378" y="13094"/>
                    <a:pt x="12333" y="13094"/>
                  </a:cubicBezTo>
                  <a:cubicBezTo>
                    <a:pt x="12292" y="13094"/>
                    <a:pt x="12252" y="13104"/>
                    <a:pt x="12217" y="13125"/>
                  </a:cubicBezTo>
                  <a:cubicBezTo>
                    <a:pt x="12049" y="13218"/>
                    <a:pt x="11874" y="13289"/>
                    <a:pt x="11692" y="13341"/>
                  </a:cubicBezTo>
                  <a:cubicBezTo>
                    <a:pt x="11607" y="13365"/>
                    <a:pt x="11542" y="13433"/>
                    <a:pt x="11524" y="13523"/>
                  </a:cubicBezTo>
                  <a:lnTo>
                    <a:pt x="11360" y="14338"/>
                  </a:lnTo>
                  <a:cubicBezTo>
                    <a:pt x="11353" y="14379"/>
                    <a:pt x="11315" y="14413"/>
                    <a:pt x="11271" y="14413"/>
                  </a:cubicBezTo>
                  <a:lnTo>
                    <a:pt x="10825" y="14413"/>
                  </a:lnTo>
                  <a:cubicBezTo>
                    <a:pt x="10781" y="14413"/>
                    <a:pt x="10743" y="14379"/>
                    <a:pt x="10733" y="14338"/>
                  </a:cubicBezTo>
                  <a:lnTo>
                    <a:pt x="10572" y="13523"/>
                  </a:lnTo>
                  <a:cubicBezTo>
                    <a:pt x="10555" y="13433"/>
                    <a:pt x="10489" y="13365"/>
                    <a:pt x="10404" y="13341"/>
                  </a:cubicBezTo>
                  <a:cubicBezTo>
                    <a:pt x="10222" y="13289"/>
                    <a:pt x="10044" y="13218"/>
                    <a:pt x="9880" y="13125"/>
                  </a:cubicBezTo>
                  <a:cubicBezTo>
                    <a:pt x="9842" y="13104"/>
                    <a:pt x="9802" y="13094"/>
                    <a:pt x="9762" y="13094"/>
                  </a:cubicBezTo>
                  <a:cubicBezTo>
                    <a:pt x="9717" y="13094"/>
                    <a:pt x="9673" y="13107"/>
                    <a:pt x="9633" y="13132"/>
                  </a:cubicBezTo>
                  <a:lnTo>
                    <a:pt x="8937" y="13594"/>
                  </a:lnTo>
                  <a:cubicBezTo>
                    <a:pt x="8922" y="13605"/>
                    <a:pt x="8904" y="13610"/>
                    <a:pt x="8885" y="13610"/>
                  </a:cubicBezTo>
                  <a:cubicBezTo>
                    <a:pt x="8862" y="13610"/>
                    <a:pt x="8838" y="13602"/>
                    <a:pt x="8821" y="13584"/>
                  </a:cubicBezTo>
                  <a:lnTo>
                    <a:pt x="8505" y="13269"/>
                  </a:lnTo>
                  <a:cubicBezTo>
                    <a:pt x="8475" y="13235"/>
                    <a:pt x="8471" y="13187"/>
                    <a:pt x="8495" y="13152"/>
                  </a:cubicBezTo>
                  <a:lnTo>
                    <a:pt x="8958" y="12457"/>
                  </a:lnTo>
                  <a:cubicBezTo>
                    <a:pt x="9006" y="12385"/>
                    <a:pt x="9009" y="12289"/>
                    <a:pt x="8965" y="12213"/>
                  </a:cubicBezTo>
                  <a:cubicBezTo>
                    <a:pt x="8872" y="12046"/>
                    <a:pt x="8800" y="11871"/>
                    <a:pt x="8749" y="11689"/>
                  </a:cubicBezTo>
                  <a:cubicBezTo>
                    <a:pt x="8725" y="11604"/>
                    <a:pt x="8656" y="11538"/>
                    <a:pt x="8567" y="11521"/>
                  </a:cubicBezTo>
                  <a:lnTo>
                    <a:pt x="7751" y="11357"/>
                  </a:lnTo>
                  <a:cubicBezTo>
                    <a:pt x="7707" y="11350"/>
                    <a:pt x="7676" y="11312"/>
                    <a:pt x="7676" y="11268"/>
                  </a:cubicBezTo>
                  <a:lnTo>
                    <a:pt x="7676" y="10822"/>
                  </a:lnTo>
                  <a:cubicBezTo>
                    <a:pt x="7676" y="10778"/>
                    <a:pt x="7707" y="10740"/>
                    <a:pt x="7751" y="10730"/>
                  </a:cubicBezTo>
                  <a:lnTo>
                    <a:pt x="7799" y="10719"/>
                  </a:lnTo>
                  <a:cubicBezTo>
                    <a:pt x="7933" y="10699"/>
                    <a:pt x="8019" y="10572"/>
                    <a:pt x="7991" y="10442"/>
                  </a:cubicBezTo>
                  <a:cubicBezTo>
                    <a:pt x="7971" y="10330"/>
                    <a:pt x="7872" y="10254"/>
                    <a:pt x="7762" y="10254"/>
                  </a:cubicBezTo>
                  <a:cubicBezTo>
                    <a:pt x="7744" y="10254"/>
                    <a:pt x="7725" y="10256"/>
                    <a:pt x="7707" y="10260"/>
                  </a:cubicBezTo>
                  <a:lnTo>
                    <a:pt x="7659" y="10270"/>
                  </a:lnTo>
                  <a:cubicBezTo>
                    <a:pt x="7395" y="10322"/>
                    <a:pt x="7207" y="10551"/>
                    <a:pt x="7207" y="10822"/>
                  </a:cubicBezTo>
                  <a:lnTo>
                    <a:pt x="7207" y="11268"/>
                  </a:lnTo>
                  <a:cubicBezTo>
                    <a:pt x="7207" y="11535"/>
                    <a:pt x="7395" y="11765"/>
                    <a:pt x="7659" y="11819"/>
                  </a:cubicBezTo>
                  <a:lnTo>
                    <a:pt x="8337" y="11953"/>
                  </a:lnTo>
                  <a:cubicBezTo>
                    <a:pt x="8379" y="12076"/>
                    <a:pt x="8427" y="12196"/>
                    <a:pt x="8485" y="12313"/>
                  </a:cubicBezTo>
                  <a:lnTo>
                    <a:pt x="8101" y="12892"/>
                  </a:lnTo>
                  <a:cubicBezTo>
                    <a:pt x="7954" y="13115"/>
                    <a:pt x="7981" y="13409"/>
                    <a:pt x="8170" y="13601"/>
                  </a:cubicBezTo>
                  <a:lnTo>
                    <a:pt x="8485" y="13917"/>
                  </a:lnTo>
                  <a:cubicBezTo>
                    <a:pt x="8594" y="14024"/>
                    <a:pt x="8738" y="14079"/>
                    <a:pt x="8882" y="14079"/>
                  </a:cubicBezTo>
                  <a:cubicBezTo>
                    <a:pt x="8990" y="14079"/>
                    <a:pt x="9099" y="14048"/>
                    <a:pt x="9194" y="13985"/>
                  </a:cubicBezTo>
                  <a:lnTo>
                    <a:pt x="9773" y="13601"/>
                  </a:lnTo>
                  <a:cubicBezTo>
                    <a:pt x="9890" y="13660"/>
                    <a:pt x="10010" y="13708"/>
                    <a:pt x="10133" y="13749"/>
                  </a:cubicBezTo>
                  <a:lnTo>
                    <a:pt x="10267" y="14427"/>
                  </a:lnTo>
                  <a:cubicBezTo>
                    <a:pt x="10322" y="14691"/>
                    <a:pt x="10551" y="14880"/>
                    <a:pt x="10818" y="14880"/>
                  </a:cubicBezTo>
                  <a:lnTo>
                    <a:pt x="11264" y="14880"/>
                  </a:lnTo>
                  <a:cubicBezTo>
                    <a:pt x="11266" y="14880"/>
                    <a:pt x="11269" y="14880"/>
                    <a:pt x="11271" y="14880"/>
                  </a:cubicBezTo>
                  <a:cubicBezTo>
                    <a:pt x="11539" y="14880"/>
                    <a:pt x="11765" y="14689"/>
                    <a:pt x="11819" y="14431"/>
                  </a:cubicBezTo>
                  <a:lnTo>
                    <a:pt x="11956" y="13752"/>
                  </a:lnTo>
                  <a:cubicBezTo>
                    <a:pt x="12080" y="13708"/>
                    <a:pt x="12199" y="13660"/>
                    <a:pt x="12316" y="13601"/>
                  </a:cubicBezTo>
                  <a:lnTo>
                    <a:pt x="12892" y="13989"/>
                  </a:lnTo>
                  <a:cubicBezTo>
                    <a:pt x="12986" y="14051"/>
                    <a:pt x="13094" y="14081"/>
                    <a:pt x="13201" y="14081"/>
                  </a:cubicBezTo>
                  <a:cubicBezTo>
                    <a:pt x="13347" y="14081"/>
                    <a:pt x="13492" y="14025"/>
                    <a:pt x="13601" y="13917"/>
                  </a:cubicBezTo>
                  <a:lnTo>
                    <a:pt x="13916" y="13601"/>
                  </a:lnTo>
                  <a:cubicBezTo>
                    <a:pt x="14105" y="13413"/>
                    <a:pt x="14136" y="13115"/>
                    <a:pt x="13988" y="12892"/>
                  </a:cubicBezTo>
                  <a:lnTo>
                    <a:pt x="13601" y="12316"/>
                  </a:lnTo>
                  <a:cubicBezTo>
                    <a:pt x="13659" y="12200"/>
                    <a:pt x="13707" y="12080"/>
                    <a:pt x="13752" y="11956"/>
                  </a:cubicBezTo>
                  <a:lnTo>
                    <a:pt x="14430" y="11819"/>
                  </a:lnTo>
                  <a:cubicBezTo>
                    <a:pt x="14691" y="11768"/>
                    <a:pt x="14883" y="11535"/>
                    <a:pt x="14883" y="11268"/>
                  </a:cubicBezTo>
                  <a:lnTo>
                    <a:pt x="14883" y="10822"/>
                  </a:lnTo>
                  <a:cubicBezTo>
                    <a:pt x="14883" y="10555"/>
                    <a:pt x="14694" y="10322"/>
                    <a:pt x="14434" y="10270"/>
                  </a:cubicBezTo>
                  <a:lnTo>
                    <a:pt x="13752" y="10133"/>
                  </a:lnTo>
                  <a:cubicBezTo>
                    <a:pt x="13711" y="10010"/>
                    <a:pt x="13663" y="9890"/>
                    <a:pt x="13604" y="9774"/>
                  </a:cubicBezTo>
                  <a:lnTo>
                    <a:pt x="13988" y="9198"/>
                  </a:lnTo>
                  <a:cubicBezTo>
                    <a:pt x="14136" y="8975"/>
                    <a:pt x="14108" y="8677"/>
                    <a:pt x="13920" y="8489"/>
                  </a:cubicBezTo>
                  <a:lnTo>
                    <a:pt x="13604" y="8173"/>
                  </a:lnTo>
                  <a:cubicBezTo>
                    <a:pt x="13494" y="8063"/>
                    <a:pt x="13351" y="8007"/>
                    <a:pt x="13206" y="8007"/>
                  </a:cubicBezTo>
                  <a:cubicBezTo>
                    <a:pt x="13098" y="8007"/>
                    <a:pt x="12990" y="8038"/>
                    <a:pt x="12895" y="8101"/>
                  </a:cubicBezTo>
                  <a:lnTo>
                    <a:pt x="12316" y="8489"/>
                  </a:lnTo>
                  <a:cubicBezTo>
                    <a:pt x="12199" y="8430"/>
                    <a:pt x="12080" y="8379"/>
                    <a:pt x="11956" y="8338"/>
                  </a:cubicBezTo>
                  <a:lnTo>
                    <a:pt x="11819" y="7659"/>
                  </a:lnTo>
                  <a:cubicBezTo>
                    <a:pt x="11768" y="7395"/>
                    <a:pt x="11535" y="7207"/>
                    <a:pt x="11267" y="7207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2" name="Google Shape;512;p44">
            <a:extLst>
              <a:ext uri="{FF2B5EF4-FFF2-40B4-BE49-F238E27FC236}">
                <a16:creationId xmlns:a16="http://schemas.microsoft.com/office/drawing/2014/main" id="{19EC049A-DD5D-44A5-9C5E-D05EB04B4FA7}"/>
              </a:ext>
            </a:extLst>
          </p:cNvPr>
          <p:cNvGrpSpPr/>
          <p:nvPr/>
        </p:nvGrpSpPr>
        <p:grpSpPr>
          <a:xfrm>
            <a:off x="4302022" y="577447"/>
            <a:ext cx="913425" cy="370975"/>
            <a:chOff x="6514150" y="4420266"/>
            <a:chExt cx="913425" cy="370975"/>
          </a:xfrm>
        </p:grpSpPr>
        <p:sp>
          <p:nvSpPr>
            <p:cNvPr id="83" name="Google Shape;513;p44">
              <a:extLst>
                <a:ext uri="{FF2B5EF4-FFF2-40B4-BE49-F238E27FC236}">
                  <a16:creationId xmlns:a16="http://schemas.microsoft.com/office/drawing/2014/main" id="{3A02E030-CEEE-4FA2-A826-F7AD6385A64B}"/>
                </a:ext>
              </a:extLst>
            </p:cNvPr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514;p44">
              <a:extLst>
                <a:ext uri="{FF2B5EF4-FFF2-40B4-BE49-F238E27FC236}">
                  <a16:creationId xmlns:a16="http://schemas.microsoft.com/office/drawing/2014/main" id="{0BC7A9A9-2A61-4340-9F70-95EB6460811F}"/>
                </a:ext>
              </a:extLst>
            </p:cNvPr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130724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5" name="b5e80740-5b81-4db6-8a2a-792167cc284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57117" y="924900"/>
            <a:ext cx="7847903" cy="5423786"/>
            <a:chOff x="680500" y="1312368"/>
            <a:chExt cx="7258584" cy="5016500"/>
          </a:xfrm>
        </p:grpSpPr>
        <p:sp>
          <p:nvSpPr>
            <p:cNvPr id="6" name="îṡľïḓe"/>
            <p:cNvSpPr/>
            <p:nvPr/>
          </p:nvSpPr>
          <p:spPr bwMode="auto">
            <a:xfrm>
              <a:off x="680500" y="1312368"/>
              <a:ext cx="3542453" cy="5016500"/>
            </a:xfrm>
            <a:prstGeom prst="roundRect">
              <a:avLst>
                <a:gd name="adj" fmla="val 8098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1" name="íśľîḍe"/>
            <p:cNvSpPr/>
            <p:nvPr/>
          </p:nvSpPr>
          <p:spPr bwMode="auto">
            <a:xfrm>
              <a:off x="4396631" y="1312368"/>
              <a:ext cx="3542453" cy="5016500"/>
            </a:xfrm>
            <a:prstGeom prst="roundRect">
              <a:avLst>
                <a:gd name="adj" fmla="val 8098"/>
              </a:avLst>
            </a:prstGeom>
            <a:solidFill>
              <a:srgbClr val="1E4957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9" name="ïṡľïḓè"/>
            <p:cNvSpPr/>
            <p:nvPr/>
          </p:nvSpPr>
          <p:spPr bwMode="auto">
            <a:xfrm>
              <a:off x="2184859" y="1707276"/>
              <a:ext cx="518934" cy="499754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47" name="îṡľïḓe">
            <a:extLst>
              <a:ext uri="{FF2B5EF4-FFF2-40B4-BE49-F238E27FC236}">
                <a16:creationId xmlns:a16="http://schemas.microsoft.com/office/drawing/2014/main" id="{976E3BD4-697B-4B86-B080-27387FA29264}"/>
              </a:ext>
            </a:extLst>
          </p:cNvPr>
          <p:cNvSpPr/>
          <p:nvPr/>
        </p:nvSpPr>
        <p:spPr bwMode="auto">
          <a:xfrm>
            <a:off x="8251853" y="919864"/>
            <a:ext cx="3830062" cy="5423786"/>
          </a:xfrm>
          <a:prstGeom prst="roundRect">
            <a:avLst>
              <a:gd name="adj" fmla="val 8098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pic>
        <p:nvPicPr>
          <p:cNvPr id="48" name="Picture 2" descr="查看源图像">
            <a:extLst>
              <a:ext uri="{FF2B5EF4-FFF2-40B4-BE49-F238E27FC236}">
                <a16:creationId xmlns:a16="http://schemas.microsoft.com/office/drawing/2014/main" id="{F0B92DBC-BBF7-4D28-80ED-7EAA7125C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72" y="1147933"/>
            <a:ext cx="3090441" cy="15452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查看源图像">
            <a:extLst>
              <a:ext uri="{FF2B5EF4-FFF2-40B4-BE49-F238E27FC236}">
                <a16:creationId xmlns:a16="http://schemas.microsoft.com/office/drawing/2014/main" id="{6B37E0D7-78AD-4FE0-83D8-91C766C36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484" y="1176714"/>
            <a:ext cx="3090441" cy="15452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查看源图像">
            <a:extLst>
              <a:ext uri="{FF2B5EF4-FFF2-40B4-BE49-F238E27FC236}">
                <a16:creationId xmlns:a16="http://schemas.microsoft.com/office/drawing/2014/main" id="{1342A9DB-1060-4CF3-89BF-BFC43CACC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177" y="1176714"/>
            <a:ext cx="3192851" cy="15452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1FDCAB21-B3DD-4F13-A642-629FCA5A52AE}"/>
              </a:ext>
            </a:extLst>
          </p:cNvPr>
          <p:cNvSpPr txBox="1"/>
          <p:nvPr/>
        </p:nvSpPr>
        <p:spPr>
          <a:xfrm>
            <a:off x="264987" y="4756436"/>
            <a:ext cx="3614321" cy="115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阻止</a:t>
            </a:r>
            <a:r>
              <a:rPr lang="en-US" altLang="zh-CN" sz="1600" dirty="0"/>
              <a:t>90%</a:t>
            </a:r>
            <a:r>
              <a:rPr lang="zh-CN" altLang="en-US" sz="1600" dirty="0"/>
              <a:t>酒驾、疲劳驾驶、心不在焉的车祸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拯救</a:t>
            </a:r>
            <a:r>
              <a:rPr lang="en-US" altLang="zh-CN" sz="1600" dirty="0"/>
              <a:t>100</a:t>
            </a:r>
            <a:r>
              <a:rPr lang="zh-CN" altLang="en-US" sz="1600" dirty="0"/>
              <a:t>万的生命（世卫组织</a:t>
            </a:r>
            <a:r>
              <a:rPr lang="en-US" altLang="zh-CN" sz="1600" dirty="0"/>
              <a:t>2012</a:t>
            </a:r>
            <a:r>
              <a:rPr lang="zh-CN" altLang="en-US" sz="1600" dirty="0"/>
              <a:t>调查）</a:t>
            </a: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61220E1D-27AE-4841-B680-A6ECD078D6C5}"/>
              </a:ext>
            </a:extLst>
          </p:cNvPr>
          <p:cNvCxnSpPr>
            <a:cxnSpLocks/>
          </p:cNvCxnSpPr>
          <p:nvPr/>
        </p:nvCxnSpPr>
        <p:spPr>
          <a:xfrm>
            <a:off x="1052623" y="723014"/>
            <a:ext cx="10086753" cy="0"/>
          </a:xfrm>
          <a:prstGeom prst="line">
            <a:avLst/>
          </a:prstGeom>
          <a:ln w="12700">
            <a:solidFill>
              <a:srgbClr val="1E4957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箭头: 下 66">
            <a:extLst>
              <a:ext uri="{FF2B5EF4-FFF2-40B4-BE49-F238E27FC236}">
                <a16:creationId xmlns:a16="http://schemas.microsoft.com/office/drawing/2014/main" id="{788CEEAC-F56B-45B4-9504-DB59FC18D6A6}"/>
              </a:ext>
            </a:extLst>
          </p:cNvPr>
          <p:cNvSpPr/>
          <p:nvPr/>
        </p:nvSpPr>
        <p:spPr>
          <a:xfrm>
            <a:off x="5550715" y="3040706"/>
            <a:ext cx="995977" cy="1435529"/>
          </a:xfrm>
          <a:prstGeom prst="downArrow">
            <a:avLst/>
          </a:prstGeom>
          <a:solidFill>
            <a:srgbClr val="62B1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下 67">
            <a:extLst>
              <a:ext uri="{FF2B5EF4-FFF2-40B4-BE49-F238E27FC236}">
                <a16:creationId xmlns:a16="http://schemas.microsoft.com/office/drawing/2014/main" id="{A99834D1-5425-441B-AB57-B92A866820E9}"/>
              </a:ext>
            </a:extLst>
          </p:cNvPr>
          <p:cNvSpPr/>
          <p:nvPr/>
        </p:nvSpPr>
        <p:spPr>
          <a:xfrm>
            <a:off x="1463203" y="3072190"/>
            <a:ext cx="995977" cy="1435529"/>
          </a:xfrm>
          <a:prstGeom prst="downArrow">
            <a:avLst/>
          </a:prstGeom>
          <a:solidFill>
            <a:srgbClr val="62B1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9AF6E4B-AACC-4950-A6EB-C7DDF78BBCAA}"/>
              </a:ext>
            </a:extLst>
          </p:cNvPr>
          <p:cNvSpPr txBox="1"/>
          <p:nvPr/>
        </p:nvSpPr>
        <p:spPr>
          <a:xfrm>
            <a:off x="157117" y="2914725"/>
            <a:ext cx="383006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司机人眼快速识别，人脑做出决策</a:t>
            </a:r>
            <a:endParaRPr lang="en-US" altLang="zh-CN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8DDABCD-2B1D-490A-A1BA-FE67EE1B2F10}"/>
              </a:ext>
            </a:extLst>
          </p:cNvPr>
          <p:cNvSpPr txBox="1"/>
          <p:nvPr/>
        </p:nvSpPr>
        <p:spPr>
          <a:xfrm>
            <a:off x="394716" y="3882024"/>
            <a:ext cx="333886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图像识别，信息决策的新算法</a:t>
            </a:r>
            <a:endParaRPr lang="en-US" altLang="zh-CN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192BA44-E99C-4CFD-9F49-A8CF42C4CE95}"/>
              </a:ext>
            </a:extLst>
          </p:cNvPr>
          <p:cNvSpPr txBox="1"/>
          <p:nvPr/>
        </p:nvSpPr>
        <p:spPr>
          <a:xfrm>
            <a:off x="4311275" y="2848053"/>
            <a:ext cx="36164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由医生人工问诊，容易丢失病例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655D36A-DD55-465E-85AA-E2E8BDCEFFFA}"/>
              </a:ext>
            </a:extLst>
          </p:cNvPr>
          <p:cNvSpPr txBox="1"/>
          <p:nvPr/>
        </p:nvSpPr>
        <p:spPr>
          <a:xfrm>
            <a:off x="4823637" y="3373750"/>
            <a:ext cx="25447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建立个人医疗数据库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AD44676-CCE5-4AFF-93D1-575DC71E2E55}"/>
              </a:ext>
            </a:extLst>
          </p:cNvPr>
          <p:cNvSpPr txBox="1"/>
          <p:nvPr/>
        </p:nvSpPr>
        <p:spPr>
          <a:xfrm>
            <a:off x="4396676" y="3866694"/>
            <a:ext cx="338662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自然语言处理（</a:t>
            </a:r>
            <a:r>
              <a:rPr lang="en-US" altLang="zh-CN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NLP</a:t>
            </a:r>
            <a:r>
              <a:rPr lang="zh-CN" alt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）、卷积神经网络影像识别（</a:t>
            </a:r>
            <a:r>
              <a:rPr lang="en-US" altLang="zh-CN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</a:t>
            </a:r>
            <a:r>
              <a:rPr lang="zh-CN" alt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）等算法</a:t>
            </a:r>
            <a:endParaRPr lang="en-US" altLang="zh-CN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F6106E9-F966-4D59-82FF-E4226BC29879}"/>
              </a:ext>
            </a:extLst>
          </p:cNvPr>
          <p:cNvSpPr txBox="1"/>
          <p:nvPr/>
        </p:nvSpPr>
        <p:spPr>
          <a:xfrm>
            <a:off x="4497463" y="4714724"/>
            <a:ext cx="3244107" cy="152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《</a:t>
            </a:r>
            <a:r>
              <a:rPr lang="zh-CN" altLang="en-US" sz="1600" dirty="0">
                <a:solidFill>
                  <a:schemeClr val="bg1"/>
                </a:solidFill>
              </a:rPr>
              <a:t>柳叶刀</a:t>
            </a:r>
            <a:r>
              <a:rPr lang="en-US" altLang="zh-CN" sz="1600" dirty="0">
                <a:solidFill>
                  <a:schemeClr val="bg1"/>
                </a:solidFill>
              </a:rPr>
              <a:t>.</a:t>
            </a:r>
            <a:r>
              <a:rPr lang="zh-CN" altLang="en-US" sz="1600" dirty="0">
                <a:solidFill>
                  <a:schemeClr val="bg1"/>
                </a:solidFill>
              </a:rPr>
              <a:t>数字医疗</a:t>
            </a:r>
            <a:r>
              <a:rPr lang="en-US" altLang="zh-CN" sz="1600" dirty="0">
                <a:solidFill>
                  <a:schemeClr val="bg1"/>
                </a:solidFill>
              </a:rPr>
              <a:t>》</a:t>
            </a:r>
            <a:r>
              <a:rPr lang="zh-CN" altLang="en-US" sz="1600" dirty="0">
                <a:solidFill>
                  <a:schemeClr val="bg1"/>
                </a:solidFill>
              </a:rPr>
              <a:t>报告指出：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算法成功检测</a:t>
            </a:r>
            <a:r>
              <a:rPr lang="en-US" altLang="zh-CN" sz="1600" dirty="0">
                <a:solidFill>
                  <a:schemeClr val="bg1"/>
                </a:solidFill>
              </a:rPr>
              <a:t>87%</a:t>
            </a:r>
            <a:r>
              <a:rPr lang="zh-CN" altLang="en-US" sz="1600" dirty="0">
                <a:solidFill>
                  <a:schemeClr val="bg1"/>
                </a:solidFill>
              </a:rPr>
              <a:t>的有病案例与</a:t>
            </a:r>
            <a:r>
              <a:rPr lang="en-US" altLang="zh-CN" sz="1600" dirty="0">
                <a:solidFill>
                  <a:schemeClr val="bg1"/>
                </a:solidFill>
              </a:rPr>
              <a:t>93%</a:t>
            </a:r>
            <a:r>
              <a:rPr lang="zh-CN" altLang="en-US" sz="1600" dirty="0">
                <a:solidFill>
                  <a:schemeClr val="bg1"/>
                </a:solidFill>
              </a:rPr>
              <a:t>无病案例，专业医疗人员检测</a:t>
            </a:r>
            <a:r>
              <a:rPr lang="en-US" altLang="zh-CN" sz="1600" dirty="0">
                <a:solidFill>
                  <a:schemeClr val="bg1"/>
                </a:solidFill>
              </a:rPr>
              <a:t>86%</a:t>
            </a:r>
            <a:r>
              <a:rPr lang="zh-CN" altLang="en-US" sz="1600" dirty="0">
                <a:solidFill>
                  <a:schemeClr val="bg1"/>
                </a:solidFill>
              </a:rPr>
              <a:t>的有病案例和</a:t>
            </a:r>
            <a:r>
              <a:rPr lang="en-US" altLang="zh-CN" sz="1600" dirty="0">
                <a:solidFill>
                  <a:schemeClr val="bg1"/>
                </a:solidFill>
              </a:rPr>
              <a:t>91%</a:t>
            </a:r>
            <a:r>
              <a:rPr lang="zh-CN" altLang="en-US" sz="1600" dirty="0">
                <a:solidFill>
                  <a:schemeClr val="bg1"/>
                </a:solidFill>
              </a:rPr>
              <a:t>无病案例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69" name="箭头: 下 68">
            <a:extLst>
              <a:ext uri="{FF2B5EF4-FFF2-40B4-BE49-F238E27FC236}">
                <a16:creationId xmlns:a16="http://schemas.microsoft.com/office/drawing/2014/main" id="{0B8947E7-C71A-490C-9D01-6C112DF9EC07}"/>
              </a:ext>
            </a:extLst>
          </p:cNvPr>
          <p:cNvSpPr/>
          <p:nvPr/>
        </p:nvSpPr>
        <p:spPr>
          <a:xfrm>
            <a:off x="9668894" y="3040413"/>
            <a:ext cx="995977" cy="1435529"/>
          </a:xfrm>
          <a:prstGeom prst="downArrow">
            <a:avLst/>
          </a:prstGeom>
          <a:solidFill>
            <a:srgbClr val="62B1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E8C6086-09D6-453F-9B99-08F8F2A7A673}"/>
              </a:ext>
            </a:extLst>
          </p:cNvPr>
          <p:cNvSpPr txBox="1"/>
          <p:nvPr/>
        </p:nvSpPr>
        <p:spPr>
          <a:xfrm>
            <a:off x="8570458" y="2883702"/>
            <a:ext cx="31928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作曲家探索音乐，抒发情感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5A87C69-2A54-4E77-9A2E-86816064BCBD}"/>
              </a:ext>
            </a:extLst>
          </p:cNvPr>
          <p:cNvSpPr txBox="1"/>
          <p:nvPr/>
        </p:nvSpPr>
        <p:spPr>
          <a:xfrm>
            <a:off x="8428074" y="3448233"/>
            <a:ext cx="3619902" cy="1355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收集大量歌曲对人类情感影响样本，分析神经电化学变化与韵律变化，创作人类的音乐作品</a:t>
            </a:r>
            <a:endParaRPr lang="en-US" altLang="zh-CN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78C3265-50FA-4097-9095-ECB5496D1794}"/>
              </a:ext>
            </a:extLst>
          </p:cNvPr>
          <p:cNvSpPr txBox="1"/>
          <p:nvPr/>
        </p:nvSpPr>
        <p:spPr>
          <a:xfrm>
            <a:off x="8462651" y="4737091"/>
            <a:ext cx="3550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Space150</a:t>
            </a:r>
            <a:r>
              <a:rPr lang="zh-CN" altLang="en-US" sz="1600" dirty="0"/>
              <a:t>模仿说唱歌手</a:t>
            </a:r>
            <a:r>
              <a:rPr lang="en-US" altLang="zh-CN" sz="1600" dirty="0"/>
              <a:t>Travis Scott</a:t>
            </a:r>
            <a:r>
              <a:rPr lang="zh-CN" altLang="en-US" sz="1600" dirty="0"/>
              <a:t>，基于</a:t>
            </a:r>
            <a:r>
              <a:rPr lang="en-US" altLang="zh-CN" sz="1600" dirty="0"/>
              <a:t>AI</a:t>
            </a:r>
            <a:r>
              <a:rPr lang="zh-CN" altLang="en-US" sz="1600" dirty="0"/>
              <a:t>做出机器人</a:t>
            </a:r>
            <a:r>
              <a:rPr lang="en-US" altLang="zh-CN" sz="1600" dirty="0"/>
              <a:t>Travis Bott</a:t>
            </a:r>
            <a:r>
              <a:rPr lang="zh-CN" altLang="en-US" sz="1600" dirty="0"/>
              <a:t>，其作品</a:t>
            </a:r>
            <a:r>
              <a:rPr lang="en-US" altLang="zh-CN" sz="1600" dirty="0"/>
              <a:t>《Jack Park Canny Dope Man》</a:t>
            </a:r>
            <a:r>
              <a:rPr lang="zh-CN" altLang="en-US" sz="1600" dirty="0"/>
              <a:t>让人真假难辨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290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321247" y="4339561"/>
            <a:ext cx="2979237" cy="651761"/>
          </a:xfrm>
        </p:spPr>
        <p:txBody>
          <a:bodyPr>
            <a:noAutofit/>
          </a:bodyPr>
          <a:lstStyle/>
          <a:p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失业危机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907060" y="4254500"/>
            <a:ext cx="1152080" cy="100169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B47D4A24-AF15-4D14-BA93-AC79CB209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3275" y="4991322"/>
            <a:ext cx="3503776" cy="585737"/>
          </a:xfrm>
        </p:spPr>
        <p:txBody>
          <a:bodyPr>
            <a:normAutofit fontScale="92500"/>
          </a:bodyPr>
          <a:lstStyle/>
          <a:p>
            <a:pPr lvl="0"/>
            <a:r>
              <a:rPr lang="zh-CN" altLang="en-US" sz="2400" dirty="0">
                <a:latin typeface="+mn-ea"/>
              </a:rPr>
              <a:t>技术性失业 结构性失业</a:t>
            </a:r>
            <a:r>
              <a:rPr lang="en-US" altLang="zh-CN" sz="2400" dirty="0">
                <a:latin typeface="+mn-ea"/>
              </a:rPr>
              <a:t>…</a:t>
            </a: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89E8F489-E55D-4AA0-84C6-CA4603D38611}"/>
              </a:ext>
            </a:extLst>
          </p:cNvPr>
          <p:cNvSpPr/>
          <p:nvPr/>
        </p:nvSpPr>
        <p:spPr>
          <a:xfrm>
            <a:off x="-1028380" y="-685852"/>
            <a:ext cx="5061826" cy="519577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20" name="18654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94908" y="451244"/>
            <a:ext cx="10564860" cy="5756528"/>
            <a:chOff x="660675" y="656522"/>
            <a:chExt cx="10564860" cy="5756528"/>
          </a:xfrm>
        </p:grpSpPr>
        <p:grpSp>
          <p:nvGrpSpPr>
            <p:cNvPr id="21" name="îšḻïḋe"/>
            <p:cNvGrpSpPr/>
            <p:nvPr/>
          </p:nvGrpSpPr>
          <p:grpSpPr>
            <a:xfrm>
              <a:off x="5735960" y="706460"/>
              <a:ext cx="5489575" cy="2846388"/>
              <a:chOff x="4821238" y="2305050"/>
              <a:chExt cx="5489575" cy="2846388"/>
            </a:xfrm>
          </p:grpSpPr>
          <p:sp>
            <p:nvSpPr>
              <p:cNvPr id="76" name="ïs1iḋé"/>
              <p:cNvSpPr/>
              <p:nvPr/>
            </p:nvSpPr>
            <p:spPr bwMode="auto">
              <a:xfrm>
                <a:off x="5676901" y="2757488"/>
                <a:ext cx="1363663" cy="1192213"/>
              </a:xfrm>
              <a:custGeom>
                <a:avLst/>
                <a:gdLst>
                  <a:gd name="T0" fmla="*/ 244 w 859"/>
                  <a:gd name="T1" fmla="*/ 18 h 751"/>
                  <a:gd name="T2" fmla="*/ 0 w 859"/>
                  <a:gd name="T3" fmla="*/ 380 h 751"/>
                  <a:gd name="T4" fmla="*/ 576 w 859"/>
                  <a:gd name="T5" fmla="*/ 751 h 751"/>
                  <a:gd name="T6" fmla="*/ 859 w 859"/>
                  <a:gd name="T7" fmla="*/ 333 h 751"/>
                  <a:gd name="T8" fmla="*/ 340 w 859"/>
                  <a:gd name="T9" fmla="*/ 0 h 751"/>
                  <a:gd name="T10" fmla="*/ 244 w 859"/>
                  <a:gd name="T11" fmla="*/ 18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9" h="751">
                    <a:moveTo>
                      <a:pt x="244" y="18"/>
                    </a:moveTo>
                    <a:lnTo>
                      <a:pt x="0" y="380"/>
                    </a:lnTo>
                    <a:lnTo>
                      <a:pt x="576" y="751"/>
                    </a:lnTo>
                    <a:lnTo>
                      <a:pt x="859" y="333"/>
                    </a:lnTo>
                    <a:lnTo>
                      <a:pt x="340" y="0"/>
                    </a:lnTo>
                    <a:lnTo>
                      <a:pt x="244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77" name="ïŝ1iďê"/>
              <p:cNvSpPr/>
              <p:nvPr/>
            </p:nvSpPr>
            <p:spPr bwMode="auto">
              <a:xfrm>
                <a:off x="5676901" y="2757488"/>
                <a:ext cx="1363663" cy="1192213"/>
              </a:xfrm>
              <a:custGeom>
                <a:avLst/>
                <a:gdLst>
                  <a:gd name="T0" fmla="*/ 244 w 859"/>
                  <a:gd name="T1" fmla="*/ 18 h 751"/>
                  <a:gd name="T2" fmla="*/ 0 w 859"/>
                  <a:gd name="T3" fmla="*/ 380 h 751"/>
                  <a:gd name="T4" fmla="*/ 576 w 859"/>
                  <a:gd name="T5" fmla="*/ 751 h 751"/>
                  <a:gd name="T6" fmla="*/ 859 w 859"/>
                  <a:gd name="T7" fmla="*/ 333 h 751"/>
                  <a:gd name="T8" fmla="*/ 340 w 859"/>
                  <a:gd name="T9" fmla="*/ 0 h 751"/>
                  <a:gd name="T10" fmla="*/ 244 w 859"/>
                  <a:gd name="T11" fmla="*/ 18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9" h="751">
                    <a:moveTo>
                      <a:pt x="244" y="18"/>
                    </a:moveTo>
                    <a:lnTo>
                      <a:pt x="0" y="380"/>
                    </a:lnTo>
                    <a:lnTo>
                      <a:pt x="576" y="751"/>
                    </a:lnTo>
                    <a:lnTo>
                      <a:pt x="859" y="333"/>
                    </a:lnTo>
                    <a:lnTo>
                      <a:pt x="340" y="0"/>
                    </a:lnTo>
                    <a:lnTo>
                      <a:pt x="244" y="1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78" name="i$ļíḑè"/>
              <p:cNvSpPr/>
              <p:nvPr/>
            </p:nvSpPr>
            <p:spPr bwMode="auto">
              <a:xfrm>
                <a:off x="5751513" y="3057525"/>
                <a:ext cx="487363" cy="474663"/>
              </a:xfrm>
              <a:custGeom>
                <a:avLst/>
                <a:gdLst>
                  <a:gd name="T0" fmla="*/ 307 w 307"/>
                  <a:gd name="T1" fmla="*/ 121 h 299"/>
                  <a:gd name="T2" fmla="*/ 189 w 307"/>
                  <a:gd name="T3" fmla="*/ 299 h 299"/>
                  <a:gd name="T4" fmla="*/ 0 w 307"/>
                  <a:gd name="T5" fmla="*/ 176 h 299"/>
                  <a:gd name="T6" fmla="*/ 118 w 307"/>
                  <a:gd name="T7" fmla="*/ 0 h 299"/>
                  <a:gd name="T8" fmla="*/ 307 w 307"/>
                  <a:gd name="T9" fmla="*/ 121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" h="299">
                    <a:moveTo>
                      <a:pt x="307" y="121"/>
                    </a:moveTo>
                    <a:lnTo>
                      <a:pt x="189" y="299"/>
                    </a:lnTo>
                    <a:lnTo>
                      <a:pt x="0" y="176"/>
                    </a:lnTo>
                    <a:lnTo>
                      <a:pt x="118" y="0"/>
                    </a:lnTo>
                    <a:lnTo>
                      <a:pt x="307" y="121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79" name="îśļïḍê"/>
              <p:cNvSpPr/>
              <p:nvPr/>
            </p:nvSpPr>
            <p:spPr bwMode="auto">
              <a:xfrm>
                <a:off x="5751513" y="3057525"/>
                <a:ext cx="487363" cy="474663"/>
              </a:xfrm>
              <a:custGeom>
                <a:avLst/>
                <a:gdLst>
                  <a:gd name="T0" fmla="*/ 307 w 307"/>
                  <a:gd name="T1" fmla="*/ 121 h 299"/>
                  <a:gd name="T2" fmla="*/ 189 w 307"/>
                  <a:gd name="T3" fmla="*/ 299 h 299"/>
                  <a:gd name="T4" fmla="*/ 0 w 307"/>
                  <a:gd name="T5" fmla="*/ 176 h 299"/>
                  <a:gd name="T6" fmla="*/ 118 w 307"/>
                  <a:gd name="T7" fmla="*/ 0 h 299"/>
                  <a:gd name="T8" fmla="*/ 307 w 307"/>
                  <a:gd name="T9" fmla="*/ 121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" h="299">
                    <a:moveTo>
                      <a:pt x="307" y="121"/>
                    </a:moveTo>
                    <a:lnTo>
                      <a:pt x="189" y="299"/>
                    </a:lnTo>
                    <a:lnTo>
                      <a:pt x="0" y="176"/>
                    </a:lnTo>
                    <a:lnTo>
                      <a:pt x="118" y="0"/>
                    </a:lnTo>
                    <a:lnTo>
                      <a:pt x="307" y="12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0" name="îSḷïḋè"/>
              <p:cNvSpPr/>
              <p:nvPr/>
            </p:nvSpPr>
            <p:spPr bwMode="auto">
              <a:xfrm>
                <a:off x="6094413" y="2994025"/>
                <a:ext cx="406400" cy="579438"/>
              </a:xfrm>
              <a:custGeom>
                <a:avLst/>
                <a:gdLst>
                  <a:gd name="T0" fmla="*/ 256 w 256"/>
                  <a:gd name="T1" fmla="*/ 8 h 365"/>
                  <a:gd name="T2" fmla="*/ 14 w 256"/>
                  <a:gd name="T3" fmla="*/ 365 h 365"/>
                  <a:gd name="T4" fmla="*/ 0 w 256"/>
                  <a:gd name="T5" fmla="*/ 357 h 365"/>
                  <a:gd name="T6" fmla="*/ 242 w 256"/>
                  <a:gd name="T7" fmla="*/ 0 h 365"/>
                  <a:gd name="T8" fmla="*/ 256 w 256"/>
                  <a:gd name="T9" fmla="*/ 8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6" h="365">
                    <a:moveTo>
                      <a:pt x="256" y="8"/>
                    </a:moveTo>
                    <a:lnTo>
                      <a:pt x="14" y="365"/>
                    </a:lnTo>
                    <a:lnTo>
                      <a:pt x="0" y="357"/>
                    </a:lnTo>
                    <a:lnTo>
                      <a:pt x="242" y="0"/>
                    </a:lnTo>
                    <a:lnTo>
                      <a:pt x="256" y="8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1" name="iṧḻiďe"/>
              <p:cNvSpPr/>
              <p:nvPr/>
            </p:nvSpPr>
            <p:spPr bwMode="auto">
              <a:xfrm>
                <a:off x="6094413" y="2994025"/>
                <a:ext cx="406400" cy="579438"/>
              </a:xfrm>
              <a:custGeom>
                <a:avLst/>
                <a:gdLst>
                  <a:gd name="T0" fmla="*/ 256 w 256"/>
                  <a:gd name="T1" fmla="*/ 8 h 365"/>
                  <a:gd name="T2" fmla="*/ 14 w 256"/>
                  <a:gd name="T3" fmla="*/ 365 h 365"/>
                  <a:gd name="T4" fmla="*/ 0 w 256"/>
                  <a:gd name="T5" fmla="*/ 357 h 365"/>
                  <a:gd name="T6" fmla="*/ 242 w 256"/>
                  <a:gd name="T7" fmla="*/ 0 h 365"/>
                  <a:gd name="T8" fmla="*/ 256 w 256"/>
                  <a:gd name="T9" fmla="*/ 8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6" h="365">
                    <a:moveTo>
                      <a:pt x="256" y="8"/>
                    </a:moveTo>
                    <a:lnTo>
                      <a:pt x="14" y="365"/>
                    </a:lnTo>
                    <a:lnTo>
                      <a:pt x="0" y="357"/>
                    </a:lnTo>
                    <a:lnTo>
                      <a:pt x="242" y="0"/>
                    </a:lnTo>
                    <a:lnTo>
                      <a:pt x="256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2" name="íṡliḍe"/>
              <p:cNvSpPr/>
              <p:nvPr/>
            </p:nvSpPr>
            <p:spPr bwMode="auto">
              <a:xfrm>
                <a:off x="6143626" y="3025775"/>
                <a:ext cx="409575" cy="579438"/>
              </a:xfrm>
              <a:custGeom>
                <a:avLst/>
                <a:gdLst>
                  <a:gd name="T0" fmla="*/ 258 w 258"/>
                  <a:gd name="T1" fmla="*/ 8 h 365"/>
                  <a:gd name="T2" fmla="*/ 15 w 258"/>
                  <a:gd name="T3" fmla="*/ 365 h 365"/>
                  <a:gd name="T4" fmla="*/ 0 w 258"/>
                  <a:gd name="T5" fmla="*/ 357 h 365"/>
                  <a:gd name="T6" fmla="*/ 242 w 258"/>
                  <a:gd name="T7" fmla="*/ 0 h 365"/>
                  <a:gd name="T8" fmla="*/ 258 w 258"/>
                  <a:gd name="T9" fmla="*/ 8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365">
                    <a:moveTo>
                      <a:pt x="258" y="8"/>
                    </a:moveTo>
                    <a:lnTo>
                      <a:pt x="15" y="365"/>
                    </a:lnTo>
                    <a:lnTo>
                      <a:pt x="0" y="357"/>
                    </a:lnTo>
                    <a:lnTo>
                      <a:pt x="242" y="0"/>
                    </a:lnTo>
                    <a:lnTo>
                      <a:pt x="258" y="8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3" name="išļïḋê"/>
              <p:cNvSpPr/>
              <p:nvPr/>
            </p:nvSpPr>
            <p:spPr bwMode="auto">
              <a:xfrm>
                <a:off x="6143626" y="3025775"/>
                <a:ext cx="409575" cy="579438"/>
              </a:xfrm>
              <a:custGeom>
                <a:avLst/>
                <a:gdLst>
                  <a:gd name="T0" fmla="*/ 258 w 258"/>
                  <a:gd name="T1" fmla="*/ 8 h 365"/>
                  <a:gd name="T2" fmla="*/ 15 w 258"/>
                  <a:gd name="T3" fmla="*/ 365 h 365"/>
                  <a:gd name="T4" fmla="*/ 0 w 258"/>
                  <a:gd name="T5" fmla="*/ 357 h 365"/>
                  <a:gd name="T6" fmla="*/ 242 w 258"/>
                  <a:gd name="T7" fmla="*/ 0 h 365"/>
                  <a:gd name="T8" fmla="*/ 258 w 258"/>
                  <a:gd name="T9" fmla="*/ 8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365">
                    <a:moveTo>
                      <a:pt x="258" y="8"/>
                    </a:moveTo>
                    <a:lnTo>
                      <a:pt x="15" y="365"/>
                    </a:lnTo>
                    <a:lnTo>
                      <a:pt x="0" y="357"/>
                    </a:lnTo>
                    <a:lnTo>
                      <a:pt x="242" y="0"/>
                    </a:lnTo>
                    <a:lnTo>
                      <a:pt x="258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4" name="ï$ľíḓé"/>
              <p:cNvSpPr/>
              <p:nvPr/>
            </p:nvSpPr>
            <p:spPr bwMode="auto">
              <a:xfrm>
                <a:off x="6196013" y="3057525"/>
                <a:ext cx="404813" cy="582613"/>
              </a:xfrm>
              <a:custGeom>
                <a:avLst/>
                <a:gdLst>
                  <a:gd name="T0" fmla="*/ 255 w 255"/>
                  <a:gd name="T1" fmla="*/ 10 h 367"/>
                  <a:gd name="T2" fmla="*/ 13 w 255"/>
                  <a:gd name="T3" fmla="*/ 367 h 367"/>
                  <a:gd name="T4" fmla="*/ 0 w 255"/>
                  <a:gd name="T5" fmla="*/ 357 h 367"/>
                  <a:gd name="T6" fmla="*/ 242 w 255"/>
                  <a:gd name="T7" fmla="*/ 0 h 367"/>
                  <a:gd name="T8" fmla="*/ 255 w 255"/>
                  <a:gd name="T9" fmla="*/ 1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367">
                    <a:moveTo>
                      <a:pt x="255" y="10"/>
                    </a:moveTo>
                    <a:lnTo>
                      <a:pt x="13" y="367"/>
                    </a:lnTo>
                    <a:lnTo>
                      <a:pt x="0" y="357"/>
                    </a:lnTo>
                    <a:lnTo>
                      <a:pt x="242" y="0"/>
                    </a:lnTo>
                    <a:lnTo>
                      <a:pt x="255" y="10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5" name="íşḷiḍè"/>
              <p:cNvSpPr/>
              <p:nvPr/>
            </p:nvSpPr>
            <p:spPr bwMode="auto">
              <a:xfrm>
                <a:off x="6196013" y="3057525"/>
                <a:ext cx="404813" cy="582613"/>
              </a:xfrm>
              <a:custGeom>
                <a:avLst/>
                <a:gdLst>
                  <a:gd name="T0" fmla="*/ 255 w 255"/>
                  <a:gd name="T1" fmla="*/ 10 h 367"/>
                  <a:gd name="T2" fmla="*/ 13 w 255"/>
                  <a:gd name="T3" fmla="*/ 367 h 367"/>
                  <a:gd name="T4" fmla="*/ 0 w 255"/>
                  <a:gd name="T5" fmla="*/ 357 h 367"/>
                  <a:gd name="T6" fmla="*/ 242 w 255"/>
                  <a:gd name="T7" fmla="*/ 0 h 367"/>
                  <a:gd name="T8" fmla="*/ 255 w 255"/>
                  <a:gd name="T9" fmla="*/ 1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367">
                    <a:moveTo>
                      <a:pt x="255" y="10"/>
                    </a:moveTo>
                    <a:lnTo>
                      <a:pt x="13" y="367"/>
                    </a:lnTo>
                    <a:lnTo>
                      <a:pt x="0" y="357"/>
                    </a:lnTo>
                    <a:lnTo>
                      <a:pt x="242" y="0"/>
                    </a:lnTo>
                    <a:lnTo>
                      <a:pt x="255" y="1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6" name="ïşľïde"/>
              <p:cNvSpPr/>
              <p:nvPr/>
            </p:nvSpPr>
            <p:spPr bwMode="auto">
              <a:xfrm>
                <a:off x="6245226" y="3089275"/>
                <a:ext cx="407988" cy="582613"/>
              </a:xfrm>
              <a:custGeom>
                <a:avLst/>
                <a:gdLst>
                  <a:gd name="T0" fmla="*/ 257 w 257"/>
                  <a:gd name="T1" fmla="*/ 10 h 367"/>
                  <a:gd name="T2" fmla="*/ 15 w 257"/>
                  <a:gd name="T3" fmla="*/ 367 h 367"/>
                  <a:gd name="T4" fmla="*/ 0 w 257"/>
                  <a:gd name="T5" fmla="*/ 357 h 367"/>
                  <a:gd name="T6" fmla="*/ 242 w 257"/>
                  <a:gd name="T7" fmla="*/ 0 h 367"/>
                  <a:gd name="T8" fmla="*/ 257 w 257"/>
                  <a:gd name="T9" fmla="*/ 1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367">
                    <a:moveTo>
                      <a:pt x="257" y="10"/>
                    </a:moveTo>
                    <a:lnTo>
                      <a:pt x="15" y="367"/>
                    </a:lnTo>
                    <a:lnTo>
                      <a:pt x="0" y="357"/>
                    </a:lnTo>
                    <a:lnTo>
                      <a:pt x="242" y="0"/>
                    </a:lnTo>
                    <a:lnTo>
                      <a:pt x="257" y="10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7" name="išlíďe"/>
              <p:cNvSpPr/>
              <p:nvPr/>
            </p:nvSpPr>
            <p:spPr bwMode="auto">
              <a:xfrm>
                <a:off x="6245226" y="3089275"/>
                <a:ext cx="407988" cy="582613"/>
              </a:xfrm>
              <a:custGeom>
                <a:avLst/>
                <a:gdLst>
                  <a:gd name="T0" fmla="*/ 257 w 257"/>
                  <a:gd name="T1" fmla="*/ 10 h 367"/>
                  <a:gd name="T2" fmla="*/ 15 w 257"/>
                  <a:gd name="T3" fmla="*/ 367 h 367"/>
                  <a:gd name="T4" fmla="*/ 0 w 257"/>
                  <a:gd name="T5" fmla="*/ 357 h 367"/>
                  <a:gd name="T6" fmla="*/ 242 w 257"/>
                  <a:gd name="T7" fmla="*/ 0 h 367"/>
                  <a:gd name="T8" fmla="*/ 257 w 257"/>
                  <a:gd name="T9" fmla="*/ 1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367">
                    <a:moveTo>
                      <a:pt x="257" y="10"/>
                    </a:moveTo>
                    <a:lnTo>
                      <a:pt x="15" y="367"/>
                    </a:lnTo>
                    <a:lnTo>
                      <a:pt x="0" y="357"/>
                    </a:lnTo>
                    <a:lnTo>
                      <a:pt x="242" y="0"/>
                    </a:lnTo>
                    <a:lnTo>
                      <a:pt x="257" y="1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8" name="iṡḻíḓè"/>
              <p:cNvSpPr/>
              <p:nvPr/>
            </p:nvSpPr>
            <p:spPr bwMode="auto">
              <a:xfrm>
                <a:off x="6296026" y="3121025"/>
                <a:ext cx="406400" cy="582613"/>
              </a:xfrm>
              <a:custGeom>
                <a:avLst/>
                <a:gdLst>
                  <a:gd name="T0" fmla="*/ 256 w 256"/>
                  <a:gd name="T1" fmla="*/ 10 h 367"/>
                  <a:gd name="T2" fmla="*/ 14 w 256"/>
                  <a:gd name="T3" fmla="*/ 367 h 367"/>
                  <a:gd name="T4" fmla="*/ 0 w 256"/>
                  <a:gd name="T5" fmla="*/ 357 h 367"/>
                  <a:gd name="T6" fmla="*/ 242 w 256"/>
                  <a:gd name="T7" fmla="*/ 0 h 367"/>
                  <a:gd name="T8" fmla="*/ 256 w 256"/>
                  <a:gd name="T9" fmla="*/ 1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6" h="367">
                    <a:moveTo>
                      <a:pt x="256" y="10"/>
                    </a:moveTo>
                    <a:lnTo>
                      <a:pt x="14" y="367"/>
                    </a:lnTo>
                    <a:lnTo>
                      <a:pt x="0" y="357"/>
                    </a:lnTo>
                    <a:lnTo>
                      <a:pt x="242" y="0"/>
                    </a:lnTo>
                    <a:lnTo>
                      <a:pt x="256" y="10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9" name="íŝḷïďe"/>
              <p:cNvSpPr/>
              <p:nvPr/>
            </p:nvSpPr>
            <p:spPr bwMode="auto">
              <a:xfrm>
                <a:off x="6296026" y="3121025"/>
                <a:ext cx="406400" cy="582613"/>
              </a:xfrm>
              <a:custGeom>
                <a:avLst/>
                <a:gdLst>
                  <a:gd name="T0" fmla="*/ 256 w 256"/>
                  <a:gd name="T1" fmla="*/ 10 h 367"/>
                  <a:gd name="T2" fmla="*/ 14 w 256"/>
                  <a:gd name="T3" fmla="*/ 367 h 367"/>
                  <a:gd name="T4" fmla="*/ 0 w 256"/>
                  <a:gd name="T5" fmla="*/ 357 h 367"/>
                  <a:gd name="T6" fmla="*/ 242 w 256"/>
                  <a:gd name="T7" fmla="*/ 0 h 367"/>
                  <a:gd name="T8" fmla="*/ 256 w 256"/>
                  <a:gd name="T9" fmla="*/ 1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6" h="367">
                    <a:moveTo>
                      <a:pt x="256" y="10"/>
                    </a:moveTo>
                    <a:lnTo>
                      <a:pt x="14" y="367"/>
                    </a:lnTo>
                    <a:lnTo>
                      <a:pt x="0" y="357"/>
                    </a:lnTo>
                    <a:lnTo>
                      <a:pt x="242" y="0"/>
                    </a:lnTo>
                    <a:lnTo>
                      <a:pt x="256" y="1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0" name="ïṧ1iďê"/>
              <p:cNvSpPr/>
              <p:nvPr/>
            </p:nvSpPr>
            <p:spPr bwMode="auto">
              <a:xfrm>
                <a:off x="6345238" y="3155950"/>
                <a:ext cx="409575" cy="581025"/>
              </a:xfrm>
              <a:custGeom>
                <a:avLst/>
                <a:gdLst>
                  <a:gd name="T0" fmla="*/ 258 w 258"/>
                  <a:gd name="T1" fmla="*/ 9 h 366"/>
                  <a:gd name="T2" fmla="*/ 16 w 258"/>
                  <a:gd name="T3" fmla="*/ 366 h 366"/>
                  <a:gd name="T4" fmla="*/ 0 w 258"/>
                  <a:gd name="T5" fmla="*/ 357 h 366"/>
                  <a:gd name="T6" fmla="*/ 242 w 258"/>
                  <a:gd name="T7" fmla="*/ 0 h 366"/>
                  <a:gd name="T8" fmla="*/ 258 w 258"/>
                  <a:gd name="T9" fmla="*/ 9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366">
                    <a:moveTo>
                      <a:pt x="258" y="9"/>
                    </a:moveTo>
                    <a:lnTo>
                      <a:pt x="16" y="366"/>
                    </a:lnTo>
                    <a:lnTo>
                      <a:pt x="0" y="357"/>
                    </a:lnTo>
                    <a:lnTo>
                      <a:pt x="242" y="0"/>
                    </a:lnTo>
                    <a:lnTo>
                      <a:pt x="258" y="9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1" name="îṡḻïḍè"/>
              <p:cNvSpPr/>
              <p:nvPr/>
            </p:nvSpPr>
            <p:spPr bwMode="auto">
              <a:xfrm>
                <a:off x="6345238" y="3155950"/>
                <a:ext cx="409575" cy="581025"/>
              </a:xfrm>
              <a:custGeom>
                <a:avLst/>
                <a:gdLst>
                  <a:gd name="T0" fmla="*/ 258 w 258"/>
                  <a:gd name="T1" fmla="*/ 9 h 366"/>
                  <a:gd name="T2" fmla="*/ 16 w 258"/>
                  <a:gd name="T3" fmla="*/ 366 h 366"/>
                  <a:gd name="T4" fmla="*/ 0 w 258"/>
                  <a:gd name="T5" fmla="*/ 357 h 366"/>
                  <a:gd name="T6" fmla="*/ 242 w 258"/>
                  <a:gd name="T7" fmla="*/ 0 h 366"/>
                  <a:gd name="T8" fmla="*/ 258 w 258"/>
                  <a:gd name="T9" fmla="*/ 9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366">
                    <a:moveTo>
                      <a:pt x="258" y="9"/>
                    </a:moveTo>
                    <a:lnTo>
                      <a:pt x="16" y="366"/>
                    </a:lnTo>
                    <a:lnTo>
                      <a:pt x="0" y="357"/>
                    </a:lnTo>
                    <a:lnTo>
                      <a:pt x="242" y="0"/>
                    </a:lnTo>
                    <a:lnTo>
                      <a:pt x="258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2" name="ïṡḻíďè"/>
              <p:cNvSpPr/>
              <p:nvPr/>
            </p:nvSpPr>
            <p:spPr bwMode="auto">
              <a:xfrm>
                <a:off x="6397626" y="3187700"/>
                <a:ext cx="406400" cy="582613"/>
              </a:xfrm>
              <a:custGeom>
                <a:avLst/>
                <a:gdLst>
                  <a:gd name="T0" fmla="*/ 256 w 256"/>
                  <a:gd name="T1" fmla="*/ 10 h 367"/>
                  <a:gd name="T2" fmla="*/ 15 w 256"/>
                  <a:gd name="T3" fmla="*/ 367 h 367"/>
                  <a:gd name="T4" fmla="*/ 0 w 256"/>
                  <a:gd name="T5" fmla="*/ 357 h 367"/>
                  <a:gd name="T6" fmla="*/ 242 w 256"/>
                  <a:gd name="T7" fmla="*/ 0 h 367"/>
                  <a:gd name="T8" fmla="*/ 256 w 256"/>
                  <a:gd name="T9" fmla="*/ 1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6" h="367">
                    <a:moveTo>
                      <a:pt x="256" y="10"/>
                    </a:moveTo>
                    <a:lnTo>
                      <a:pt x="15" y="367"/>
                    </a:lnTo>
                    <a:lnTo>
                      <a:pt x="0" y="357"/>
                    </a:lnTo>
                    <a:lnTo>
                      <a:pt x="242" y="0"/>
                    </a:lnTo>
                    <a:lnTo>
                      <a:pt x="256" y="10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3" name="îṥliḋè"/>
              <p:cNvSpPr/>
              <p:nvPr/>
            </p:nvSpPr>
            <p:spPr bwMode="auto">
              <a:xfrm>
                <a:off x="6397626" y="3187700"/>
                <a:ext cx="406400" cy="582613"/>
              </a:xfrm>
              <a:custGeom>
                <a:avLst/>
                <a:gdLst>
                  <a:gd name="T0" fmla="*/ 256 w 256"/>
                  <a:gd name="T1" fmla="*/ 10 h 367"/>
                  <a:gd name="T2" fmla="*/ 15 w 256"/>
                  <a:gd name="T3" fmla="*/ 367 h 367"/>
                  <a:gd name="T4" fmla="*/ 0 w 256"/>
                  <a:gd name="T5" fmla="*/ 357 h 367"/>
                  <a:gd name="T6" fmla="*/ 242 w 256"/>
                  <a:gd name="T7" fmla="*/ 0 h 367"/>
                  <a:gd name="T8" fmla="*/ 256 w 256"/>
                  <a:gd name="T9" fmla="*/ 1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6" h="367">
                    <a:moveTo>
                      <a:pt x="256" y="10"/>
                    </a:moveTo>
                    <a:lnTo>
                      <a:pt x="15" y="367"/>
                    </a:lnTo>
                    <a:lnTo>
                      <a:pt x="0" y="357"/>
                    </a:lnTo>
                    <a:lnTo>
                      <a:pt x="242" y="0"/>
                    </a:lnTo>
                    <a:lnTo>
                      <a:pt x="256" y="1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4" name="ïşlíḓê"/>
              <p:cNvSpPr/>
              <p:nvPr/>
            </p:nvSpPr>
            <p:spPr bwMode="auto">
              <a:xfrm>
                <a:off x="6446838" y="3219450"/>
                <a:ext cx="407988" cy="582613"/>
              </a:xfrm>
              <a:custGeom>
                <a:avLst/>
                <a:gdLst>
                  <a:gd name="T0" fmla="*/ 257 w 257"/>
                  <a:gd name="T1" fmla="*/ 10 h 367"/>
                  <a:gd name="T2" fmla="*/ 15 w 257"/>
                  <a:gd name="T3" fmla="*/ 367 h 367"/>
                  <a:gd name="T4" fmla="*/ 0 w 257"/>
                  <a:gd name="T5" fmla="*/ 357 h 367"/>
                  <a:gd name="T6" fmla="*/ 242 w 257"/>
                  <a:gd name="T7" fmla="*/ 0 h 367"/>
                  <a:gd name="T8" fmla="*/ 257 w 257"/>
                  <a:gd name="T9" fmla="*/ 1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367">
                    <a:moveTo>
                      <a:pt x="257" y="10"/>
                    </a:moveTo>
                    <a:lnTo>
                      <a:pt x="15" y="367"/>
                    </a:lnTo>
                    <a:lnTo>
                      <a:pt x="0" y="357"/>
                    </a:lnTo>
                    <a:lnTo>
                      <a:pt x="242" y="0"/>
                    </a:lnTo>
                    <a:lnTo>
                      <a:pt x="257" y="10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5" name="îSḻíďè"/>
              <p:cNvSpPr/>
              <p:nvPr/>
            </p:nvSpPr>
            <p:spPr bwMode="auto">
              <a:xfrm>
                <a:off x="6446838" y="3219450"/>
                <a:ext cx="407988" cy="582613"/>
              </a:xfrm>
              <a:custGeom>
                <a:avLst/>
                <a:gdLst>
                  <a:gd name="T0" fmla="*/ 257 w 257"/>
                  <a:gd name="T1" fmla="*/ 10 h 367"/>
                  <a:gd name="T2" fmla="*/ 15 w 257"/>
                  <a:gd name="T3" fmla="*/ 367 h 367"/>
                  <a:gd name="T4" fmla="*/ 0 w 257"/>
                  <a:gd name="T5" fmla="*/ 357 h 367"/>
                  <a:gd name="T6" fmla="*/ 242 w 257"/>
                  <a:gd name="T7" fmla="*/ 0 h 367"/>
                  <a:gd name="T8" fmla="*/ 257 w 257"/>
                  <a:gd name="T9" fmla="*/ 1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367">
                    <a:moveTo>
                      <a:pt x="257" y="10"/>
                    </a:moveTo>
                    <a:lnTo>
                      <a:pt x="15" y="367"/>
                    </a:lnTo>
                    <a:lnTo>
                      <a:pt x="0" y="357"/>
                    </a:lnTo>
                    <a:lnTo>
                      <a:pt x="242" y="0"/>
                    </a:lnTo>
                    <a:lnTo>
                      <a:pt x="257" y="1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6" name="iš1íḓé"/>
              <p:cNvSpPr/>
              <p:nvPr/>
            </p:nvSpPr>
            <p:spPr bwMode="auto">
              <a:xfrm>
                <a:off x="6497638" y="3252788"/>
                <a:ext cx="406400" cy="582613"/>
              </a:xfrm>
              <a:custGeom>
                <a:avLst/>
                <a:gdLst>
                  <a:gd name="T0" fmla="*/ 256 w 256"/>
                  <a:gd name="T1" fmla="*/ 10 h 367"/>
                  <a:gd name="T2" fmla="*/ 16 w 256"/>
                  <a:gd name="T3" fmla="*/ 367 h 367"/>
                  <a:gd name="T4" fmla="*/ 0 w 256"/>
                  <a:gd name="T5" fmla="*/ 357 h 367"/>
                  <a:gd name="T6" fmla="*/ 242 w 256"/>
                  <a:gd name="T7" fmla="*/ 0 h 367"/>
                  <a:gd name="T8" fmla="*/ 256 w 256"/>
                  <a:gd name="T9" fmla="*/ 1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6" h="367">
                    <a:moveTo>
                      <a:pt x="256" y="10"/>
                    </a:moveTo>
                    <a:lnTo>
                      <a:pt x="16" y="367"/>
                    </a:lnTo>
                    <a:lnTo>
                      <a:pt x="0" y="357"/>
                    </a:lnTo>
                    <a:lnTo>
                      <a:pt x="242" y="0"/>
                    </a:lnTo>
                    <a:lnTo>
                      <a:pt x="256" y="10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7" name="í$ḻíḑè"/>
              <p:cNvSpPr/>
              <p:nvPr/>
            </p:nvSpPr>
            <p:spPr bwMode="auto">
              <a:xfrm>
                <a:off x="6497638" y="3252788"/>
                <a:ext cx="406400" cy="582613"/>
              </a:xfrm>
              <a:custGeom>
                <a:avLst/>
                <a:gdLst>
                  <a:gd name="T0" fmla="*/ 256 w 256"/>
                  <a:gd name="T1" fmla="*/ 10 h 367"/>
                  <a:gd name="T2" fmla="*/ 16 w 256"/>
                  <a:gd name="T3" fmla="*/ 367 h 367"/>
                  <a:gd name="T4" fmla="*/ 0 w 256"/>
                  <a:gd name="T5" fmla="*/ 357 h 367"/>
                  <a:gd name="T6" fmla="*/ 242 w 256"/>
                  <a:gd name="T7" fmla="*/ 0 h 367"/>
                  <a:gd name="T8" fmla="*/ 256 w 256"/>
                  <a:gd name="T9" fmla="*/ 1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6" h="367">
                    <a:moveTo>
                      <a:pt x="256" y="10"/>
                    </a:moveTo>
                    <a:lnTo>
                      <a:pt x="16" y="367"/>
                    </a:lnTo>
                    <a:lnTo>
                      <a:pt x="0" y="357"/>
                    </a:lnTo>
                    <a:lnTo>
                      <a:pt x="242" y="0"/>
                    </a:lnTo>
                    <a:lnTo>
                      <a:pt x="256" y="1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8" name="îşḷíḋè"/>
              <p:cNvSpPr/>
              <p:nvPr/>
            </p:nvSpPr>
            <p:spPr bwMode="auto">
              <a:xfrm>
                <a:off x="6546851" y="3286125"/>
                <a:ext cx="409575" cy="581025"/>
              </a:xfrm>
              <a:custGeom>
                <a:avLst/>
                <a:gdLst>
                  <a:gd name="T0" fmla="*/ 258 w 258"/>
                  <a:gd name="T1" fmla="*/ 9 h 366"/>
                  <a:gd name="T2" fmla="*/ 16 w 258"/>
                  <a:gd name="T3" fmla="*/ 366 h 366"/>
                  <a:gd name="T4" fmla="*/ 0 w 258"/>
                  <a:gd name="T5" fmla="*/ 357 h 366"/>
                  <a:gd name="T6" fmla="*/ 242 w 258"/>
                  <a:gd name="T7" fmla="*/ 0 h 366"/>
                  <a:gd name="T8" fmla="*/ 258 w 258"/>
                  <a:gd name="T9" fmla="*/ 9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366">
                    <a:moveTo>
                      <a:pt x="258" y="9"/>
                    </a:moveTo>
                    <a:lnTo>
                      <a:pt x="16" y="366"/>
                    </a:lnTo>
                    <a:lnTo>
                      <a:pt x="0" y="357"/>
                    </a:lnTo>
                    <a:lnTo>
                      <a:pt x="242" y="0"/>
                    </a:lnTo>
                    <a:lnTo>
                      <a:pt x="258" y="9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9" name="ïŝļîḍê"/>
              <p:cNvSpPr/>
              <p:nvPr/>
            </p:nvSpPr>
            <p:spPr bwMode="auto">
              <a:xfrm>
                <a:off x="6105526" y="2922588"/>
                <a:ext cx="196850" cy="161925"/>
              </a:xfrm>
              <a:custGeom>
                <a:avLst/>
                <a:gdLst>
                  <a:gd name="T0" fmla="*/ 57 w 72"/>
                  <a:gd name="T1" fmla="*/ 50 h 61"/>
                  <a:gd name="T2" fmla="*/ 47 w 72"/>
                  <a:gd name="T3" fmla="*/ 61 h 61"/>
                  <a:gd name="T4" fmla="*/ 34 w 72"/>
                  <a:gd name="T5" fmla="*/ 52 h 61"/>
                  <a:gd name="T6" fmla="*/ 38 w 72"/>
                  <a:gd name="T7" fmla="*/ 46 h 61"/>
                  <a:gd name="T8" fmla="*/ 44 w 72"/>
                  <a:gd name="T9" fmla="*/ 48 h 61"/>
                  <a:gd name="T10" fmla="*/ 50 w 72"/>
                  <a:gd name="T11" fmla="*/ 43 h 61"/>
                  <a:gd name="T12" fmla="*/ 50 w 72"/>
                  <a:gd name="T13" fmla="*/ 31 h 61"/>
                  <a:gd name="T14" fmla="*/ 37 w 72"/>
                  <a:gd name="T15" fmla="*/ 36 h 61"/>
                  <a:gd name="T16" fmla="*/ 14 w 72"/>
                  <a:gd name="T17" fmla="*/ 40 h 61"/>
                  <a:gd name="T18" fmla="*/ 9 w 72"/>
                  <a:gd name="T19" fmla="*/ 18 h 61"/>
                  <a:gd name="T20" fmla="*/ 0 w 72"/>
                  <a:gd name="T21" fmla="*/ 13 h 61"/>
                  <a:gd name="T22" fmla="*/ 6 w 72"/>
                  <a:gd name="T23" fmla="*/ 5 h 61"/>
                  <a:gd name="T24" fmla="*/ 14 w 72"/>
                  <a:gd name="T25" fmla="*/ 10 h 61"/>
                  <a:gd name="T26" fmla="*/ 24 w 72"/>
                  <a:gd name="T27" fmla="*/ 0 h 61"/>
                  <a:gd name="T28" fmla="*/ 36 w 72"/>
                  <a:gd name="T29" fmla="*/ 9 h 61"/>
                  <a:gd name="T30" fmla="*/ 32 w 72"/>
                  <a:gd name="T31" fmla="*/ 15 h 61"/>
                  <a:gd name="T32" fmla="*/ 25 w 72"/>
                  <a:gd name="T33" fmla="*/ 13 h 61"/>
                  <a:gd name="T34" fmla="*/ 20 w 72"/>
                  <a:gd name="T35" fmla="*/ 18 h 61"/>
                  <a:gd name="T36" fmla="*/ 20 w 72"/>
                  <a:gd name="T37" fmla="*/ 28 h 61"/>
                  <a:gd name="T38" fmla="*/ 34 w 72"/>
                  <a:gd name="T39" fmla="*/ 23 h 61"/>
                  <a:gd name="T40" fmla="*/ 56 w 72"/>
                  <a:gd name="T41" fmla="*/ 19 h 61"/>
                  <a:gd name="T42" fmla="*/ 62 w 72"/>
                  <a:gd name="T43" fmla="*/ 42 h 61"/>
                  <a:gd name="T44" fmla="*/ 72 w 72"/>
                  <a:gd name="T45" fmla="*/ 49 h 61"/>
                  <a:gd name="T46" fmla="*/ 67 w 72"/>
                  <a:gd name="T47" fmla="*/ 57 h 61"/>
                  <a:gd name="T48" fmla="*/ 57 w 72"/>
                  <a:gd name="T49" fmla="*/ 5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2" h="61">
                    <a:moveTo>
                      <a:pt x="57" y="50"/>
                    </a:moveTo>
                    <a:cubicBezTo>
                      <a:pt x="52" y="57"/>
                      <a:pt x="47" y="61"/>
                      <a:pt x="47" y="61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4" y="48"/>
                      <a:pt x="47" y="47"/>
                      <a:pt x="50" y="43"/>
                    </a:cubicBezTo>
                    <a:cubicBezTo>
                      <a:pt x="53" y="38"/>
                      <a:pt x="54" y="33"/>
                      <a:pt x="50" y="31"/>
                    </a:cubicBezTo>
                    <a:cubicBezTo>
                      <a:pt x="47" y="29"/>
                      <a:pt x="42" y="33"/>
                      <a:pt x="37" y="36"/>
                    </a:cubicBezTo>
                    <a:cubicBezTo>
                      <a:pt x="31" y="41"/>
                      <a:pt x="24" y="46"/>
                      <a:pt x="14" y="40"/>
                    </a:cubicBezTo>
                    <a:cubicBezTo>
                      <a:pt x="7" y="35"/>
                      <a:pt x="6" y="26"/>
                      <a:pt x="9" y="18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9" y="4"/>
                      <a:pt x="24" y="0"/>
                      <a:pt x="24" y="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2" y="15"/>
                      <a:pt x="20" y="18"/>
                    </a:cubicBezTo>
                    <a:cubicBezTo>
                      <a:pt x="17" y="23"/>
                      <a:pt x="18" y="26"/>
                      <a:pt x="20" y="28"/>
                    </a:cubicBezTo>
                    <a:cubicBezTo>
                      <a:pt x="24" y="31"/>
                      <a:pt x="28" y="27"/>
                      <a:pt x="34" y="23"/>
                    </a:cubicBezTo>
                    <a:cubicBezTo>
                      <a:pt x="40" y="18"/>
                      <a:pt x="47" y="14"/>
                      <a:pt x="56" y="19"/>
                    </a:cubicBezTo>
                    <a:cubicBezTo>
                      <a:pt x="64" y="25"/>
                      <a:pt x="65" y="33"/>
                      <a:pt x="62" y="42"/>
                    </a:cubicBezTo>
                    <a:cubicBezTo>
                      <a:pt x="72" y="49"/>
                      <a:pt x="72" y="49"/>
                      <a:pt x="72" y="49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57" y="50"/>
                      <a:pt x="57" y="50"/>
                      <a:pt x="57" y="50"/>
                    </a:cubicBezTo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0" name="îśļiḍè"/>
              <p:cNvSpPr/>
              <p:nvPr/>
            </p:nvSpPr>
            <p:spPr bwMode="auto">
              <a:xfrm>
                <a:off x="6064251" y="2757488"/>
                <a:ext cx="152400" cy="87313"/>
              </a:xfrm>
              <a:custGeom>
                <a:avLst/>
                <a:gdLst>
                  <a:gd name="T0" fmla="*/ 0 w 96"/>
                  <a:gd name="T1" fmla="*/ 18 h 55"/>
                  <a:gd name="T2" fmla="*/ 96 w 96"/>
                  <a:gd name="T3" fmla="*/ 0 h 55"/>
                  <a:gd name="T4" fmla="*/ 59 w 96"/>
                  <a:gd name="T5" fmla="*/ 55 h 55"/>
                  <a:gd name="T6" fmla="*/ 0 w 96"/>
                  <a:gd name="T7" fmla="*/ 1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55">
                    <a:moveTo>
                      <a:pt x="0" y="18"/>
                    </a:moveTo>
                    <a:lnTo>
                      <a:pt x="96" y="0"/>
                    </a:lnTo>
                    <a:lnTo>
                      <a:pt x="59" y="55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2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1" name="íṥľîḋe"/>
              <p:cNvSpPr/>
              <p:nvPr/>
            </p:nvSpPr>
            <p:spPr bwMode="auto">
              <a:xfrm>
                <a:off x="6064251" y="2757488"/>
                <a:ext cx="152400" cy="87313"/>
              </a:xfrm>
              <a:custGeom>
                <a:avLst/>
                <a:gdLst>
                  <a:gd name="T0" fmla="*/ 0 w 96"/>
                  <a:gd name="T1" fmla="*/ 18 h 55"/>
                  <a:gd name="T2" fmla="*/ 96 w 96"/>
                  <a:gd name="T3" fmla="*/ 0 h 55"/>
                  <a:gd name="T4" fmla="*/ 59 w 96"/>
                  <a:gd name="T5" fmla="*/ 55 h 55"/>
                  <a:gd name="T6" fmla="*/ 0 w 96"/>
                  <a:gd name="T7" fmla="*/ 1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55">
                    <a:moveTo>
                      <a:pt x="0" y="18"/>
                    </a:moveTo>
                    <a:lnTo>
                      <a:pt x="96" y="0"/>
                    </a:lnTo>
                    <a:lnTo>
                      <a:pt x="59" y="55"/>
                    </a:lnTo>
                    <a:lnTo>
                      <a:pt x="0" y="1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2" name="íśḷîḓe"/>
              <p:cNvSpPr/>
              <p:nvPr/>
            </p:nvSpPr>
            <p:spPr bwMode="auto">
              <a:xfrm>
                <a:off x="5568951" y="2946400"/>
                <a:ext cx="1281113" cy="1036638"/>
              </a:xfrm>
              <a:custGeom>
                <a:avLst/>
                <a:gdLst>
                  <a:gd name="T0" fmla="*/ 127 w 807"/>
                  <a:gd name="T1" fmla="*/ 45 h 653"/>
                  <a:gd name="T2" fmla="*/ 0 w 807"/>
                  <a:gd name="T3" fmla="*/ 461 h 653"/>
                  <a:gd name="T4" fmla="*/ 659 w 807"/>
                  <a:gd name="T5" fmla="*/ 653 h 653"/>
                  <a:gd name="T6" fmla="*/ 807 w 807"/>
                  <a:gd name="T7" fmla="*/ 176 h 653"/>
                  <a:gd name="T8" fmla="*/ 213 w 807"/>
                  <a:gd name="T9" fmla="*/ 0 h 653"/>
                  <a:gd name="T10" fmla="*/ 127 w 807"/>
                  <a:gd name="T11" fmla="*/ 45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7" h="653">
                    <a:moveTo>
                      <a:pt x="127" y="45"/>
                    </a:moveTo>
                    <a:lnTo>
                      <a:pt x="0" y="461"/>
                    </a:lnTo>
                    <a:lnTo>
                      <a:pt x="659" y="653"/>
                    </a:lnTo>
                    <a:lnTo>
                      <a:pt x="807" y="176"/>
                    </a:lnTo>
                    <a:lnTo>
                      <a:pt x="213" y="0"/>
                    </a:lnTo>
                    <a:lnTo>
                      <a:pt x="127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3" name="íśľïḑê"/>
              <p:cNvSpPr/>
              <p:nvPr/>
            </p:nvSpPr>
            <p:spPr bwMode="auto">
              <a:xfrm>
                <a:off x="5568951" y="2946400"/>
                <a:ext cx="1281113" cy="1036638"/>
              </a:xfrm>
              <a:custGeom>
                <a:avLst/>
                <a:gdLst>
                  <a:gd name="T0" fmla="*/ 127 w 807"/>
                  <a:gd name="T1" fmla="*/ 45 h 653"/>
                  <a:gd name="T2" fmla="*/ 0 w 807"/>
                  <a:gd name="T3" fmla="*/ 461 h 653"/>
                  <a:gd name="T4" fmla="*/ 659 w 807"/>
                  <a:gd name="T5" fmla="*/ 653 h 653"/>
                  <a:gd name="T6" fmla="*/ 807 w 807"/>
                  <a:gd name="T7" fmla="*/ 176 h 653"/>
                  <a:gd name="T8" fmla="*/ 213 w 807"/>
                  <a:gd name="T9" fmla="*/ 0 h 653"/>
                  <a:gd name="T10" fmla="*/ 127 w 807"/>
                  <a:gd name="T11" fmla="*/ 45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7" h="653">
                    <a:moveTo>
                      <a:pt x="127" y="45"/>
                    </a:moveTo>
                    <a:lnTo>
                      <a:pt x="0" y="461"/>
                    </a:lnTo>
                    <a:lnTo>
                      <a:pt x="659" y="653"/>
                    </a:lnTo>
                    <a:lnTo>
                      <a:pt x="807" y="176"/>
                    </a:lnTo>
                    <a:lnTo>
                      <a:pt x="213" y="0"/>
                    </a:lnTo>
                    <a:lnTo>
                      <a:pt x="127" y="4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4" name="i$ḻîḍe"/>
              <p:cNvSpPr/>
              <p:nvPr/>
            </p:nvSpPr>
            <p:spPr bwMode="auto">
              <a:xfrm>
                <a:off x="5630863" y="3313113"/>
                <a:ext cx="441325" cy="423863"/>
              </a:xfrm>
              <a:custGeom>
                <a:avLst/>
                <a:gdLst>
                  <a:gd name="T0" fmla="*/ 278 w 278"/>
                  <a:gd name="T1" fmla="*/ 64 h 267"/>
                  <a:gd name="T2" fmla="*/ 217 w 278"/>
                  <a:gd name="T3" fmla="*/ 267 h 267"/>
                  <a:gd name="T4" fmla="*/ 0 w 278"/>
                  <a:gd name="T5" fmla="*/ 203 h 267"/>
                  <a:gd name="T6" fmla="*/ 62 w 278"/>
                  <a:gd name="T7" fmla="*/ 0 h 267"/>
                  <a:gd name="T8" fmla="*/ 278 w 278"/>
                  <a:gd name="T9" fmla="*/ 64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8" h="267">
                    <a:moveTo>
                      <a:pt x="278" y="64"/>
                    </a:moveTo>
                    <a:lnTo>
                      <a:pt x="217" y="267"/>
                    </a:lnTo>
                    <a:lnTo>
                      <a:pt x="0" y="203"/>
                    </a:lnTo>
                    <a:lnTo>
                      <a:pt x="62" y="0"/>
                    </a:lnTo>
                    <a:lnTo>
                      <a:pt x="278" y="64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5" name="ïṥľiḑé"/>
              <p:cNvSpPr/>
              <p:nvPr/>
            </p:nvSpPr>
            <p:spPr bwMode="auto">
              <a:xfrm>
                <a:off x="6026151" y="3100388"/>
                <a:ext cx="227013" cy="660400"/>
              </a:xfrm>
              <a:custGeom>
                <a:avLst/>
                <a:gdLst>
                  <a:gd name="T0" fmla="*/ 143 w 143"/>
                  <a:gd name="T1" fmla="*/ 5 h 416"/>
                  <a:gd name="T2" fmla="*/ 16 w 143"/>
                  <a:gd name="T3" fmla="*/ 416 h 416"/>
                  <a:gd name="T4" fmla="*/ 0 w 143"/>
                  <a:gd name="T5" fmla="*/ 411 h 416"/>
                  <a:gd name="T6" fmla="*/ 126 w 143"/>
                  <a:gd name="T7" fmla="*/ 0 h 416"/>
                  <a:gd name="T8" fmla="*/ 143 w 143"/>
                  <a:gd name="T9" fmla="*/ 5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416">
                    <a:moveTo>
                      <a:pt x="143" y="5"/>
                    </a:moveTo>
                    <a:lnTo>
                      <a:pt x="16" y="416"/>
                    </a:lnTo>
                    <a:lnTo>
                      <a:pt x="0" y="411"/>
                    </a:lnTo>
                    <a:lnTo>
                      <a:pt x="126" y="0"/>
                    </a:lnTo>
                    <a:lnTo>
                      <a:pt x="143" y="5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6" name="ïśḷîďê"/>
              <p:cNvSpPr/>
              <p:nvPr/>
            </p:nvSpPr>
            <p:spPr bwMode="auto">
              <a:xfrm>
                <a:off x="6026151" y="3100388"/>
                <a:ext cx="227013" cy="660400"/>
              </a:xfrm>
              <a:custGeom>
                <a:avLst/>
                <a:gdLst>
                  <a:gd name="T0" fmla="*/ 143 w 143"/>
                  <a:gd name="T1" fmla="*/ 5 h 416"/>
                  <a:gd name="T2" fmla="*/ 16 w 143"/>
                  <a:gd name="T3" fmla="*/ 416 h 416"/>
                  <a:gd name="T4" fmla="*/ 0 w 143"/>
                  <a:gd name="T5" fmla="*/ 411 h 416"/>
                  <a:gd name="T6" fmla="*/ 126 w 143"/>
                  <a:gd name="T7" fmla="*/ 0 h 416"/>
                  <a:gd name="T8" fmla="*/ 143 w 143"/>
                  <a:gd name="T9" fmla="*/ 5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416">
                    <a:moveTo>
                      <a:pt x="143" y="5"/>
                    </a:moveTo>
                    <a:lnTo>
                      <a:pt x="16" y="416"/>
                    </a:lnTo>
                    <a:lnTo>
                      <a:pt x="0" y="411"/>
                    </a:lnTo>
                    <a:lnTo>
                      <a:pt x="126" y="0"/>
                    </a:lnTo>
                    <a:lnTo>
                      <a:pt x="143" y="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7" name="ïSḷïďê"/>
              <p:cNvSpPr/>
              <p:nvPr/>
            </p:nvSpPr>
            <p:spPr bwMode="auto">
              <a:xfrm>
                <a:off x="6083301" y="3119438"/>
                <a:ext cx="227013" cy="657225"/>
              </a:xfrm>
              <a:custGeom>
                <a:avLst/>
                <a:gdLst>
                  <a:gd name="T0" fmla="*/ 143 w 143"/>
                  <a:gd name="T1" fmla="*/ 5 h 414"/>
                  <a:gd name="T2" fmla="*/ 17 w 143"/>
                  <a:gd name="T3" fmla="*/ 414 h 414"/>
                  <a:gd name="T4" fmla="*/ 0 w 143"/>
                  <a:gd name="T5" fmla="*/ 409 h 414"/>
                  <a:gd name="T6" fmla="*/ 126 w 143"/>
                  <a:gd name="T7" fmla="*/ 0 h 414"/>
                  <a:gd name="T8" fmla="*/ 143 w 143"/>
                  <a:gd name="T9" fmla="*/ 5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414">
                    <a:moveTo>
                      <a:pt x="143" y="5"/>
                    </a:moveTo>
                    <a:lnTo>
                      <a:pt x="17" y="414"/>
                    </a:lnTo>
                    <a:lnTo>
                      <a:pt x="0" y="409"/>
                    </a:lnTo>
                    <a:lnTo>
                      <a:pt x="126" y="0"/>
                    </a:lnTo>
                    <a:lnTo>
                      <a:pt x="143" y="5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8" name="îśḻíde"/>
              <p:cNvSpPr/>
              <p:nvPr/>
            </p:nvSpPr>
            <p:spPr bwMode="auto">
              <a:xfrm>
                <a:off x="6083301" y="3119438"/>
                <a:ext cx="227013" cy="657225"/>
              </a:xfrm>
              <a:custGeom>
                <a:avLst/>
                <a:gdLst>
                  <a:gd name="T0" fmla="*/ 143 w 143"/>
                  <a:gd name="T1" fmla="*/ 5 h 414"/>
                  <a:gd name="T2" fmla="*/ 17 w 143"/>
                  <a:gd name="T3" fmla="*/ 414 h 414"/>
                  <a:gd name="T4" fmla="*/ 0 w 143"/>
                  <a:gd name="T5" fmla="*/ 409 h 414"/>
                  <a:gd name="T6" fmla="*/ 126 w 143"/>
                  <a:gd name="T7" fmla="*/ 0 h 414"/>
                  <a:gd name="T8" fmla="*/ 143 w 143"/>
                  <a:gd name="T9" fmla="*/ 5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414">
                    <a:moveTo>
                      <a:pt x="143" y="5"/>
                    </a:moveTo>
                    <a:lnTo>
                      <a:pt x="17" y="414"/>
                    </a:lnTo>
                    <a:lnTo>
                      <a:pt x="0" y="409"/>
                    </a:lnTo>
                    <a:lnTo>
                      <a:pt x="126" y="0"/>
                    </a:lnTo>
                    <a:lnTo>
                      <a:pt x="143" y="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9" name="îṧļïde"/>
              <p:cNvSpPr/>
              <p:nvPr/>
            </p:nvSpPr>
            <p:spPr bwMode="auto">
              <a:xfrm>
                <a:off x="6140451" y="3135313"/>
                <a:ext cx="227013" cy="657225"/>
              </a:xfrm>
              <a:custGeom>
                <a:avLst/>
                <a:gdLst>
                  <a:gd name="T0" fmla="*/ 143 w 143"/>
                  <a:gd name="T1" fmla="*/ 5 h 414"/>
                  <a:gd name="T2" fmla="*/ 17 w 143"/>
                  <a:gd name="T3" fmla="*/ 414 h 414"/>
                  <a:gd name="T4" fmla="*/ 0 w 143"/>
                  <a:gd name="T5" fmla="*/ 410 h 414"/>
                  <a:gd name="T6" fmla="*/ 127 w 143"/>
                  <a:gd name="T7" fmla="*/ 0 h 414"/>
                  <a:gd name="T8" fmla="*/ 143 w 143"/>
                  <a:gd name="T9" fmla="*/ 5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414">
                    <a:moveTo>
                      <a:pt x="143" y="5"/>
                    </a:moveTo>
                    <a:lnTo>
                      <a:pt x="17" y="414"/>
                    </a:lnTo>
                    <a:lnTo>
                      <a:pt x="0" y="410"/>
                    </a:lnTo>
                    <a:lnTo>
                      <a:pt x="127" y="0"/>
                    </a:lnTo>
                    <a:lnTo>
                      <a:pt x="143" y="5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0" name="íšlíḓé"/>
              <p:cNvSpPr/>
              <p:nvPr/>
            </p:nvSpPr>
            <p:spPr bwMode="auto">
              <a:xfrm>
                <a:off x="6140451" y="3135313"/>
                <a:ext cx="227013" cy="657225"/>
              </a:xfrm>
              <a:custGeom>
                <a:avLst/>
                <a:gdLst>
                  <a:gd name="T0" fmla="*/ 143 w 143"/>
                  <a:gd name="T1" fmla="*/ 5 h 414"/>
                  <a:gd name="T2" fmla="*/ 17 w 143"/>
                  <a:gd name="T3" fmla="*/ 414 h 414"/>
                  <a:gd name="T4" fmla="*/ 0 w 143"/>
                  <a:gd name="T5" fmla="*/ 410 h 414"/>
                  <a:gd name="T6" fmla="*/ 127 w 143"/>
                  <a:gd name="T7" fmla="*/ 0 h 414"/>
                  <a:gd name="T8" fmla="*/ 143 w 143"/>
                  <a:gd name="T9" fmla="*/ 5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414">
                    <a:moveTo>
                      <a:pt x="143" y="5"/>
                    </a:moveTo>
                    <a:lnTo>
                      <a:pt x="17" y="414"/>
                    </a:lnTo>
                    <a:lnTo>
                      <a:pt x="0" y="410"/>
                    </a:lnTo>
                    <a:lnTo>
                      <a:pt x="127" y="0"/>
                    </a:lnTo>
                    <a:lnTo>
                      <a:pt x="143" y="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1" name="îśļíḓé"/>
              <p:cNvSpPr/>
              <p:nvPr/>
            </p:nvSpPr>
            <p:spPr bwMode="auto">
              <a:xfrm>
                <a:off x="6197601" y="3151188"/>
                <a:ext cx="230188" cy="660400"/>
              </a:xfrm>
              <a:custGeom>
                <a:avLst/>
                <a:gdLst>
                  <a:gd name="T0" fmla="*/ 145 w 145"/>
                  <a:gd name="T1" fmla="*/ 5 h 416"/>
                  <a:gd name="T2" fmla="*/ 18 w 145"/>
                  <a:gd name="T3" fmla="*/ 416 h 416"/>
                  <a:gd name="T4" fmla="*/ 0 w 145"/>
                  <a:gd name="T5" fmla="*/ 410 h 416"/>
                  <a:gd name="T6" fmla="*/ 127 w 145"/>
                  <a:gd name="T7" fmla="*/ 0 h 416"/>
                  <a:gd name="T8" fmla="*/ 145 w 145"/>
                  <a:gd name="T9" fmla="*/ 5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416">
                    <a:moveTo>
                      <a:pt x="145" y="5"/>
                    </a:moveTo>
                    <a:lnTo>
                      <a:pt x="18" y="416"/>
                    </a:lnTo>
                    <a:lnTo>
                      <a:pt x="0" y="410"/>
                    </a:lnTo>
                    <a:lnTo>
                      <a:pt x="127" y="0"/>
                    </a:lnTo>
                    <a:lnTo>
                      <a:pt x="145" y="5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2" name="íṧlídé"/>
              <p:cNvSpPr/>
              <p:nvPr/>
            </p:nvSpPr>
            <p:spPr bwMode="auto">
              <a:xfrm>
                <a:off x="6197601" y="3151188"/>
                <a:ext cx="230188" cy="660400"/>
              </a:xfrm>
              <a:custGeom>
                <a:avLst/>
                <a:gdLst>
                  <a:gd name="T0" fmla="*/ 145 w 145"/>
                  <a:gd name="T1" fmla="*/ 5 h 416"/>
                  <a:gd name="T2" fmla="*/ 18 w 145"/>
                  <a:gd name="T3" fmla="*/ 416 h 416"/>
                  <a:gd name="T4" fmla="*/ 0 w 145"/>
                  <a:gd name="T5" fmla="*/ 410 h 416"/>
                  <a:gd name="T6" fmla="*/ 127 w 145"/>
                  <a:gd name="T7" fmla="*/ 0 h 416"/>
                  <a:gd name="T8" fmla="*/ 145 w 145"/>
                  <a:gd name="T9" fmla="*/ 5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416">
                    <a:moveTo>
                      <a:pt x="145" y="5"/>
                    </a:moveTo>
                    <a:lnTo>
                      <a:pt x="18" y="416"/>
                    </a:lnTo>
                    <a:lnTo>
                      <a:pt x="0" y="410"/>
                    </a:lnTo>
                    <a:lnTo>
                      <a:pt x="127" y="0"/>
                    </a:lnTo>
                    <a:lnTo>
                      <a:pt x="145" y="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3" name="iślïďe"/>
              <p:cNvSpPr/>
              <p:nvPr/>
            </p:nvSpPr>
            <p:spPr bwMode="auto">
              <a:xfrm>
                <a:off x="6257926" y="3170238"/>
                <a:ext cx="227013" cy="657225"/>
              </a:xfrm>
              <a:custGeom>
                <a:avLst/>
                <a:gdLst>
                  <a:gd name="T0" fmla="*/ 143 w 143"/>
                  <a:gd name="T1" fmla="*/ 5 h 414"/>
                  <a:gd name="T2" fmla="*/ 16 w 143"/>
                  <a:gd name="T3" fmla="*/ 414 h 414"/>
                  <a:gd name="T4" fmla="*/ 0 w 143"/>
                  <a:gd name="T5" fmla="*/ 409 h 414"/>
                  <a:gd name="T6" fmla="*/ 125 w 143"/>
                  <a:gd name="T7" fmla="*/ 0 h 414"/>
                  <a:gd name="T8" fmla="*/ 143 w 143"/>
                  <a:gd name="T9" fmla="*/ 5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414">
                    <a:moveTo>
                      <a:pt x="143" y="5"/>
                    </a:moveTo>
                    <a:lnTo>
                      <a:pt x="16" y="414"/>
                    </a:lnTo>
                    <a:lnTo>
                      <a:pt x="0" y="409"/>
                    </a:lnTo>
                    <a:lnTo>
                      <a:pt x="125" y="0"/>
                    </a:lnTo>
                    <a:lnTo>
                      <a:pt x="143" y="5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4" name="iśľiḑê"/>
              <p:cNvSpPr/>
              <p:nvPr/>
            </p:nvSpPr>
            <p:spPr bwMode="auto">
              <a:xfrm>
                <a:off x="6257926" y="3170238"/>
                <a:ext cx="227013" cy="657225"/>
              </a:xfrm>
              <a:custGeom>
                <a:avLst/>
                <a:gdLst>
                  <a:gd name="T0" fmla="*/ 143 w 143"/>
                  <a:gd name="T1" fmla="*/ 5 h 414"/>
                  <a:gd name="T2" fmla="*/ 16 w 143"/>
                  <a:gd name="T3" fmla="*/ 414 h 414"/>
                  <a:gd name="T4" fmla="*/ 0 w 143"/>
                  <a:gd name="T5" fmla="*/ 409 h 414"/>
                  <a:gd name="T6" fmla="*/ 125 w 143"/>
                  <a:gd name="T7" fmla="*/ 0 h 414"/>
                  <a:gd name="T8" fmla="*/ 143 w 143"/>
                  <a:gd name="T9" fmla="*/ 5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414">
                    <a:moveTo>
                      <a:pt x="143" y="5"/>
                    </a:moveTo>
                    <a:lnTo>
                      <a:pt x="16" y="414"/>
                    </a:lnTo>
                    <a:lnTo>
                      <a:pt x="0" y="409"/>
                    </a:lnTo>
                    <a:lnTo>
                      <a:pt x="125" y="0"/>
                    </a:lnTo>
                    <a:lnTo>
                      <a:pt x="143" y="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5" name="ïslîḋe"/>
              <p:cNvSpPr/>
              <p:nvPr/>
            </p:nvSpPr>
            <p:spPr bwMode="auto">
              <a:xfrm>
                <a:off x="6315076" y="3186113"/>
                <a:ext cx="227013" cy="658813"/>
              </a:xfrm>
              <a:custGeom>
                <a:avLst/>
                <a:gdLst>
                  <a:gd name="T0" fmla="*/ 143 w 143"/>
                  <a:gd name="T1" fmla="*/ 5 h 415"/>
                  <a:gd name="T2" fmla="*/ 17 w 143"/>
                  <a:gd name="T3" fmla="*/ 415 h 415"/>
                  <a:gd name="T4" fmla="*/ 0 w 143"/>
                  <a:gd name="T5" fmla="*/ 410 h 415"/>
                  <a:gd name="T6" fmla="*/ 126 w 143"/>
                  <a:gd name="T7" fmla="*/ 0 h 415"/>
                  <a:gd name="T8" fmla="*/ 143 w 143"/>
                  <a:gd name="T9" fmla="*/ 5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415">
                    <a:moveTo>
                      <a:pt x="143" y="5"/>
                    </a:moveTo>
                    <a:lnTo>
                      <a:pt x="17" y="415"/>
                    </a:lnTo>
                    <a:lnTo>
                      <a:pt x="0" y="410"/>
                    </a:lnTo>
                    <a:lnTo>
                      <a:pt x="126" y="0"/>
                    </a:lnTo>
                    <a:lnTo>
                      <a:pt x="143" y="5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6" name="îṥlidé"/>
              <p:cNvSpPr/>
              <p:nvPr/>
            </p:nvSpPr>
            <p:spPr bwMode="auto">
              <a:xfrm>
                <a:off x="6315076" y="3186113"/>
                <a:ext cx="227013" cy="658813"/>
              </a:xfrm>
              <a:custGeom>
                <a:avLst/>
                <a:gdLst>
                  <a:gd name="T0" fmla="*/ 143 w 143"/>
                  <a:gd name="T1" fmla="*/ 5 h 415"/>
                  <a:gd name="T2" fmla="*/ 17 w 143"/>
                  <a:gd name="T3" fmla="*/ 415 h 415"/>
                  <a:gd name="T4" fmla="*/ 0 w 143"/>
                  <a:gd name="T5" fmla="*/ 410 h 415"/>
                  <a:gd name="T6" fmla="*/ 126 w 143"/>
                  <a:gd name="T7" fmla="*/ 0 h 415"/>
                  <a:gd name="T8" fmla="*/ 143 w 143"/>
                  <a:gd name="T9" fmla="*/ 5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415">
                    <a:moveTo>
                      <a:pt x="143" y="5"/>
                    </a:moveTo>
                    <a:lnTo>
                      <a:pt x="17" y="415"/>
                    </a:lnTo>
                    <a:lnTo>
                      <a:pt x="0" y="410"/>
                    </a:lnTo>
                    <a:lnTo>
                      <a:pt x="126" y="0"/>
                    </a:lnTo>
                    <a:lnTo>
                      <a:pt x="143" y="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7" name="íśļíḋè"/>
              <p:cNvSpPr/>
              <p:nvPr/>
            </p:nvSpPr>
            <p:spPr bwMode="auto">
              <a:xfrm>
                <a:off x="6372226" y="3203575"/>
                <a:ext cx="227013" cy="657225"/>
              </a:xfrm>
              <a:custGeom>
                <a:avLst/>
                <a:gdLst>
                  <a:gd name="T0" fmla="*/ 143 w 143"/>
                  <a:gd name="T1" fmla="*/ 5 h 414"/>
                  <a:gd name="T2" fmla="*/ 17 w 143"/>
                  <a:gd name="T3" fmla="*/ 414 h 414"/>
                  <a:gd name="T4" fmla="*/ 0 w 143"/>
                  <a:gd name="T5" fmla="*/ 409 h 414"/>
                  <a:gd name="T6" fmla="*/ 127 w 143"/>
                  <a:gd name="T7" fmla="*/ 0 h 414"/>
                  <a:gd name="T8" fmla="*/ 143 w 143"/>
                  <a:gd name="T9" fmla="*/ 5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414">
                    <a:moveTo>
                      <a:pt x="143" y="5"/>
                    </a:moveTo>
                    <a:lnTo>
                      <a:pt x="17" y="414"/>
                    </a:lnTo>
                    <a:lnTo>
                      <a:pt x="0" y="409"/>
                    </a:lnTo>
                    <a:lnTo>
                      <a:pt x="127" y="0"/>
                    </a:lnTo>
                    <a:lnTo>
                      <a:pt x="143" y="5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8" name="ïsļïḓê"/>
              <p:cNvSpPr/>
              <p:nvPr/>
            </p:nvSpPr>
            <p:spPr bwMode="auto">
              <a:xfrm>
                <a:off x="6372226" y="3203575"/>
                <a:ext cx="227013" cy="657225"/>
              </a:xfrm>
              <a:custGeom>
                <a:avLst/>
                <a:gdLst>
                  <a:gd name="T0" fmla="*/ 143 w 143"/>
                  <a:gd name="T1" fmla="*/ 5 h 414"/>
                  <a:gd name="T2" fmla="*/ 17 w 143"/>
                  <a:gd name="T3" fmla="*/ 414 h 414"/>
                  <a:gd name="T4" fmla="*/ 0 w 143"/>
                  <a:gd name="T5" fmla="*/ 409 h 414"/>
                  <a:gd name="T6" fmla="*/ 127 w 143"/>
                  <a:gd name="T7" fmla="*/ 0 h 414"/>
                  <a:gd name="T8" fmla="*/ 143 w 143"/>
                  <a:gd name="T9" fmla="*/ 5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414">
                    <a:moveTo>
                      <a:pt x="143" y="5"/>
                    </a:moveTo>
                    <a:lnTo>
                      <a:pt x="17" y="414"/>
                    </a:lnTo>
                    <a:lnTo>
                      <a:pt x="0" y="409"/>
                    </a:lnTo>
                    <a:lnTo>
                      <a:pt x="127" y="0"/>
                    </a:lnTo>
                    <a:lnTo>
                      <a:pt x="143" y="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9" name="ïṥḻidé"/>
              <p:cNvSpPr/>
              <p:nvPr/>
            </p:nvSpPr>
            <p:spPr bwMode="auto">
              <a:xfrm>
                <a:off x="6429376" y="3219450"/>
                <a:ext cx="230188" cy="657225"/>
              </a:xfrm>
              <a:custGeom>
                <a:avLst/>
                <a:gdLst>
                  <a:gd name="T0" fmla="*/ 145 w 145"/>
                  <a:gd name="T1" fmla="*/ 5 h 414"/>
                  <a:gd name="T2" fmla="*/ 17 w 145"/>
                  <a:gd name="T3" fmla="*/ 414 h 414"/>
                  <a:gd name="T4" fmla="*/ 0 w 145"/>
                  <a:gd name="T5" fmla="*/ 409 h 414"/>
                  <a:gd name="T6" fmla="*/ 127 w 145"/>
                  <a:gd name="T7" fmla="*/ 0 h 414"/>
                  <a:gd name="T8" fmla="*/ 145 w 145"/>
                  <a:gd name="T9" fmla="*/ 5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414">
                    <a:moveTo>
                      <a:pt x="145" y="5"/>
                    </a:moveTo>
                    <a:lnTo>
                      <a:pt x="17" y="414"/>
                    </a:lnTo>
                    <a:lnTo>
                      <a:pt x="0" y="409"/>
                    </a:lnTo>
                    <a:lnTo>
                      <a:pt x="127" y="0"/>
                    </a:lnTo>
                    <a:lnTo>
                      <a:pt x="145" y="5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20" name="iṡḷïḍé"/>
              <p:cNvSpPr/>
              <p:nvPr/>
            </p:nvSpPr>
            <p:spPr bwMode="auto">
              <a:xfrm>
                <a:off x="6429376" y="3219450"/>
                <a:ext cx="230188" cy="657225"/>
              </a:xfrm>
              <a:custGeom>
                <a:avLst/>
                <a:gdLst>
                  <a:gd name="T0" fmla="*/ 145 w 145"/>
                  <a:gd name="T1" fmla="*/ 5 h 414"/>
                  <a:gd name="T2" fmla="*/ 17 w 145"/>
                  <a:gd name="T3" fmla="*/ 414 h 414"/>
                  <a:gd name="T4" fmla="*/ 0 w 145"/>
                  <a:gd name="T5" fmla="*/ 409 h 414"/>
                  <a:gd name="T6" fmla="*/ 127 w 145"/>
                  <a:gd name="T7" fmla="*/ 0 h 414"/>
                  <a:gd name="T8" fmla="*/ 145 w 145"/>
                  <a:gd name="T9" fmla="*/ 5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414">
                    <a:moveTo>
                      <a:pt x="145" y="5"/>
                    </a:moveTo>
                    <a:lnTo>
                      <a:pt x="17" y="414"/>
                    </a:lnTo>
                    <a:lnTo>
                      <a:pt x="0" y="409"/>
                    </a:lnTo>
                    <a:lnTo>
                      <a:pt x="127" y="0"/>
                    </a:lnTo>
                    <a:lnTo>
                      <a:pt x="145" y="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21" name="íŝļiḓé"/>
              <p:cNvSpPr/>
              <p:nvPr/>
            </p:nvSpPr>
            <p:spPr bwMode="auto">
              <a:xfrm>
                <a:off x="6489701" y="3235325"/>
                <a:ext cx="227013" cy="660400"/>
              </a:xfrm>
              <a:custGeom>
                <a:avLst/>
                <a:gdLst>
                  <a:gd name="T0" fmla="*/ 143 w 143"/>
                  <a:gd name="T1" fmla="*/ 6 h 416"/>
                  <a:gd name="T2" fmla="*/ 16 w 143"/>
                  <a:gd name="T3" fmla="*/ 416 h 416"/>
                  <a:gd name="T4" fmla="*/ 0 w 143"/>
                  <a:gd name="T5" fmla="*/ 411 h 416"/>
                  <a:gd name="T6" fmla="*/ 125 w 143"/>
                  <a:gd name="T7" fmla="*/ 0 h 416"/>
                  <a:gd name="T8" fmla="*/ 143 w 143"/>
                  <a:gd name="T9" fmla="*/ 6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416">
                    <a:moveTo>
                      <a:pt x="143" y="6"/>
                    </a:moveTo>
                    <a:lnTo>
                      <a:pt x="16" y="416"/>
                    </a:lnTo>
                    <a:lnTo>
                      <a:pt x="0" y="411"/>
                    </a:lnTo>
                    <a:lnTo>
                      <a:pt x="125" y="0"/>
                    </a:lnTo>
                    <a:lnTo>
                      <a:pt x="143" y="6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22" name="íş1îḑé"/>
              <p:cNvSpPr/>
              <p:nvPr/>
            </p:nvSpPr>
            <p:spPr bwMode="auto">
              <a:xfrm>
                <a:off x="6489701" y="3235325"/>
                <a:ext cx="227013" cy="660400"/>
              </a:xfrm>
              <a:custGeom>
                <a:avLst/>
                <a:gdLst>
                  <a:gd name="T0" fmla="*/ 143 w 143"/>
                  <a:gd name="T1" fmla="*/ 6 h 416"/>
                  <a:gd name="T2" fmla="*/ 16 w 143"/>
                  <a:gd name="T3" fmla="*/ 416 h 416"/>
                  <a:gd name="T4" fmla="*/ 0 w 143"/>
                  <a:gd name="T5" fmla="*/ 411 h 416"/>
                  <a:gd name="T6" fmla="*/ 125 w 143"/>
                  <a:gd name="T7" fmla="*/ 0 h 416"/>
                  <a:gd name="T8" fmla="*/ 143 w 143"/>
                  <a:gd name="T9" fmla="*/ 6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416">
                    <a:moveTo>
                      <a:pt x="143" y="6"/>
                    </a:moveTo>
                    <a:lnTo>
                      <a:pt x="16" y="416"/>
                    </a:lnTo>
                    <a:lnTo>
                      <a:pt x="0" y="411"/>
                    </a:lnTo>
                    <a:lnTo>
                      <a:pt x="125" y="0"/>
                    </a:lnTo>
                    <a:lnTo>
                      <a:pt x="143" y="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23" name="îš1iḍè"/>
              <p:cNvSpPr/>
              <p:nvPr/>
            </p:nvSpPr>
            <p:spPr bwMode="auto">
              <a:xfrm>
                <a:off x="6546851" y="3254375"/>
                <a:ext cx="227013" cy="657225"/>
              </a:xfrm>
              <a:custGeom>
                <a:avLst/>
                <a:gdLst>
                  <a:gd name="T0" fmla="*/ 143 w 143"/>
                  <a:gd name="T1" fmla="*/ 5 h 414"/>
                  <a:gd name="T2" fmla="*/ 17 w 143"/>
                  <a:gd name="T3" fmla="*/ 414 h 414"/>
                  <a:gd name="T4" fmla="*/ 0 w 143"/>
                  <a:gd name="T5" fmla="*/ 409 h 414"/>
                  <a:gd name="T6" fmla="*/ 125 w 143"/>
                  <a:gd name="T7" fmla="*/ 0 h 414"/>
                  <a:gd name="T8" fmla="*/ 143 w 143"/>
                  <a:gd name="T9" fmla="*/ 5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414">
                    <a:moveTo>
                      <a:pt x="143" y="5"/>
                    </a:moveTo>
                    <a:lnTo>
                      <a:pt x="17" y="414"/>
                    </a:lnTo>
                    <a:lnTo>
                      <a:pt x="0" y="409"/>
                    </a:lnTo>
                    <a:lnTo>
                      <a:pt x="125" y="0"/>
                    </a:lnTo>
                    <a:lnTo>
                      <a:pt x="143" y="5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24" name="işlíḑé"/>
              <p:cNvSpPr/>
              <p:nvPr/>
            </p:nvSpPr>
            <p:spPr bwMode="auto">
              <a:xfrm>
                <a:off x="6546851" y="3254375"/>
                <a:ext cx="227013" cy="657225"/>
              </a:xfrm>
              <a:custGeom>
                <a:avLst/>
                <a:gdLst>
                  <a:gd name="T0" fmla="*/ 143 w 143"/>
                  <a:gd name="T1" fmla="*/ 5 h 414"/>
                  <a:gd name="T2" fmla="*/ 17 w 143"/>
                  <a:gd name="T3" fmla="*/ 414 h 414"/>
                  <a:gd name="T4" fmla="*/ 0 w 143"/>
                  <a:gd name="T5" fmla="*/ 409 h 414"/>
                  <a:gd name="T6" fmla="*/ 125 w 143"/>
                  <a:gd name="T7" fmla="*/ 0 h 414"/>
                  <a:gd name="T8" fmla="*/ 143 w 143"/>
                  <a:gd name="T9" fmla="*/ 5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414">
                    <a:moveTo>
                      <a:pt x="143" y="5"/>
                    </a:moveTo>
                    <a:lnTo>
                      <a:pt x="17" y="414"/>
                    </a:lnTo>
                    <a:lnTo>
                      <a:pt x="0" y="409"/>
                    </a:lnTo>
                    <a:lnTo>
                      <a:pt x="125" y="0"/>
                    </a:lnTo>
                    <a:lnTo>
                      <a:pt x="143" y="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25" name="íṥľîďé"/>
              <p:cNvSpPr/>
              <p:nvPr/>
            </p:nvSpPr>
            <p:spPr bwMode="auto">
              <a:xfrm>
                <a:off x="5859463" y="3121025"/>
                <a:ext cx="215900" cy="136525"/>
              </a:xfrm>
              <a:custGeom>
                <a:avLst/>
                <a:gdLst>
                  <a:gd name="T0" fmla="*/ 65 w 79"/>
                  <a:gd name="T1" fmla="*/ 38 h 51"/>
                  <a:gd name="T2" fmla="*/ 58 w 79"/>
                  <a:gd name="T3" fmla="*/ 51 h 51"/>
                  <a:gd name="T4" fmla="*/ 43 w 79"/>
                  <a:gd name="T5" fmla="*/ 47 h 51"/>
                  <a:gd name="T6" fmla="*/ 45 w 79"/>
                  <a:gd name="T7" fmla="*/ 39 h 51"/>
                  <a:gd name="T8" fmla="*/ 52 w 79"/>
                  <a:gd name="T9" fmla="*/ 40 h 51"/>
                  <a:gd name="T10" fmla="*/ 56 w 79"/>
                  <a:gd name="T11" fmla="*/ 33 h 51"/>
                  <a:gd name="T12" fmla="*/ 53 w 79"/>
                  <a:gd name="T13" fmla="*/ 21 h 51"/>
                  <a:gd name="T14" fmla="*/ 21 w 79"/>
                  <a:gd name="T15" fmla="*/ 40 h 51"/>
                  <a:gd name="T16" fmla="*/ 10 w 79"/>
                  <a:gd name="T17" fmla="*/ 21 h 51"/>
                  <a:gd name="T18" fmla="*/ 0 w 79"/>
                  <a:gd name="T19" fmla="*/ 18 h 51"/>
                  <a:gd name="T20" fmla="*/ 2 w 79"/>
                  <a:gd name="T21" fmla="*/ 9 h 51"/>
                  <a:gd name="T22" fmla="*/ 12 w 79"/>
                  <a:gd name="T23" fmla="*/ 12 h 51"/>
                  <a:gd name="T24" fmla="*/ 19 w 79"/>
                  <a:gd name="T25" fmla="*/ 0 h 51"/>
                  <a:gd name="T26" fmla="*/ 33 w 79"/>
                  <a:gd name="T27" fmla="*/ 4 h 51"/>
                  <a:gd name="T28" fmla="*/ 30 w 79"/>
                  <a:gd name="T29" fmla="*/ 11 h 51"/>
                  <a:gd name="T30" fmla="*/ 24 w 79"/>
                  <a:gd name="T31" fmla="*/ 11 h 51"/>
                  <a:gd name="T32" fmla="*/ 20 w 79"/>
                  <a:gd name="T33" fmla="*/ 17 h 51"/>
                  <a:gd name="T34" fmla="*/ 23 w 79"/>
                  <a:gd name="T35" fmla="*/ 27 h 51"/>
                  <a:gd name="T36" fmla="*/ 55 w 79"/>
                  <a:gd name="T37" fmla="*/ 9 h 51"/>
                  <a:gd name="T38" fmla="*/ 67 w 79"/>
                  <a:gd name="T39" fmla="*/ 28 h 51"/>
                  <a:gd name="T40" fmla="*/ 79 w 79"/>
                  <a:gd name="T41" fmla="*/ 32 h 51"/>
                  <a:gd name="T42" fmla="*/ 76 w 79"/>
                  <a:gd name="T43" fmla="*/ 41 h 51"/>
                  <a:gd name="T44" fmla="*/ 65 w 79"/>
                  <a:gd name="T45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9" h="51">
                    <a:moveTo>
                      <a:pt x="65" y="38"/>
                    </a:moveTo>
                    <a:cubicBezTo>
                      <a:pt x="62" y="45"/>
                      <a:pt x="58" y="51"/>
                      <a:pt x="58" y="51"/>
                    </a:cubicBezTo>
                    <a:cubicBezTo>
                      <a:pt x="43" y="47"/>
                      <a:pt x="43" y="47"/>
                      <a:pt x="43" y="47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0"/>
                      <a:pt x="55" y="37"/>
                      <a:pt x="56" y="33"/>
                    </a:cubicBezTo>
                    <a:cubicBezTo>
                      <a:pt x="57" y="28"/>
                      <a:pt x="57" y="23"/>
                      <a:pt x="53" y="21"/>
                    </a:cubicBezTo>
                    <a:cubicBezTo>
                      <a:pt x="44" y="19"/>
                      <a:pt x="40" y="46"/>
                      <a:pt x="21" y="40"/>
                    </a:cubicBezTo>
                    <a:cubicBezTo>
                      <a:pt x="12" y="37"/>
                      <a:pt x="9" y="30"/>
                      <a:pt x="10" y="2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5" y="5"/>
                      <a:pt x="19" y="0"/>
                      <a:pt x="19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1" y="14"/>
                      <a:pt x="20" y="17"/>
                    </a:cubicBezTo>
                    <a:cubicBezTo>
                      <a:pt x="19" y="23"/>
                      <a:pt x="20" y="26"/>
                      <a:pt x="23" y="27"/>
                    </a:cubicBezTo>
                    <a:cubicBezTo>
                      <a:pt x="32" y="30"/>
                      <a:pt x="36" y="3"/>
                      <a:pt x="55" y="9"/>
                    </a:cubicBezTo>
                    <a:cubicBezTo>
                      <a:pt x="64" y="11"/>
                      <a:pt x="68" y="19"/>
                      <a:pt x="67" y="28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6" y="41"/>
                      <a:pt x="76" y="41"/>
                      <a:pt x="76" y="41"/>
                    </a:cubicBezTo>
                    <a:lnTo>
                      <a:pt x="65" y="38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26" name="ïṥḻïdè"/>
              <p:cNvSpPr/>
              <p:nvPr/>
            </p:nvSpPr>
            <p:spPr bwMode="auto">
              <a:xfrm>
                <a:off x="5770563" y="2946400"/>
                <a:ext cx="136525" cy="103188"/>
              </a:xfrm>
              <a:custGeom>
                <a:avLst/>
                <a:gdLst>
                  <a:gd name="T0" fmla="*/ 0 w 86"/>
                  <a:gd name="T1" fmla="*/ 45 h 65"/>
                  <a:gd name="T2" fmla="*/ 86 w 86"/>
                  <a:gd name="T3" fmla="*/ 0 h 65"/>
                  <a:gd name="T4" fmla="*/ 67 w 86"/>
                  <a:gd name="T5" fmla="*/ 65 h 65"/>
                  <a:gd name="T6" fmla="*/ 0 w 86"/>
                  <a:gd name="T7" fmla="*/ 4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" h="65">
                    <a:moveTo>
                      <a:pt x="0" y="45"/>
                    </a:moveTo>
                    <a:lnTo>
                      <a:pt x="86" y="0"/>
                    </a:lnTo>
                    <a:lnTo>
                      <a:pt x="67" y="65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F2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27" name="îṣľiḍê"/>
              <p:cNvSpPr/>
              <p:nvPr/>
            </p:nvSpPr>
            <p:spPr bwMode="auto">
              <a:xfrm>
                <a:off x="4821238" y="3514725"/>
                <a:ext cx="1235075" cy="1360488"/>
              </a:xfrm>
              <a:custGeom>
                <a:avLst/>
                <a:gdLst>
                  <a:gd name="T0" fmla="*/ 451 w 453"/>
                  <a:gd name="T1" fmla="*/ 380 h 511"/>
                  <a:gd name="T2" fmla="*/ 446 w 453"/>
                  <a:gd name="T3" fmla="*/ 394 h 511"/>
                  <a:gd name="T4" fmla="*/ 174 w 453"/>
                  <a:gd name="T5" fmla="*/ 509 h 511"/>
                  <a:gd name="T6" fmla="*/ 161 w 453"/>
                  <a:gd name="T7" fmla="*/ 504 h 511"/>
                  <a:gd name="T8" fmla="*/ 2 w 453"/>
                  <a:gd name="T9" fmla="*/ 131 h 511"/>
                  <a:gd name="T10" fmla="*/ 8 w 453"/>
                  <a:gd name="T11" fmla="*/ 118 h 511"/>
                  <a:gd name="T12" fmla="*/ 279 w 453"/>
                  <a:gd name="T13" fmla="*/ 2 h 511"/>
                  <a:gd name="T14" fmla="*/ 293 w 453"/>
                  <a:gd name="T15" fmla="*/ 8 h 511"/>
                  <a:gd name="T16" fmla="*/ 451 w 453"/>
                  <a:gd name="T17" fmla="*/ 38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" h="511">
                    <a:moveTo>
                      <a:pt x="451" y="380"/>
                    </a:moveTo>
                    <a:cubicBezTo>
                      <a:pt x="453" y="385"/>
                      <a:pt x="451" y="391"/>
                      <a:pt x="446" y="394"/>
                    </a:cubicBezTo>
                    <a:cubicBezTo>
                      <a:pt x="174" y="509"/>
                      <a:pt x="174" y="509"/>
                      <a:pt x="174" y="509"/>
                    </a:cubicBezTo>
                    <a:cubicBezTo>
                      <a:pt x="169" y="511"/>
                      <a:pt x="163" y="509"/>
                      <a:pt x="161" y="504"/>
                    </a:cubicBezTo>
                    <a:cubicBezTo>
                      <a:pt x="2" y="131"/>
                      <a:pt x="2" y="131"/>
                      <a:pt x="2" y="131"/>
                    </a:cubicBezTo>
                    <a:cubicBezTo>
                      <a:pt x="0" y="126"/>
                      <a:pt x="2" y="120"/>
                      <a:pt x="8" y="118"/>
                    </a:cubicBezTo>
                    <a:cubicBezTo>
                      <a:pt x="279" y="2"/>
                      <a:pt x="279" y="2"/>
                      <a:pt x="279" y="2"/>
                    </a:cubicBezTo>
                    <a:cubicBezTo>
                      <a:pt x="284" y="0"/>
                      <a:pt x="290" y="2"/>
                      <a:pt x="293" y="8"/>
                    </a:cubicBezTo>
                    <a:lnTo>
                      <a:pt x="451" y="380"/>
                    </a:lnTo>
                    <a:close/>
                  </a:path>
                </a:pathLst>
              </a:custGeom>
              <a:solidFill>
                <a:srgbClr val="4146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28" name="î$ḻiḑe"/>
              <p:cNvSpPr/>
              <p:nvPr/>
            </p:nvSpPr>
            <p:spPr bwMode="auto">
              <a:xfrm>
                <a:off x="4887913" y="3584575"/>
                <a:ext cx="1106488" cy="1227138"/>
              </a:xfrm>
              <a:custGeom>
                <a:avLst/>
                <a:gdLst>
                  <a:gd name="T0" fmla="*/ 162 w 406"/>
                  <a:gd name="T1" fmla="*/ 457 h 461"/>
                  <a:gd name="T2" fmla="*/ 143 w 406"/>
                  <a:gd name="T3" fmla="*/ 449 h 461"/>
                  <a:gd name="T4" fmla="*/ 3 w 406"/>
                  <a:gd name="T5" fmla="*/ 122 h 461"/>
                  <a:gd name="T6" fmla="*/ 11 w 406"/>
                  <a:gd name="T7" fmla="*/ 103 h 461"/>
                  <a:gd name="T8" fmla="*/ 244 w 406"/>
                  <a:gd name="T9" fmla="*/ 4 h 461"/>
                  <a:gd name="T10" fmla="*/ 264 w 406"/>
                  <a:gd name="T11" fmla="*/ 12 h 461"/>
                  <a:gd name="T12" fmla="*/ 403 w 406"/>
                  <a:gd name="T13" fmla="*/ 339 h 461"/>
                  <a:gd name="T14" fmla="*/ 395 w 406"/>
                  <a:gd name="T15" fmla="*/ 358 h 461"/>
                  <a:gd name="T16" fmla="*/ 162 w 406"/>
                  <a:gd name="T17" fmla="*/ 457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6" h="461">
                    <a:moveTo>
                      <a:pt x="162" y="457"/>
                    </a:moveTo>
                    <a:cubicBezTo>
                      <a:pt x="155" y="461"/>
                      <a:pt x="146" y="457"/>
                      <a:pt x="143" y="449"/>
                    </a:cubicBezTo>
                    <a:cubicBezTo>
                      <a:pt x="3" y="122"/>
                      <a:pt x="3" y="122"/>
                      <a:pt x="3" y="122"/>
                    </a:cubicBezTo>
                    <a:cubicBezTo>
                      <a:pt x="0" y="115"/>
                      <a:pt x="4" y="106"/>
                      <a:pt x="11" y="103"/>
                    </a:cubicBezTo>
                    <a:cubicBezTo>
                      <a:pt x="244" y="4"/>
                      <a:pt x="244" y="4"/>
                      <a:pt x="244" y="4"/>
                    </a:cubicBezTo>
                    <a:cubicBezTo>
                      <a:pt x="251" y="0"/>
                      <a:pt x="260" y="4"/>
                      <a:pt x="264" y="12"/>
                    </a:cubicBezTo>
                    <a:cubicBezTo>
                      <a:pt x="403" y="339"/>
                      <a:pt x="403" y="339"/>
                      <a:pt x="403" y="339"/>
                    </a:cubicBezTo>
                    <a:cubicBezTo>
                      <a:pt x="406" y="346"/>
                      <a:pt x="402" y="355"/>
                      <a:pt x="395" y="358"/>
                    </a:cubicBezTo>
                    <a:lnTo>
                      <a:pt x="162" y="457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29" name="íS1iḑè"/>
              <p:cNvSpPr/>
              <p:nvPr/>
            </p:nvSpPr>
            <p:spPr bwMode="auto">
              <a:xfrm>
                <a:off x="4884738" y="3579813"/>
                <a:ext cx="1106488" cy="1223963"/>
              </a:xfrm>
              <a:custGeom>
                <a:avLst/>
                <a:gdLst>
                  <a:gd name="T0" fmla="*/ 162 w 406"/>
                  <a:gd name="T1" fmla="*/ 457 h 460"/>
                  <a:gd name="T2" fmla="*/ 142 w 406"/>
                  <a:gd name="T3" fmla="*/ 449 h 460"/>
                  <a:gd name="T4" fmla="*/ 3 w 406"/>
                  <a:gd name="T5" fmla="*/ 122 h 460"/>
                  <a:gd name="T6" fmla="*/ 11 w 406"/>
                  <a:gd name="T7" fmla="*/ 102 h 460"/>
                  <a:gd name="T8" fmla="*/ 244 w 406"/>
                  <a:gd name="T9" fmla="*/ 3 h 460"/>
                  <a:gd name="T10" fmla="*/ 263 w 406"/>
                  <a:gd name="T11" fmla="*/ 11 h 460"/>
                  <a:gd name="T12" fmla="*/ 403 w 406"/>
                  <a:gd name="T13" fmla="*/ 338 h 460"/>
                  <a:gd name="T14" fmla="*/ 395 w 406"/>
                  <a:gd name="T15" fmla="*/ 358 h 460"/>
                  <a:gd name="T16" fmla="*/ 162 w 406"/>
                  <a:gd name="T17" fmla="*/ 457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6" h="460">
                    <a:moveTo>
                      <a:pt x="162" y="457"/>
                    </a:moveTo>
                    <a:cubicBezTo>
                      <a:pt x="155" y="460"/>
                      <a:pt x="146" y="456"/>
                      <a:pt x="142" y="449"/>
                    </a:cubicBezTo>
                    <a:cubicBezTo>
                      <a:pt x="3" y="122"/>
                      <a:pt x="3" y="122"/>
                      <a:pt x="3" y="122"/>
                    </a:cubicBezTo>
                    <a:cubicBezTo>
                      <a:pt x="0" y="114"/>
                      <a:pt x="4" y="105"/>
                      <a:pt x="11" y="102"/>
                    </a:cubicBezTo>
                    <a:cubicBezTo>
                      <a:pt x="244" y="3"/>
                      <a:pt x="244" y="3"/>
                      <a:pt x="244" y="3"/>
                    </a:cubicBezTo>
                    <a:cubicBezTo>
                      <a:pt x="251" y="0"/>
                      <a:pt x="260" y="3"/>
                      <a:pt x="263" y="11"/>
                    </a:cubicBezTo>
                    <a:cubicBezTo>
                      <a:pt x="403" y="338"/>
                      <a:pt x="403" y="338"/>
                      <a:pt x="403" y="338"/>
                    </a:cubicBezTo>
                    <a:cubicBezTo>
                      <a:pt x="406" y="346"/>
                      <a:pt x="402" y="355"/>
                      <a:pt x="395" y="358"/>
                    </a:cubicBezTo>
                    <a:lnTo>
                      <a:pt x="162" y="457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30" name="íş1ïďe"/>
              <p:cNvSpPr/>
              <p:nvPr/>
            </p:nvSpPr>
            <p:spPr bwMode="auto">
              <a:xfrm>
                <a:off x="4881563" y="3571875"/>
                <a:ext cx="725488" cy="339725"/>
              </a:xfrm>
              <a:custGeom>
                <a:avLst/>
                <a:gdLst>
                  <a:gd name="T0" fmla="*/ 3 w 266"/>
                  <a:gd name="T1" fmla="*/ 122 h 128"/>
                  <a:gd name="T2" fmla="*/ 6 w 266"/>
                  <a:gd name="T3" fmla="*/ 128 h 128"/>
                  <a:gd name="T4" fmla="*/ 14 w 266"/>
                  <a:gd name="T5" fmla="*/ 108 h 128"/>
                  <a:gd name="T6" fmla="*/ 246 w 266"/>
                  <a:gd name="T7" fmla="*/ 9 h 128"/>
                  <a:gd name="T8" fmla="*/ 266 w 266"/>
                  <a:gd name="T9" fmla="*/ 17 h 128"/>
                  <a:gd name="T10" fmla="*/ 263 w 266"/>
                  <a:gd name="T11" fmla="*/ 11 h 128"/>
                  <a:gd name="T12" fmla="*/ 243 w 266"/>
                  <a:gd name="T13" fmla="*/ 3 h 128"/>
                  <a:gd name="T14" fmla="*/ 11 w 266"/>
                  <a:gd name="T15" fmla="*/ 102 h 128"/>
                  <a:gd name="T16" fmla="*/ 3 w 266"/>
                  <a:gd name="T17" fmla="*/ 12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6" h="128">
                    <a:moveTo>
                      <a:pt x="3" y="122"/>
                    </a:moveTo>
                    <a:cubicBezTo>
                      <a:pt x="6" y="128"/>
                      <a:pt x="6" y="128"/>
                      <a:pt x="6" y="128"/>
                    </a:cubicBezTo>
                    <a:cubicBezTo>
                      <a:pt x="2" y="120"/>
                      <a:pt x="6" y="111"/>
                      <a:pt x="14" y="108"/>
                    </a:cubicBezTo>
                    <a:cubicBezTo>
                      <a:pt x="246" y="9"/>
                      <a:pt x="246" y="9"/>
                      <a:pt x="246" y="9"/>
                    </a:cubicBezTo>
                    <a:cubicBezTo>
                      <a:pt x="254" y="6"/>
                      <a:pt x="263" y="10"/>
                      <a:pt x="266" y="17"/>
                    </a:cubicBezTo>
                    <a:cubicBezTo>
                      <a:pt x="263" y="11"/>
                      <a:pt x="263" y="11"/>
                      <a:pt x="263" y="11"/>
                    </a:cubicBezTo>
                    <a:cubicBezTo>
                      <a:pt x="260" y="4"/>
                      <a:pt x="251" y="0"/>
                      <a:pt x="243" y="3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3" y="106"/>
                      <a:pt x="0" y="115"/>
                      <a:pt x="3" y="122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31" name="iṧ1íḓe"/>
              <p:cNvSpPr/>
              <p:nvPr/>
            </p:nvSpPr>
            <p:spPr bwMode="auto">
              <a:xfrm>
                <a:off x="4881563" y="3571875"/>
                <a:ext cx="1106488" cy="1223963"/>
              </a:xfrm>
              <a:custGeom>
                <a:avLst/>
                <a:gdLst>
                  <a:gd name="T0" fmla="*/ 162 w 406"/>
                  <a:gd name="T1" fmla="*/ 457 h 460"/>
                  <a:gd name="T2" fmla="*/ 142 w 406"/>
                  <a:gd name="T3" fmla="*/ 449 h 460"/>
                  <a:gd name="T4" fmla="*/ 3 w 406"/>
                  <a:gd name="T5" fmla="*/ 122 h 460"/>
                  <a:gd name="T6" fmla="*/ 11 w 406"/>
                  <a:gd name="T7" fmla="*/ 102 h 460"/>
                  <a:gd name="T8" fmla="*/ 243 w 406"/>
                  <a:gd name="T9" fmla="*/ 3 h 460"/>
                  <a:gd name="T10" fmla="*/ 263 w 406"/>
                  <a:gd name="T11" fmla="*/ 11 h 460"/>
                  <a:gd name="T12" fmla="*/ 403 w 406"/>
                  <a:gd name="T13" fmla="*/ 338 h 460"/>
                  <a:gd name="T14" fmla="*/ 395 w 406"/>
                  <a:gd name="T15" fmla="*/ 358 h 460"/>
                  <a:gd name="T16" fmla="*/ 162 w 406"/>
                  <a:gd name="T17" fmla="*/ 457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6" h="460">
                    <a:moveTo>
                      <a:pt x="162" y="457"/>
                    </a:moveTo>
                    <a:cubicBezTo>
                      <a:pt x="155" y="460"/>
                      <a:pt x="146" y="457"/>
                      <a:pt x="142" y="449"/>
                    </a:cubicBezTo>
                    <a:cubicBezTo>
                      <a:pt x="3" y="122"/>
                      <a:pt x="3" y="122"/>
                      <a:pt x="3" y="122"/>
                    </a:cubicBezTo>
                    <a:cubicBezTo>
                      <a:pt x="0" y="115"/>
                      <a:pt x="3" y="106"/>
                      <a:pt x="11" y="102"/>
                    </a:cubicBezTo>
                    <a:cubicBezTo>
                      <a:pt x="243" y="3"/>
                      <a:pt x="243" y="3"/>
                      <a:pt x="243" y="3"/>
                    </a:cubicBezTo>
                    <a:cubicBezTo>
                      <a:pt x="251" y="0"/>
                      <a:pt x="260" y="4"/>
                      <a:pt x="263" y="11"/>
                    </a:cubicBezTo>
                    <a:cubicBezTo>
                      <a:pt x="403" y="338"/>
                      <a:pt x="403" y="338"/>
                      <a:pt x="403" y="338"/>
                    </a:cubicBezTo>
                    <a:cubicBezTo>
                      <a:pt x="406" y="346"/>
                      <a:pt x="402" y="355"/>
                      <a:pt x="395" y="358"/>
                    </a:cubicBezTo>
                    <a:lnTo>
                      <a:pt x="162" y="45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32" name="îṥḷîḍé"/>
              <p:cNvSpPr/>
              <p:nvPr/>
            </p:nvSpPr>
            <p:spPr bwMode="auto">
              <a:xfrm>
                <a:off x="5511801" y="3616325"/>
                <a:ext cx="30163" cy="30163"/>
              </a:xfrm>
              <a:custGeom>
                <a:avLst/>
                <a:gdLst>
                  <a:gd name="T0" fmla="*/ 3 w 11"/>
                  <a:gd name="T1" fmla="*/ 1 h 11"/>
                  <a:gd name="T2" fmla="*/ 1 w 11"/>
                  <a:gd name="T3" fmla="*/ 7 h 11"/>
                  <a:gd name="T4" fmla="*/ 7 w 11"/>
                  <a:gd name="T5" fmla="*/ 10 h 11"/>
                  <a:gd name="T6" fmla="*/ 10 w 11"/>
                  <a:gd name="T7" fmla="*/ 3 h 11"/>
                  <a:gd name="T8" fmla="*/ 3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3" y="1"/>
                    </a:moveTo>
                    <a:cubicBezTo>
                      <a:pt x="1" y="2"/>
                      <a:pt x="0" y="5"/>
                      <a:pt x="1" y="7"/>
                    </a:cubicBezTo>
                    <a:cubicBezTo>
                      <a:pt x="2" y="10"/>
                      <a:pt x="5" y="11"/>
                      <a:pt x="7" y="10"/>
                    </a:cubicBezTo>
                    <a:cubicBezTo>
                      <a:pt x="10" y="9"/>
                      <a:pt x="11" y="6"/>
                      <a:pt x="10" y="3"/>
                    </a:cubicBezTo>
                    <a:cubicBezTo>
                      <a:pt x="9" y="1"/>
                      <a:pt x="6" y="0"/>
                      <a:pt x="3" y="1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33" name="i$ľíḓè"/>
              <p:cNvSpPr/>
              <p:nvPr/>
            </p:nvSpPr>
            <p:spPr bwMode="auto">
              <a:xfrm>
                <a:off x="5440363" y="3646488"/>
                <a:ext cx="30163" cy="28575"/>
              </a:xfrm>
              <a:custGeom>
                <a:avLst/>
                <a:gdLst>
                  <a:gd name="T0" fmla="*/ 3 w 11"/>
                  <a:gd name="T1" fmla="*/ 1 h 11"/>
                  <a:gd name="T2" fmla="*/ 1 w 11"/>
                  <a:gd name="T3" fmla="*/ 7 h 11"/>
                  <a:gd name="T4" fmla="*/ 7 w 11"/>
                  <a:gd name="T5" fmla="*/ 10 h 11"/>
                  <a:gd name="T6" fmla="*/ 10 w 11"/>
                  <a:gd name="T7" fmla="*/ 3 h 11"/>
                  <a:gd name="T8" fmla="*/ 3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3" y="1"/>
                    </a:moveTo>
                    <a:cubicBezTo>
                      <a:pt x="1" y="2"/>
                      <a:pt x="0" y="5"/>
                      <a:pt x="1" y="7"/>
                    </a:cubicBezTo>
                    <a:cubicBezTo>
                      <a:pt x="2" y="10"/>
                      <a:pt x="5" y="11"/>
                      <a:pt x="7" y="10"/>
                    </a:cubicBezTo>
                    <a:cubicBezTo>
                      <a:pt x="10" y="9"/>
                      <a:pt x="11" y="6"/>
                      <a:pt x="10" y="3"/>
                    </a:cubicBezTo>
                    <a:cubicBezTo>
                      <a:pt x="9" y="1"/>
                      <a:pt x="6" y="0"/>
                      <a:pt x="3" y="1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34" name="îSḻiḋê"/>
              <p:cNvSpPr/>
              <p:nvPr/>
            </p:nvSpPr>
            <p:spPr bwMode="auto">
              <a:xfrm>
                <a:off x="5368926" y="3675063"/>
                <a:ext cx="30163" cy="28575"/>
              </a:xfrm>
              <a:custGeom>
                <a:avLst/>
                <a:gdLst>
                  <a:gd name="T0" fmla="*/ 4 w 11"/>
                  <a:gd name="T1" fmla="*/ 1 h 11"/>
                  <a:gd name="T2" fmla="*/ 1 w 11"/>
                  <a:gd name="T3" fmla="*/ 7 h 11"/>
                  <a:gd name="T4" fmla="*/ 8 w 11"/>
                  <a:gd name="T5" fmla="*/ 10 h 11"/>
                  <a:gd name="T6" fmla="*/ 10 w 11"/>
                  <a:gd name="T7" fmla="*/ 3 h 11"/>
                  <a:gd name="T8" fmla="*/ 4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4" y="1"/>
                    </a:moveTo>
                    <a:cubicBezTo>
                      <a:pt x="1" y="2"/>
                      <a:pt x="0" y="5"/>
                      <a:pt x="1" y="7"/>
                    </a:cubicBezTo>
                    <a:cubicBezTo>
                      <a:pt x="2" y="10"/>
                      <a:pt x="5" y="11"/>
                      <a:pt x="8" y="10"/>
                    </a:cubicBezTo>
                    <a:cubicBezTo>
                      <a:pt x="10" y="9"/>
                      <a:pt x="11" y="6"/>
                      <a:pt x="10" y="3"/>
                    </a:cubicBezTo>
                    <a:cubicBezTo>
                      <a:pt x="9" y="1"/>
                      <a:pt x="6" y="0"/>
                      <a:pt x="4" y="1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35" name="îŝ1îḑe"/>
              <p:cNvSpPr/>
              <p:nvPr/>
            </p:nvSpPr>
            <p:spPr bwMode="auto">
              <a:xfrm>
                <a:off x="5299076" y="3703638"/>
                <a:ext cx="30163" cy="30163"/>
              </a:xfrm>
              <a:custGeom>
                <a:avLst/>
                <a:gdLst>
                  <a:gd name="T0" fmla="*/ 4 w 11"/>
                  <a:gd name="T1" fmla="*/ 1 h 11"/>
                  <a:gd name="T2" fmla="*/ 1 w 11"/>
                  <a:gd name="T3" fmla="*/ 7 h 11"/>
                  <a:gd name="T4" fmla="*/ 8 w 11"/>
                  <a:gd name="T5" fmla="*/ 10 h 11"/>
                  <a:gd name="T6" fmla="*/ 10 w 11"/>
                  <a:gd name="T7" fmla="*/ 3 h 11"/>
                  <a:gd name="T8" fmla="*/ 4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4" y="1"/>
                    </a:moveTo>
                    <a:cubicBezTo>
                      <a:pt x="1" y="2"/>
                      <a:pt x="0" y="5"/>
                      <a:pt x="1" y="7"/>
                    </a:cubicBezTo>
                    <a:cubicBezTo>
                      <a:pt x="2" y="10"/>
                      <a:pt x="5" y="11"/>
                      <a:pt x="8" y="10"/>
                    </a:cubicBezTo>
                    <a:cubicBezTo>
                      <a:pt x="10" y="9"/>
                      <a:pt x="11" y="6"/>
                      <a:pt x="10" y="3"/>
                    </a:cubicBezTo>
                    <a:cubicBezTo>
                      <a:pt x="9" y="1"/>
                      <a:pt x="6" y="0"/>
                      <a:pt x="4" y="1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36" name="íŝḷíďé"/>
              <p:cNvSpPr/>
              <p:nvPr/>
            </p:nvSpPr>
            <p:spPr bwMode="auto">
              <a:xfrm>
                <a:off x="5227638" y="3733800"/>
                <a:ext cx="30163" cy="28575"/>
              </a:xfrm>
              <a:custGeom>
                <a:avLst/>
                <a:gdLst>
                  <a:gd name="T0" fmla="*/ 4 w 11"/>
                  <a:gd name="T1" fmla="*/ 1 h 11"/>
                  <a:gd name="T2" fmla="*/ 2 w 11"/>
                  <a:gd name="T3" fmla="*/ 7 h 11"/>
                  <a:gd name="T4" fmla="*/ 8 w 11"/>
                  <a:gd name="T5" fmla="*/ 10 h 11"/>
                  <a:gd name="T6" fmla="*/ 10 w 11"/>
                  <a:gd name="T7" fmla="*/ 3 h 11"/>
                  <a:gd name="T8" fmla="*/ 4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4" y="1"/>
                    </a:moveTo>
                    <a:cubicBezTo>
                      <a:pt x="2" y="2"/>
                      <a:pt x="0" y="5"/>
                      <a:pt x="2" y="7"/>
                    </a:cubicBezTo>
                    <a:cubicBezTo>
                      <a:pt x="3" y="10"/>
                      <a:pt x="5" y="11"/>
                      <a:pt x="8" y="10"/>
                    </a:cubicBezTo>
                    <a:cubicBezTo>
                      <a:pt x="10" y="9"/>
                      <a:pt x="11" y="6"/>
                      <a:pt x="10" y="3"/>
                    </a:cubicBezTo>
                    <a:cubicBezTo>
                      <a:pt x="9" y="1"/>
                      <a:pt x="7" y="0"/>
                      <a:pt x="4" y="1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37" name="î$ľïḑe"/>
              <p:cNvSpPr/>
              <p:nvPr/>
            </p:nvSpPr>
            <p:spPr bwMode="auto">
              <a:xfrm>
                <a:off x="5159376" y="3762375"/>
                <a:ext cx="30163" cy="30163"/>
              </a:xfrm>
              <a:custGeom>
                <a:avLst/>
                <a:gdLst>
                  <a:gd name="T0" fmla="*/ 3 w 11"/>
                  <a:gd name="T1" fmla="*/ 1 h 11"/>
                  <a:gd name="T2" fmla="*/ 1 w 11"/>
                  <a:gd name="T3" fmla="*/ 7 h 11"/>
                  <a:gd name="T4" fmla="*/ 7 w 11"/>
                  <a:gd name="T5" fmla="*/ 10 h 11"/>
                  <a:gd name="T6" fmla="*/ 10 w 11"/>
                  <a:gd name="T7" fmla="*/ 3 h 11"/>
                  <a:gd name="T8" fmla="*/ 3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3" y="1"/>
                    </a:moveTo>
                    <a:cubicBezTo>
                      <a:pt x="1" y="2"/>
                      <a:pt x="0" y="5"/>
                      <a:pt x="1" y="7"/>
                    </a:cubicBezTo>
                    <a:cubicBezTo>
                      <a:pt x="2" y="10"/>
                      <a:pt x="5" y="11"/>
                      <a:pt x="7" y="10"/>
                    </a:cubicBezTo>
                    <a:cubicBezTo>
                      <a:pt x="10" y="9"/>
                      <a:pt x="11" y="6"/>
                      <a:pt x="10" y="3"/>
                    </a:cubicBezTo>
                    <a:cubicBezTo>
                      <a:pt x="9" y="1"/>
                      <a:pt x="6" y="0"/>
                      <a:pt x="3" y="1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38" name="íŝļídè"/>
              <p:cNvSpPr/>
              <p:nvPr/>
            </p:nvSpPr>
            <p:spPr bwMode="auto">
              <a:xfrm>
                <a:off x="5089526" y="3792538"/>
                <a:ext cx="28575" cy="28575"/>
              </a:xfrm>
              <a:custGeom>
                <a:avLst/>
                <a:gdLst>
                  <a:gd name="T0" fmla="*/ 3 w 11"/>
                  <a:gd name="T1" fmla="*/ 1 h 11"/>
                  <a:gd name="T2" fmla="*/ 1 w 11"/>
                  <a:gd name="T3" fmla="*/ 7 h 11"/>
                  <a:gd name="T4" fmla="*/ 7 w 11"/>
                  <a:gd name="T5" fmla="*/ 10 h 11"/>
                  <a:gd name="T6" fmla="*/ 10 w 11"/>
                  <a:gd name="T7" fmla="*/ 3 h 11"/>
                  <a:gd name="T8" fmla="*/ 3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3" y="1"/>
                    </a:moveTo>
                    <a:cubicBezTo>
                      <a:pt x="1" y="2"/>
                      <a:pt x="0" y="5"/>
                      <a:pt x="1" y="7"/>
                    </a:cubicBezTo>
                    <a:cubicBezTo>
                      <a:pt x="2" y="10"/>
                      <a:pt x="5" y="11"/>
                      <a:pt x="7" y="10"/>
                    </a:cubicBezTo>
                    <a:cubicBezTo>
                      <a:pt x="10" y="9"/>
                      <a:pt x="11" y="6"/>
                      <a:pt x="10" y="3"/>
                    </a:cubicBezTo>
                    <a:cubicBezTo>
                      <a:pt x="9" y="1"/>
                      <a:pt x="6" y="0"/>
                      <a:pt x="3" y="1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39" name="ïš1îḍê"/>
              <p:cNvSpPr/>
              <p:nvPr/>
            </p:nvSpPr>
            <p:spPr bwMode="auto">
              <a:xfrm>
                <a:off x="5018088" y="3821113"/>
                <a:ext cx="30163" cy="30163"/>
              </a:xfrm>
              <a:custGeom>
                <a:avLst/>
                <a:gdLst>
                  <a:gd name="T0" fmla="*/ 4 w 11"/>
                  <a:gd name="T1" fmla="*/ 1 h 11"/>
                  <a:gd name="T2" fmla="*/ 1 w 11"/>
                  <a:gd name="T3" fmla="*/ 7 h 11"/>
                  <a:gd name="T4" fmla="*/ 7 w 11"/>
                  <a:gd name="T5" fmla="*/ 10 h 11"/>
                  <a:gd name="T6" fmla="*/ 10 w 11"/>
                  <a:gd name="T7" fmla="*/ 3 h 11"/>
                  <a:gd name="T8" fmla="*/ 4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4" y="1"/>
                    </a:moveTo>
                    <a:cubicBezTo>
                      <a:pt x="1" y="2"/>
                      <a:pt x="0" y="5"/>
                      <a:pt x="1" y="7"/>
                    </a:cubicBezTo>
                    <a:cubicBezTo>
                      <a:pt x="2" y="10"/>
                      <a:pt x="5" y="11"/>
                      <a:pt x="7" y="10"/>
                    </a:cubicBezTo>
                    <a:cubicBezTo>
                      <a:pt x="10" y="9"/>
                      <a:pt x="11" y="6"/>
                      <a:pt x="10" y="3"/>
                    </a:cubicBezTo>
                    <a:cubicBezTo>
                      <a:pt x="9" y="1"/>
                      <a:pt x="6" y="0"/>
                      <a:pt x="4" y="1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40" name="išļíḓe"/>
              <p:cNvSpPr/>
              <p:nvPr/>
            </p:nvSpPr>
            <p:spPr bwMode="auto">
              <a:xfrm>
                <a:off x="4946651" y="3851275"/>
                <a:ext cx="30163" cy="28575"/>
              </a:xfrm>
              <a:custGeom>
                <a:avLst/>
                <a:gdLst>
                  <a:gd name="T0" fmla="*/ 4 w 11"/>
                  <a:gd name="T1" fmla="*/ 1 h 11"/>
                  <a:gd name="T2" fmla="*/ 1 w 11"/>
                  <a:gd name="T3" fmla="*/ 7 h 11"/>
                  <a:gd name="T4" fmla="*/ 8 w 11"/>
                  <a:gd name="T5" fmla="*/ 10 h 11"/>
                  <a:gd name="T6" fmla="*/ 10 w 11"/>
                  <a:gd name="T7" fmla="*/ 3 h 11"/>
                  <a:gd name="T8" fmla="*/ 4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4" y="1"/>
                    </a:moveTo>
                    <a:cubicBezTo>
                      <a:pt x="1" y="2"/>
                      <a:pt x="0" y="5"/>
                      <a:pt x="1" y="7"/>
                    </a:cubicBezTo>
                    <a:cubicBezTo>
                      <a:pt x="2" y="10"/>
                      <a:pt x="5" y="11"/>
                      <a:pt x="8" y="10"/>
                    </a:cubicBezTo>
                    <a:cubicBezTo>
                      <a:pt x="10" y="9"/>
                      <a:pt x="11" y="6"/>
                      <a:pt x="10" y="3"/>
                    </a:cubicBezTo>
                    <a:cubicBezTo>
                      <a:pt x="9" y="1"/>
                      <a:pt x="6" y="0"/>
                      <a:pt x="4" y="1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41" name="ïsḻîḋê"/>
              <p:cNvSpPr/>
              <p:nvPr/>
            </p:nvSpPr>
            <p:spPr bwMode="auto">
              <a:xfrm>
                <a:off x="4972051" y="3721100"/>
                <a:ext cx="638175" cy="279400"/>
              </a:xfrm>
              <a:custGeom>
                <a:avLst/>
                <a:gdLst>
                  <a:gd name="T0" fmla="*/ 233 w 234"/>
                  <a:gd name="T1" fmla="*/ 7 h 105"/>
                  <a:gd name="T2" fmla="*/ 4 w 234"/>
                  <a:gd name="T3" fmla="*/ 105 h 105"/>
                  <a:gd name="T4" fmla="*/ 1 w 234"/>
                  <a:gd name="T5" fmla="*/ 104 h 105"/>
                  <a:gd name="T6" fmla="*/ 0 w 234"/>
                  <a:gd name="T7" fmla="*/ 101 h 105"/>
                  <a:gd name="T8" fmla="*/ 1 w 234"/>
                  <a:gd name="T9" fmla="*/ 98 h 105"/>
                  <a:gd name="T10" fmla="*/ 230 w 234"/>
                  <a:gd name="T11" fmla="*/ 0 h 105"/>
                  <a:gd name="T12" fmla="*/ 233 w 234"/>
                  <a:gd name="T13" fmla="*/ 1 h 105"/>
                  <a:gd name="T14" fmla="*/ 234 w 234"/>
                  <a:gd name="T15" fmla="*/ 4 h 105"/>
                  <a:gd name="T16" fmla="*/ 233 w 234"/>
                  <a:gd name="T17" fmla="*/ 7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4" h="105">
                    <a:moveTo>
                      <a:pt x="233" y="7"/>
                    </a:moveTo>
                    <a:cubicBezTo>
                      <a:pt x="4" y="105"/>
                      <a:pt x="4" y="105"/>
                      <a:pt x="4" y="105"/>
                    </a:cubicBezTo>
                    <a:cubicBezTo>
                      <a:pt x="3" y="105"/>
                      <a:pt x="2" y="105"/>
                      <a:pt x="1" y="104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100"/>
                      <a:pt x="0" y="99"/>
                      <a:pt x="1" y="98"/>
                    </a:cubicBezTo>
                    <a:cubicBezTo>
                      <a:pt x="230" y="0"/>
                      <a:pt x="230" y="0"/>
                      <a:pt x="230" y="0"/>
                    </a:cubicBezTo>
                    <a:cubicBezTo>
                      <a:pt x="231" y="0"/>
                      <a:pt x="232" y="0"/>
                      <a:pt x="233" y="1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4" y="5"/>
                      <a:pt x="234" y="6"/>
                      <a:pt x="233" y="7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42" name="ïṧlïḓé"/>
              <p:cNvSpPr/>
              <p:nvPr/>
            </p:nvSpPr>
            <p:spPr bwMode="auto">
              <a:xfrm>
                <a:off x="5002213" y="3786188"/>
                <a:ext cx="636588" cy="279400"/>
              </a:xfrm>
              <a:custGeom>
                <a:avLst/>
                <a:gdLst>
                  <a:gd name="T0" fmla="*/ 231 w 234"/>
                  <a:gd name="T1" fmla="*/ 7 h 105"/>
                  <a:gd name="T2" fmla="*/ 5 w 234"/>
                  <a:gd name="T3" fmla="*/ 104 h 105"/>
                  <a:gd name="T4" fmla="*/ 0 w 234"/>
                  <a:gd name="T5" fmla="*/ 102 h 105"/>
                  <a:gd name="T6" fmla="*/ 2 w 234"/>
                  <a:gd name="T7" fmla="*/ 98 h 105"/>
                  <a:gd name="T8" fmla="*/ 228 w 234"/>
                  <a:gd name="T9" fmla="*/ 1 h 105"/>
                  <a:gd name="T10" fmla="*/ 233 w 234"/>
                  <a:gd name="T11" fmla="*/ 3 h 105"/>
                  <a:gd name="T12" fmla="*/ 231 w 234"/>
                  <a:gd name="T13" fmla="*/ 7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105">
                    <a:moveTo>
                      <a:pt x="231" y="7"/>
                    </a:moveTo>
                    <a:cubicBezTo>
                      <a:pt x="5" y="104"/>
                      <a:pt x="5" y="104"/>
                      <a:pt x="5" y="104"/>
                    </a:cubicBezTo>
                    <a:cubicBezTo>
                      <a:pt x="3" y="105"/>
                      <a:pt x="1" y="104"/>
                      <a:pt x="0" y="102"/>
                    </a:cubicBezTo>
                    <a:cubicBezTo>
                      <a:pt x="0" y="101"/>
                      <a:pt x="1" y="98"/>
                      <a:pt x="2" y="98"/>
                    </a:cubicBezTo>
                    <a:cubicBezTo>
                      <a:pt x="228" y="1"/>
                      <a:pt x="228" y="1"/>
                      <a:pt x="228" y="1"/>
                    </a:cubicBezTo>
                    <a:cubicBezTo>
                      <a:pt x="230" y="0"/>
                      <a:pt x="232" y="1"/>
                      <a:pt x="233" y="3"/>
                    </a:cubicBezTo>
                    <a:cubicBezTo>
                      <a:pt x="234" y="4"/>
                      <a:pt x="233" y="7"/>
                      <a:pt x="231" y="7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43" name="iŝļïďé"/>
              <p:cNvSpPr/>
              <p:nvPr/>
            </p:nvSpPr>
            <p:spPr bwMode="auto">
              <a:xfrm>
                <a:off x="5029201" y="3852863"/>
                <a:ext cx="639763" cy="279400"/>
              </a:xfrm>
              <a:custGeom>
                <a:avLst/>
                <a:gdLst>
                  <a:gd name="T0" fmla="*/ 232 w 235"/>
                  <a:gd name="T1" fmla="*/ 7 h 105"/>
                  <a:gd name="T2" fmla="*/ 6 w 235"/>
                  <a:gd name="T3" fmla="*/ 104 h 105"/>
                  <a:gd name="T4" fmla="*/ 1 w 235"/>
                  <a:gd name="T5" fmla="*/ 102 h 105"/>
                  <a:gd name="T6" fmla="*/ 3 w 235"/>
                  <a:gd name="T7" fmla="*/ 98 h 105"/>
                  <a:gd name="T8" fmla="*/ 229 w 235"/>
                  <a:gd name="T9" fmla="*/ 1 h 105"/>
                  <a:gd name="T10" fmla="*/ 234 w 235"/>
                  <a:gd name="T11" fmla="*/ 3 h 105"/>
                  <a:gd name="T12" fmla="*/ 232 w 235"/>
                  <a:gd name="T13" fmla="*/ 7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5" h="105">
                    <a:moveTo>
                      <a:pt x="232" y="7"/>
                    </a:moveTo>
                    <a:cubicBezTo>
                      <a:pt x="6" y="104"/>
                      <a:pt x="6" y="104"/>
                      <a:pt x="6" y="104"/>
                    </a:cubicBezTo>
                    <a:cubicBezTo>
                      <a:pt x="4" y="105"/>
                      <a:pt x="2" y="104"/>
                      <a:pt x="1" y="102"/>
                    </a:cubicBezTo>
                    <a:cubicBezTo>
                      <a:pt x="0" y="101"/>
                      <a:pt x="1" y="98"/>
                      <a:pt x="3" y="98"/>
                    </a:cubicBezTo>
                    <a:cubicBezTo>
                      <a:pt x="229" y="1"/>
                      <a:pt x="229" y="1"/>
                      <a:pt x="229" y="1"/>
                    </a:cubicBezTo>
                    <a:cubicBezTo>
                      <a:pt x="231" y="0"/>
                      <a:pt x="233" y="1"/>
                      <a:pt x="234" y="3"/>
                    </a:cubicBezTo>
                    <a:cubicBezTo>
                      <a:pt x="235" y="4"/>
                      <a:pt x="234" y="7"/>
                      <a:pt x="232" y="7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44" name="iṡļîḓê"/>
              <p:cNvSpPr/>
              <p:nvPr/>
            </p:nvSpPr>
            <p:spPr bwMode="auto">
              <a:xfrm>
                <a:off x="5059363" y="3919538"/>
                <a:ext cx="636588" cy="279400"/>
              </a:xfrm>
              <a:custGeom>
                <a:avLst/>
                <a:gdLst>
                  <a:gd name="T0" fmla="*/ 232 w 234"/>
                  <a:gd name="T1" fmla="*/ 7 h 105"/>
                  <a:gd name="T2" fmla="*/ 6 w 234"/>
                  <a:gd name="T3" fmla="*/ 104 h 105"/>
                  <a:gd name="T4" fmla="*/ 1 w 234"/>
                  <a:gd name="T5" fmla="*/ 102 h 105"/>
                  <a:gd name="T6" fmla="*/ 3 w 234"/>
                  <a:gd name="T7" fmla="*/ 98 h 105"/>
                  <a:gd name="T8" fmla="*/ 229 w 234"/>
                  <a:gd name="T9" fmla="*/ 1 h 105"/>
                  <a:gd name="T10" fmla="*/ 234 w 234"/>
                  <a:gd name="T11" fmla="*/ 3 h 105"/>
                  <a:gd name="T12" fmla="*/ 232 w 234"/>
                  <a:gd name="T13" fmla="*/ 7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105">
                    <a:moveTo>
                      <a:pt x="232" y="7"/>
                    </a:moveTo>
                    <a:cubicBezTo>
                      <a:pt x="6" y="104"/>
                      <a:pt x="6" y="104"/>
                      <a:pt x="6" y="104"/>
                    </a:cubicBezTo>
                    <a:cubicBezTo>
                      <a:pt x="4" y="105"/>
                      <a:pt x="2" y="104"/>
                      <a:pt x="1" y="102"/>
                    </a:cubicBezTo>
                    <a:cubicBezTo>
                      <a:pt x="0" y="101"/>
                      <a:pt x="1" y="98"/>
                      <a:pt x="3" y="98"/>
                    </a:cubicBezTo>
                    <a:cubicBezTo>
                      <a:pt x="229" y="1"/>
                      <a:pt x="229" y="1"/>
                      <a:pt x="229" y="1"/>
                    </a:cubicBezTo>
                    <a:cubicBezTo>
                      <a:pt x="231" y="0"/>
                      <a:pt x="233" y="1"/>
                      <a:pt x="234" y="3"/>
                    </a:cubicBezTo>
                    <a:cubicBezTo>
                      <a:pt x="234" y="4"/>
                      <a:pt x="234" y="7"/>
                      <a:pt x="232" y="7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45" name="ïŝľïdê"/>
              <p:cNvSpPr/>
              <p:nvPr/>
            </p:nvSpPr>
            <p:spPr bwMode="auto">
              <a:xfrm>
                <a:off x="5089526" y="3986213"/>
                <a:ext cx="636588" cy="279400"/>
              </a:xfrm>
              <a:custGeom>
                <a:avLst/>
                <a:gdLst>
                  <a:gd name="T0" fmla="*/ 231 w 234"/>
                  <a:gd name="T1" fmla="*/ 8 h 105"/>
                  <a:gd name="T2" fmla="*/ 6 w 234"/>
                  <a:gd name="T3" fmla="*/ 104 h 105"/>
                  <a:gd name="T4" fmla="*/ 1 w 234"/>
                  <a:gd name="T5" fmla="*/ 102 h 105"/>
                  <a:gd name="T6" fmla="*/ 3 w 234"/>
                  <a:gd name="T7" fmla="*/ 98 h 105"/>
                  <a:gd name="T8" fmla="*/ 228 w 234"/>
                  <a:gd name="T9" fmla="*/ 1 h 105"/>
                  <a:gd name="T10" fmla="*/ 233 w 234"/>
                  <a:gd name="T11" fmla="*/ 3 h 105"/>
                  <a:gd name="T12" fmla="*/ 231 w 234"/>
                  <a:gd name="T13" fmla="*/ 8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105">
                    <a:moveTo>
                      <a:pt x="231" y="8"/>
                    </a:moveTo>
                    <a:cubicBezTo>
                      <a:pt x="6" y="104"/>
                      <a:pt x="6" y="104"/>
                      <a:pt x="6" y="104"/>
                    </a:cubicBezTo>
                    <a:cubicBezTo>
                      <a:pt x="4" y="105"/>
                      <a:pt x="2" y="104"/>
                      <a:pt x="1" y="102"/>
                    </a:cubicBezTo>
                    <a:cubicBezTo>
                      <a:pt x="0" y="101"/>
                      <a:pt x="1" y="98"/>
                      <a:pt x="3" y="98"/>
                    </a:cubicBezTo>
                    <a:cubicBezTo>
                      <a:pt x="228" y="1"/>
                      <a:pt x="228" y="1"/>
                      <a:pt x="228" y="1"/>
                    </a:cubicBezTo>
                    <a:cubicBezTo>
                      <a:pt x="230" y="0"/>
                      <a:pt x="233" y="1"/>
                      <a:pt x="233" y="3"/>
                    </a:cubicBezTo>
                    <a:cubicBezTo>
                      <a:pt x="234" y="5"/>
                      <a:pt x="233" y="7"/>
                      <a:pt x="231" y="8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46" name="iṡľíďè"/>
              <p:cNvSpPr/>
              <p:nvPr/>
            </p:nvSpPr>
            <p:spPr bwMode="auto">
              <a:xfrm>
                <a:off x="5118101" y="4052888"/>
                <a:ext cx="638175" cy="279400"/>
              </a:xfrm>
              <a:custGeom>
                <a:avLst/>
                <a:gdLst>
                  <a:gd name="T0" fmla="*/ 231 w 234"/>
                  <a:gd name="T1" fmla="*/ 8 h 105"/>
                  <a:gd name="T2" fmla="*/ 5 w 234"/>
                  <a:gd name="T3" fmla="*/ 104 h 105"/>
                  <a:gd name="T4" fmla="*/ 0 w 234"/>
                  <a:gd name="T5" fmla="*/ 102 h 105"/>
                  <a:gd name="T6" fmla="*/ 2 w 234"/>
                  <a:gd name="T7" fmla="*/ 98 h 105"/>
                  <a:gd name="T8" fmla="*/ 228 w 234"/>
                  <a:gd name="T9" fmla="*/ 1 h 105"/>
                  <a:gd name="T10" fmla="*/ 233 w 234"/>
                  <a:gd name="T11" fmla="*/ 3 h 105"/>
                  <a:gd name="T12" fmla="*/ 231 w 234"/>
                  <a:gd name="T13" fmla="*/ 8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105">
                    <a:moveTo>
                      <a:pt x="231" y="8"/>
                    </a:moveTo>
                    <a:cubicBezTo>
                      <a:pt x="5" y="104"/>
                      <a:pt x="5" y="104"/>
                      <a:pt x="5" y="104"/>
                    </a:cubicBezTo>
                    <a:cubicBezTo>
                      <a:pt x="3" y="105"/>
                      <a:pt x="1" y="104"/>
                      <a:pt x="0" y="102"/>
                    </a:cubicBezTo>
                    <a:cubicBezTo>
                      <a:pt x="0" y="101"/>
                      <a:pt x="1" y="98"/>
                      <a:pt x="2" y="98"/>
                    </a:cubicBezTo>
                    <a:cubicBezTo>
                      <a:pt x="228" y="1"/>
                      <a:pt x="228" y="1"/>
                      <a:pt x="228" y="1"/>
                    </a:cubicBezTo>
                    <a:cubicBezTo>
                      <a:pt x="230" y="0"/>
                      <a:pt x="232" y="1"/>
                      <a:pt x="233" y="3"/>
                    </a:cubicBezTo>
                    <a:cubicBezTo>
                      <a:pt x="234" y="5"/>
                      <a:pt x="233" y="7"/>
                      <a:pt x="231" y="8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47" name="iŝľïḋè"/>
              <p:cNvSpPr/>
              <p:nvPr/>
            </p:nvSpPr>
            <p:spPr bwMode="auto">
              <a:xfrm>
                <a:off x="5146676" y="4119563"/>
                <a:ext cx="639763" cy="279400"/>
              </a:xfrm>
              <a:custGeom>
                <a:avLst/>
                <a:gdLst>
                  <a:gd name="T0" fmla="*/ 232 w 235"/>
                  <a:gd name="T1" fmla="*/ 8 h 105"/>
                  <a:gd name="T2" fmla="*/ 6 w 235"/>
                  <a:gd name="T3" fmla="*/ 104 h 105"/>
                  <a:gd name="T4" fmla="*/ 1 w 235"/>
                  <a:gd name="T5" fmla="*/ 103 h 105"/>
                  <a:gd name="T6" fmla="*/ 3 w 235"/>
                  <a:gd name="T7" fmla="*/ 98 h 105"/>
                  <a:gd name="T8" fmla="*/ 229 w 235"/>
                  <a:gd name="T9" fmla="*/ 1 h 105"/>
                  <a:gd name="T10" fmla="*/ 234 w 235"/>
                  <a:gd name="T11" fmla="*/ 3 h 105"/>
                  <a:gd name="T12" fmla="*/ 232 w 235"/>
                  <a:gd name="T13" fmla="*/ 8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5" h="105">
                    <a:moveTo>
                      <a:pt x="232" y="8"/>
                    </a:moveTo>
                    <a:cubicBezTo>
                      <a:pt x="6" y="104"/>
                      <a:pt x="6" y="104"/>
                      <a:pt x="6" y="104"/>
                    </a:cubicBezTo>
                    <a:cubicBezTo>
                      <a:pt x="4" y="105"/>
                      <a:pt x="2" y="104"/>
                      <a:pt x="1" y="103"/>
                    </a:cubicBezTo>
                    <a:cubicBezTo>
                      <a:pt x="0" y="101"/>
                      <a:pt x="1" y="98"/>
                      <a:pt x="3" y="98"/>
                    </a:cubicBezTo>
                    <a:cubicBezTo>
                      <a:pt x="229" y="1"/>
                      <a:pt x="229" y="1"/>
                      <a:pt x="229" y="1"/>
                    </a:cubicBezTo>
                    <a:cubicBezTo>
                      <a:pt x="231" y="0"/>
                      <a:pt x="233" y="1"/>
                      <a:pt x="234" y="3"/>
                    </a:cubicBezTo>
                    <a:cubicBezTo>
                      <a:pt x="235" y="5"/>
                      <a:pt x="234" y="7"/>
                      <a:pt x="232" y="8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48" name="iS1îḑé"/>
              <p:cNvSpPr/>
              <p:nvPr/>
            </p:nvSpPr>
            <p:spPr bwMode="auto">
              <a:xfrm>
                <a:off x="5176838" y="4186238"/>
                <a:ext cx="636588" cy="279400"/>
              </a:xfrm>
              <a:custGeom>
                <a:avLst/>
                <a:gdLst>
                  <a:gd name="T0" fmla="*/ 232 w 234"/>
                  <a:gd name="T1" fmla="*/ 8 h 105"/>
                  <a:gd name="T2" fmla="*/ 6 w 234"/>
                  <a:gd name="T3" fmla="*/ 104 h 105"/>
                  <a:gd name="T4" fmla="*/ 1 w 234"/>
                  <a:gd name="T5" fmla="*/ 103 h 105"/>
                  <a:gd name="T6" fmla="*/ 3 w 234"/>
                  <a:gd name="T7" fmla="*/ 98 h 105"/>
                  <a:gd name="T8" fmla="*/ 229 w 234"/>
                  <a:gd name="T9" fmla="*/ 1 h 105"/>
                  <a:gd name="T10" fmla="*/ 234 w 234"/>
                  <a:gd name="T11" fmla="*/ 3 h 105"/>
                  <a:gd name="T12" fmla="*/ 232 w 234"/>
                  <a:gd name="T13" fmla="*/ 8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105">
                    <a:moveTo>
                      <a:pt x="232" y="8"/>
                    </a:moveTo>
                    <a:cubicBezTo>
                      <a:pt x="6" y="104"/>
                      <a:pt x="6" y="104"/>
                      <a:pt x="6" y="104"/>
                    </a:cubicBezTo>
                    <a:cubicBezTo>
                      <a:pt x="4" y="105"/>
                      <a:pt x="2" y="104"/>
                      <a:pt x="1" y="103"/>
                    </a:cubicBezTo>
                    <a:cubicBezTo>
                      <a:pt x="0" y="101"/>
                      <a:pt x="1" y="98"/>
                      <a:pt x="3" y="98"/>
                    </a:cubicBezTo>
                    <a:cubicBezTo>
                      <a:pt x="229" y="1"/>
                      <a:pt x="229" y="1"/>
                      <a:pt x="229" y="1"/>
                    </a:cubicBezTo>
                    <a:cubicBezTo>
                      <a:pt x="231" y="0"/>
                      <a:pt x="233" y="1"/>
                      <a:pt x="234" y="3"/>
                    </a:cubicBezTo>
                    <a:cubicBezTo>
                      <a:pt x="234" y="5"/>
                      <a:pt x="233" y="7"/>
                      <a:pt x="232" y="8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49" name="íṡ1ïdè"/>
              <p:cNvSpPr/>
              <p:nvPr/>
            </p:nvSpPr>
            <p:spPr bwMode="auto">
              <a:xfrm>
                <a:off x="5205413" y="4252913"/>
                <a:ext cx="638175" cy="279400"/>
              </a:xfrm>
              <a:custGeom>
                <a:avLst/>
                <a:gdLst>
                  <a:gd name="T0" fmla="*/ 231 w 234"/>
                  <a:gd name="T1" fmla="*/ 8 h 105"/>
                  <a:gd name="T2" fmla="*/ 6 w 234"/>
                  <a:gd name="T3" fmla="*/ 104 h 105"/>
                  <a:gd name="T4" fmla="*/ 1 w 234"/>
                  <a:gd name="T5" fmla="*/ 103 h 105"/>
                  <a:gd name="T6" fmla="*/ 3 w 234"/>
                  <a:gd name="T7" fmla="*/ 98 h 105"/>
                  <a:gd name="T8" fmla="*/ 228 w 234"/>
                  <a:gd name="T9" fmla="*/ 1 h 105"/>
                  <a:gd name="T10" fmla="*/ 233 w 234"/>
                  <a:gd name="T11" fmla="*/ 3 h 105"/>
                  <a:gd name="T12" fmla="*/ 231 w 234"/>
                  <a:gd name="T13" fmla="*/ 8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105">
                    <a:moveTo>
                      <a:pt x="231" y="8"/>
                    </a:moveTo>
                    <a:cubicBezTo>
                      <a:pt x="6" y="104"/>
                      <a:pt x="6" y="104"/>
                      <a:pt x="6" y="104"/>
                    </a:cubicBezTo>
                    <a:cubicBezTo>
                      <a:pt x="4" y="105"/>
                      <a:pt x="1" y="104"/>
                      <a:pt x="1" y="103"/>
                    </a:cubicBezTo>
                    <a:cubicBezTo>
                      <a:pt x="0" y="101"/>
                      <a:pt x="1" y="98"/>
                      <a:pt x="3" y="98"/>
                    </a:cubicBezTo>
                    <a:cubicBezTo>
                      <a:pt x="228" y="1"/>
                      <a:pt x="228" y="1"/>
                      <a:pt x="228" y="1"/>
                    </a:cubicBezTo>
                    <a:cubicBezTo>
                      <a:pt x="230" y="0"/>
                      <a:pt x="233" y="1"/>
                      <a:pt x="233" y="3"/>
                    </a:cubicBezTo>
                    <a:cubicBezTo>
                      <a:pt x="234" y="5"/>
                      <a:pt x="233" y="7"/>
                      <a:pt x="231" y="8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50" name="îṡľiḓé"/>
              <p:cNvSpPr/>
              <p:nvPr/>
            </p:nvSpPr>
            <p:spPr bwMode="auto">
              <a:xfrm>
                <a:off x="5235576" y="4319588"/>
                <a:ext cx="638175" cy="279400"/>
              </a:xfrm>
              <a:custGeom>
                <a:avLst/>
                <a:gdLst>
                  <a:gd name="T0" fmla="*/ 231 w 234"/>
                  <a:gd name="T1" fmla="*/ 8 h 105"/>
                  <a:gd name="T2" fmla="*/ 5 w 234"/>
                  <a:gd name="T3" fmla="*/ 105 h 105"/>
                  <a:gd name="T4" fmla="*/ 0 w 234"/>
                  <a:gd name="T5" fmla="*/ 103 h 105"/>
                  <a:gd name="T6" fmla="*/ 2 w 234"/>
                  <a:gd name="T7" fmla="*/ 98 h 105"/>
                  <a:gd name="T8" fmla="*/ 228 w 234"/>
                  <a:gd name="T9" fmla="*/ 1 h 105"/>
                  <a:gd name="T10" fmla="*/ 233 w 234"/>
                  <a:gd name="T11" fmla="*/ 3 h 105"/>
                  <a:gd name="T12" fmla="*/ 231 w 234"/>
                  <a:gd name="T13" fmla="*/ 8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105">
                    <a:moveTo>
                      <a:pt x="231" y="8"/>
                    </a:moveTo>
                    <a:cubicBezTo>
                      <a:pt x="5" y="105"/>
                      <a:pt x="5" y="105"/>
                      <a:pt x="5" y="105"/>
                    </a:cubicBezTo>
                    <a:cubicBezTo>
                      <a:pt x="3" y="105"/>
                      <a:pt x="1" y="104"/>
                      <a:pt x="0" y="103"/>
                    </a:cubicBezTo>
                    <a:cubicBezTo>
                      <a:pt x="0" y="101"/>
                      <a:pt x="0" y="98"/>
                      <a:pt x="2" y="98"/>
                    </a:cubicBezTo>
                    <a:cubicBezTo>
                      <a:pt x="228" y="1"/>
                      <a:pt x="228" y="1"/>
                      <a:pt x="228" y="1"/>
                    </a:cubicBezTo>
                    <a:cubicBezTo>
                      <a:pt x="230" y="0"/>
                      <a:pt x="232" y="1"/>
                      <a:pt x="233" y="3"/>
                    </a:cubicBezTo>
                    <a:cubicBezTo>
                      <a:pt x="234" y="5"/>
                      <a:pt x="233" y="7"/>
                      <a:pt x="231" y="8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51" name="ísḷíḓè"/>
              <p:cNvSpPr/>
              <p:nvPr/>
            </p:nvSpPr>
            <p:spPr bwMode="auto">
              <a:xfrm>
                <a:off x="5262563" y="4386263"/>
                <a:ext cx="641350" cy="280988"/>
              </a:xfrm>
              <a:custGeom>
                <a:avLst/>
                <a:gdLst>
                  <a:gd name="T0" fmla="*/ 233 w 235"/>
                  <a:gd name="T1" fmla="*/ 7 h 106"/>
                  <a:gd name="T2" fmla="*/ 5 w 235"/>
                  <a:gd name="T3" fmla="*/ 105 h 106"/>
                  <a:gd name="T4" fmla="*/ 2 w 235"/>
                  <a:gd name="T5" fmla="*/ 104 h 106"/>
                  <a:gd name="T6" fmla="*/ 1 w 235"/>
                  <a:gd name="T7" fmla="*/ 101 h 106"/>
                  <a:gd name="T8" fmla="*/ 2 w 235"/>
                  <a:gd name="T9" fmla="*/ 98 h 106"/>
                  <a:gd name="T10" fmla="*/ 230 w 235"/>
                  <a:gd name="T11" fmla="*/ 0 h 106"/>
                  <a:gd name="T12" fmla="*/ 233 w 235"/>
                  <a:gd name="T13" fmla="*/ 1 h 106"/>
                  <a:gd name="T14" fmla="*/ 234 w 235"/>
                  <a:gd name="T15" fmla="*/ 4 h 106"/>
                  <a:gd name="T16" fmla="*/ 233 w 235"/>
                  <a:gd name="T17" fmla="*/ 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5" h="106">
                    <a:moveTo>
                      <a:pt x="233" y="7"/>
                    </a:moveTo>
                    <a:cubicBezTo>
                      <a:pt x="5" y="105"/>
                      <a:pt x="5" y="105"/>
                      <a:pt x="5" y="105"/>
                    </a:cubicBezTo>
                    <a:cubicBezTo>
                      <a:pt x="4" y="106"/>
                      <a:pt x="2" y="105"/>
                      <a:pt x="2" y="104"/>
                    </a:cubicBezTo>
                    <a:cubicBezTo>
                      <a:pt x="1" y="101"/>
                      <a:pt x="1" y="101"/>
                      <a:pt x="1" y="101"/>
                    </a:cubicBezTo>
                    <a:cubicBezTo>
                      <a:pt x="0" y="100"/>
                      <a:pt x="1" y="99"/>
                      <a:pt x="2" y="98"/>
                    </a:cubicBezTo>
                    <a:cubicBezTo>
                      <a:pt x="230" y="0"/>
                      <a:pt x="230" y="0"/>
                      <a:pt x="230" y="0"/>
                    </a:cubicBezTo>
                    <a:cubicBezTo>
                      <a:pt x="231" y="0"/>
                      <a:pt x="233" y="0"/>
                      <a:pt x="233" y="1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5" y="5"/>
                      <a:pt x="234" y="7"/>
                      <a:pt x="233" y="7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52" name="iŝḷiḓe"/>
              <p:cNvSpPr/>
              <p:nvPr/>
            </p:nvSpPr>
            <p:spPr bwMode="auto">
              <a:xfrm>
                <a:off x="5702301" y="3694113"/>
                <a:ext cx="400050" cy="822325"/>
              </a:xfrm>
              <a:custGeom>
                <a:avLst/>
                <a:gdLst>
                  <a:gd name="T0" fmla="*/ 10 w 252"/>
                  <a:gd name="T1" fmla="*/ 518 h 518"/>
                  <a:gd name="T2" fmla="*/ 0 w 252"/>
                  <a:gd name="T3" fmla="*/ 513 h 518"/>
                  <a:gd name="T4" fmla="*/ 242 w 252"/>
                  <a:gd name="T5" fmla="*/ 0 h 518"/>
                  <a:gd name="T6" fmla="*/ 252 w 252"/>
                  <a:gd name="T7" fmla="*/ 5 h 518"/>
                  <a:gd name="T8" fmla="*/ 10 w 252"/>
                  <a:gd name="T9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518">
                    <a:moveTo>
                      <a:pt x="10" y="518"/>
                    </a:moveTo>
                    <a:lnTo>
                      <a:pt x="0" y="513"/>
                    </a:lnTo>
                    <a:lnTo>
                      <a:pt x="242" y="0"/>
                    </a:lnTo>
                    <a:lnTo>
                      <a:pt x="252" y="5"/>
                    </a:lnTo>
                    <a:lnTo>
                      <a:pt x="10" y="51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53" name="iṡ1iḑé"/>
              <p:cNvSpPr/>
              <p:nvPr/>
            </p:nvSpPr>
            <p:spPr bwMode="auto">
              <a:xfrm>
                <a:off x="5718176" y="3702050"/>
                <a:ext cx="403225" cy="822325"/>
              </a:xfrm>
              <a:custGeom>
                <a:avLst/>
                <a:gdLst>
                  <a:gd name="T0" fmla="*/ 12 w 254"/>
                  <a:gd name="T1" fmla="*/ 518 h 518"/>
                  <a:gd name="T2" fmla="*/ 0 w 254"/>
                  <a:gd name="T3" fmla="*/ 513 h 518"/>
                  <a:gd name="T4" fmla="*/ 242 w 254"/>
                  <a:gd name="T5" fmla="*/ 0 h 518"/>
                  <a:gd name="T6" fmla="*/ 254 w 254"/>
                  <a:gd name="T7" fmla="*/ 5 h 518"/>
                  <a:gd name="T8" fmla="*/ 12 w 254"/>
                  <a:gd name="T9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4" h="518">
                    <a:moveTo>
                      <a:pt x="12" y="518"/>
                    </a:moveTo>
                    <a:lnTo>
                      <a:pt x="0" y="513"/>
                    </a:lnTo>
                    <a:lnTo>
                      <a:pt x="242" y="0"/>
                    </a:lnTo>
                    <a:lnTo>
                      <a:pt x="254" y="5"/>
                    </a:lnTo>
                    <a:lnTo>
                      <a:pt x="12" y="5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54" name="îṩ1îḍé"/>
              <p:cNvSpPr/>
              <p:nvPr/>
            </p:nvSpPr>
            <p:spPr bwMode="auto">
              <a:xfrm>
                <a:off x="5737226" y="3709988"/>
                <a:ext cx="401638" cy="822325"/>
              </a:xfrm>
              <a:custGeom>
                <a:avLst/>
                <a:gdLst>
                  <a:gd name="T0" fmla="*/ 11 w 253"/>
                  <a:gd name="T1" fmla="*/ 518 h 518"/>
                  <a:gd name="T2" fmla="*/ 0 w 253"/>
                  <a:gd name="T3" fmla="*/ 513 h 518"/>
                  <a:gd name="T4" fmla="*/ 242 w 253"/>
                  <a:gd name="T5" fmla="*/ 0 h 518"/>
                  <a:gd name="T6" fmla="*/ 253 w 253"/>
                  <a:gd name="T7" fmla="*/ 5 h 518"/>
                  <a:gd name="T8" fmla="*/ 11 w 253"/>
                  <a:gd name="T9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518">
                    <a:moveTo>
                      <a:pt x="11" y="518"/>
                    </a:moveTo>
                    <a:lnTo>
                      <a:pt x="0" y="513"/>
                    </a:lnTo>
                    <a:lnTo>
                      <a:pt x="242" y="0"/>
                    </a:lnTo>
                    <a:lnTo>
                      <a:pt x="253" y="5"/>
                    </a:lnTo>
                    <a:lnTo>
                      <a:pt x="11" y="51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55" name="ïslïḓé"/>
              <p:cNvSpPr/>
              <p:nvPr/>
            </p:nvSpPr>
            <p:spPr bwMode="auto">
              <a:xfrm>
                <a:off x="6086476" y="3587750"/>
                <a:ext cx="80963" cy="114300"/>
              </a:xfrm>
              <a:custGeom>
                <a:avLst/>
                <a:gdLst>
                  <a:gd name="T0" fmla="*/ 10 w 51"/>
                  <a:gd name="T1" fmla="*/ 72 h 72"/>
                  <a:gd name="T2" fmla="*/ 51 w 51"/>
                  <a:gd name="T3" fmla="*/ 0 h 72"/>
                  <a:gd name="T4" fmla="*/ 0 w 51"/>
                  <a:gd name="T5" fmla="*/ 67 h 72"/>
                  <a:gd name="T6" fmla="*/ 10 w 51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72">
                    <a:moveTo>
                      <a:pt x="10" y="72"/>
                    </a:moveTo>
                    <a:lnTo>
                      <a:pt x="51" y="0"/>
                    </a:lnTo>
                    <a:lnTo>
                      <a:pt x="0" y="67"/>
                    </a:lnTo>
                    <a:lnTo>
                      <a:pt x="10" y="72"/>
                    </a:lnTo>
                    <a:close/>
                  </a:path>
                </a:pathLst>
              </a:custGeom>
              <a:solidFill>
                <a:srgbClr val="EFD5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56" name="işḻïḍe"/>
              <p:cNvSpPr/>
              <p:nvPr/>
            </p:nvSpPr>
            <p:spPr bwMode="auto">
              <a:xfrm>
                <a:off x="6102351" y="3587750"/>
                <a:ext cx="65088" cy="122238"/>
              </a:xfrm>
              <a:custGeom>
                <a:avLst/>
                <a:gdLst>
                  <a:gd name="T0" fmla="*/ 41 w 41"/>
                  <a:gd name="T1" fmla="*/ 0 h 77"/>
                  <a:gd name="T2" fmla="*/ 12 w 41"/>
                  <a:gd name="T3" fmla="*/ 77 h 77"/>
                  <a:gd name="T4" fmla="*/ 0 w 41"/>
                  <a:gd name="T5" fmla="*/ 72 h 77"/>
                  <a:gd name="T6" fmla="*/ 41 w 41"/>
                  <a:gd name="T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77">
                    <a:moveTo>
                      <a:pt x="41" y="0"/>
                    </a:moveTo>
                    <a:lnTo>
                      <a:pt x="12" y="77"/>
                    </a:lnTo>
                    <a:lnTo>
                      <a:pt x="0" y="72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D6B5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57" name="îṧlïḋê"/>
              <p:cNvSpPr/>
              <p:nvPr/>
            </p:nvSpPr>
            <p:spPr bwMode="auto">
              <a:xfrm>
                <a:off x="6121401" y="3587750"/>
                <a:ext cx="46038" cy="130175"/>
              </a:xfrm>
              <a:custGeom>
                <a:avLst/>
                <a:gdLst>
                  <a:gd name="T0" fmla="*/ 29 w 29"/>
                  <a:gd name="T1" fmla="*/ 0 h 82"/>
                  <a:gd name="T2" fmla="*/ 11 w 29"/>
                  <a:gd name="T3" fmla="*/ 82 h 82"/>
                  <a:gd name="T4" fmla="*/ 0 w 29"/>
                  <a:gd name="T5" fmla="*/ 77 h 82"/>
                  <a:gd name="T6" fmla="*/ 29 w 29"/>
                  <a:gd name="T7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82">
                    <a:moveTo>
                      <a:pt x="29" y="0"/>
                    </a:moveTo>
                    <a:lnTo>
                      <a:pt x="11" y="82"/>
                    </a:lnTo>
                    <a:lnTo>
                      <a:pt x="0" y="7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C3A3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58" name="ïśḷïḓê"/>
              <p:cNvSpPr/>
              <p:nvPr/>
            </p:nvSpPr>
            <p:spPr bwMode="auto">
              <a:xfrm>
                <a:off x="6146801" y="3587750"/>
                <a:ext cx="20638" cy="31750"/>
              </a:xfrm>
              <a:custGeom>
                <a:avLst/>
                <a:gdLst>
                  <a:gd name="T0" fmla="*/ 3 w 8"/>
                  <a:gd name="T1" fmla="*/ 12 h 12"/>
                  <a:gd name="T2" fmla="*/ 3 w 8"/>
                  <a:gd name="T3" fmla="*/ 12 h 12"/>
                  <a:gd name="T4" fmla="*/ 2 w 8"/>
                  <a:gd name="T5" fmla="*/ 11 h 12"/>
                  <a:gd name="T6" fmla="*/ 0 w 8"/>
                  <a:gd name="T7" fmla="*/ 10 h 12"/>
                  <a:gd name="T8" fmla="*/ 8 w 8"/>
                  <a:gd name="T9" fmla="*/ 0 h 12"/>
                  <a:gd name="T10" fmla="*/ 5 w 8"/>
                  <a:gd name="T11" fmla="*/ 12 h 12"/>
                  <a:gd name="T12" fmla="*/ 3 w 8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2">
                    <a:moveTo>
                      <a:pt x="3" y="12"/>
                    </a:moveTo>
                    <a:cubicBezTo>
                      <a:pt x="3" y="12"/>
                      <a:pt x="3" y="12"/>
                      <a:pt x="3" y="12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1"/>
                      <a:pt x="1" y="10"/>
                      <a:pt x="0" y="1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2"/>
                      <a:pt x="4" y="12"/>
                      <a:pt x="3" y="12"/>
                    </a:cubicBezTo>
                    <a:close/>
                  </a:path>
                </a:pathLst>
              </a:custGeom>
              <a:solidFill>
                <a:srgbClr val="5D5F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59" name="íśḻîḑè"/>
              <p:cNvSpPr/>
              <p:nvPr/>
            </p:nvSpPr>
            <p:spPr bwMode="auto">
              <a:xfrm>
                <a:off x="6337301" y="4032250"/>
                <a:ext cx="2916238" cy="1084263"/>
              </a:xfrm>
              <a:custGeom>
                <a:avLst/>
                <a:gdLst>
                  <a:gd name="T0" fmla="*/ 1837 w 1837"/>
                  <a:gd name="T1" fmla="*/ 481 h 683"/>
                  <a:gd name="T2" fmla="*/ 57 w 1837"/>
                  <a:gd name="T3" fmla="*/ 683 h 683"/>
                  <a:gd name="T4" fmla="*/ 0 w 1837"/>
                  <a:gd name="T5" fmla="*/ 202 h 683"/>
                  <a:gd name="T6" fmla="*/ 1779 w 1837"/>
                  <a:gd name="T7" fmla="*/ 0 h 683"/>
                  <a:gd name="T8" fmla="*/ 1837 w 1837"/>
                  <a:gd name="T9" fmla="*/ 481 h 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7" h="683">
                    <a:moveTo>
                      <a:pt x="1837" y="481"/>
                    </a:moveTo>
                    <a:lnTo>
                      <a:pt x="57" y="683"/>
                    </a:lnTo>
                    <a:lnTo>
                      <a:pt x="0" y="202"/>
                    </a:lnTo>
                    <a:lnTo>
                      <a:pt x="1779" y="0"/>
                    </a:lnTo>
                    <a:lnTo>
                      <a:pt x="1837" y="481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60" name="íṧḷiḍé"/>
              <p:cNvSpPr/>
              <p:nvPr/>
            </p:nvSpPr>
            <p:spPr bwMode="auto">
              <a:xfrm>
                <a:off x="7013576" y="4746625"/>
                <a:ext cx="762000" cy="231775"/>
              </a:xfrm>
              <a:custGeom>
                <a:avLst/>
                <a:gdLst>
                  <a:gd name="T0" fmla="*/ 480 w 480"/>
                  <a:gd name="T1" fmla="*/ 93 h 146"/>
                  <a:gd name="T2" fmla="*/ 10 w 480"/>
                  <a:gd name="T3" fmla="*/ 146 h 146"/>
                  <a:gd name="T4" fmla="*/ 0 w 480"/>
                  <a:gd name="T5" fmla="*/ 54 h 146"/>
                  <a:gd name="T6" fmla="*/ 470 w 480"/>
                  <a:gd name="T7" fmla="*/ 0 h 146"/>
                  <a:gd name="T8" fmla="*/ 480 w 480"/>
                  <a:gd name="T9" fmla="*/ 93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0" h="146">
                    <a:moveTo>
                      <a:pt x="480" y="93"/>
                    </a:moveTo>
                    <a:lnTo>
                      <a:pt x="10" y="146"/>
                    </a:lnTo>
                    <a:lnTo>
                      <a:pt x="0" y="54"/>
                    </a:lnTo>
                    <a:lnTo>
                      <a:pt x="470" y="0"/>
                    </a:lnTo>
                    <a:lnTo>
                      <a:pt x="480" y="93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61" name="i$ḻiďé"/>
              <p:cNvSpPr/>
              <p:nvPr/>
            </p:nvSpPr>
            <p:spPr bwMode="auto">
              <a:xfrm>
                <a:off x="6813551" y="4835525"/>
                <a:ext cx="185738" cy="165100"/>
              </a:xfrm>
              <a:custGeom>
                <a:avLst/>
                <a:gdLst>
                  <a:gd name="T0" fmla="*/ 117 w 117"/>
                  <a:gd name="T1" fmla="*/ 92 h 104"/>
                  <a:gd name="T2" fmla="*/ 11 w 117"/>
                  <a:gd name="T3" fmla="*/ 104 h 104"/>
                  <a:gd name="T4" fmla="*/ 0 w 117"/>
                  <a:gd name="T5" fmla="*/ 12 h 104"/>
                  <a:gd name="T6" fmla="*/ 107 w 117"/>
                  <a:gd name="T7" fmla="*/ 0 h 104"/>
                  <a:gd name="T8" fmla="*/ 117 w 117"/>
                  <a:gd name="T9" fmla="*/ 9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104">
                    <a:moveTo>
                      <a:pt x="117" y="92"/>
                    </a:moveTo>
                    <a:lnTo>
                      <a:pt x="11" y="104"/>
                    </a:lnTo>
                    <a:lnTo>
                      <a:pt x="0" y="12"/>
                    </a:lnTo>
                    <a:lnTo>
                      <a:pt x="107" y="0"/>
                    </a:lnTo>
                    <a:lnTo>
                      <a:pt x="117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62" name="íśḻïḓé"/>
              <p:cNvSpPr/>
              <p:nvPr/>
            </p:nvSpPr>
            <p:spPr bwMode="auto">
              <a:xfrm>
                <a:off x="6653213" y="4856163"/>
                <a:ext cx="150813" cy="161925"/>
              </a:xfrm>
              <a:custGeom>
                <a:avLst/>
                <a:gdLst>
                  <a:gd name="T0" fmla="*/ 95 w 95"/>
                  <a:gd name="T1" fmla="*/ 92 h 102"/>
                  <a:gd name="T2" fmla="*/ 10 w 95"/>
                  <a:gd name="T3" fmla="*/ 102 h 102"/>
                  <a:gd name="T4" fmla="*/ 0 w 95"/>
                  <a:gd name="T5" fmla="*/ 10 h 102"/>
                  <a:gd name="T6" fmla="*/ 84 w 95"/>
                  <a:gd name="T7" fmla="*/ 0 h 102"/>
                  <a:gd name="T8" fmla="*/ 95 w 95"/>
                  <a:gd name="T9" fmla="*/ 9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102">
                    <a:moveTo>
                      <a:pt x="95" y="92"/>
                    </a:moveTo>
                    <a:lnTo>
                      <a:pt x="10" y="102"/>
                    </a:lnTo>
                    <a:lnTo>
                      <a:pt x="0" y="10"/>
                    </a:lnTo>
                    <a:lnTo>
                      <a:pt x="84" y="0"/>
                    </a:lnTo>
                    <a:lnTo>
                      <a:pt x="95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63" name="íṧ1iḓe"/>
              <p:cNvSpPr/>
              <p:nvPr/>
            </p:nvSpPr>
            <p:spPr bwMode="auto">
              <a:xfrm>
                <a:off x="6473826" y="4875213"/>
                <a:ext cx="168275" cy="165100"/>
              </a:xfrm>
              <a:custGeom>
                <a:avLst/>
                <a:gdLst>
                  <a:gd name="T0" fmla="*/ 106 w 106"/>
                  <a:gd name="T1" fmla="*/ 92 h 104"/>
                  <a:gd name="T2" fmla="*/ 10 w 106"/>
                  <a:gd name="T3" fmla="*/ 104 h 104"/>
                  <a:gd name="T4" fmla="*/ 0 w 106"/>
                  <a:gd name="T5" fmla="*/ 12 h 104"/>
                  <a:gd name="T6" fmla="*/ 96 w 106"/>
                  <a:gd name="T7" fmla="*/ 0 h 104"/>
                  <a:gd name="T8" fmla="*/ 106 w 106"/>
                  <a:gd name="T9" fmla="*/ 9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04">
                    <a:moveTo>
                      <a:pt x="106" y="92"/>
                    </a:moveTo>
                    <a:lnTo>
                      <a:pt x="10" y="104"/>
                    </a:lnTo>
                    <a:lnTo>
                      <a:pt x="0" y="12"/>
                    </a:lnTo>
                    <a:lnTo>
                      <a:pt x="96" y="0"/>
                    </a:lnTo>
                    <a:lnTo>
                      <a:pt x="106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64" name="ïSľîḑè"/>
              <p:cNvSpPr/>
              <p:nvPr/>
            </p:nvSpPr>
            <p:spPr bwMode="auto">
              <a:xfrm>
                <a:off x="8132763" y="4691063"/>
                <a:ext cx="134938" cy="160338"/>
              </a:xfrm>
              <a:custGeom>
                <a:avLst/>
                <a:gdLst>
                  <a:gd name="T0" fmla="*/ 85 w 85"/>
                  <a:gd name="T1" fmla="*/ 92 h 101"/>
                  <a:gd name="T2" fmla="*/ 11 w 85"/>
                  <a:gd name="T3" fmla="*/ 101 h 101"/>
                  <a:gd name="T4" fmla="*/ 0 w 85"/>
                  <a:gd name="T5" fmla="*/ 9 h 101"/>
                  <a:gd name="T6" fmla="*/ 74 w 85"/>
                  <a:gd name="T7" fmla="*/ 0 h 101"/>
                  <a:gd name="T8" fmla="*/ 85 w 85"/>
                  <a:gd name="T9" fmla="*/ 9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101">
                    <a:moveTo>
                      <a:pt x="85" y="92"/>
                    </a:moveTo>
                    <a:lnTo>
                      <a:pt x="11" y="101"/>
                    </a:lnTo>
                    <a:lnTo>
                      <a:pt x="0" y="9"/>
                    </a:lnTo>
                    <a:lnTo>
                      <a:pt x="74" y="0"/>
                    </a:lnTo>
                    <a:lnTo>
                      <a:pt x="85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65" name="ïṡľîḍé"/>
              <p:cNvSpPr/>
              <p:nvPr/>
            </p:nvSpPr>
            <p:spPr bwMode="auto">
              <a:xfrm>
                <a:off x="8275638" y="4678363"/>
                <a:ext cx="92075" cy="157163"/>
              </a:xfrm>
              <a:custGeom>
                <a:avLst/>
                <a:gdLst>
                  <a:gd name="T0" fmla="*/ 58 w 58"/>
                  <a:gd name="T1" fmla="*/ 92 h 99"/>
                  <a:gd name="T2" fmla="*/ 10 w 58"/>
                  <a:gd name="T3" fmla="*/ 99 h 99"/>
                  <a:gd name="T4" fmla="*/ 0 w 58"/>
                  <a:gd name="T5" fmla="*/ 7 h 99"/>
                  <a:gd name="T6" fmla="*/ 48 w 58"/>
                  <a:gd name="T7" fmla="*/ 0 h 99"/>
                  <a:gd name="T8" fmla="*/ 58 w 58"/>
                  <a:gd name="T9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9">
                    <a:moveTo>
                      <a:pt x="58" y="92"/>
                    </a:moveTo>
                    <a:lnTo>
                      <a:pt x="10" y="99"/>
                    </a:lnTo>
                    <a:lnTo>
                      <a:pt x="0" y="7"/>
                    </a:lnTo>
                    <a:lnTo>
                      <a:pt x="48" y="0"/>
                    </a:lnTo>
                    <a:lnTo>
                      <a:pt x="58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66" name="íṡľïḓe"/>
              <p:cNvSpPr/>
              <p:nvPr/>
            </p:nvSpPr>
            <p:spPr bwMode="auto">
              <a:xfrm>
                <a:off x="8488363" y="4654550"/>
                <a:ext cx="92075" cy="153988"/>
              </a:xfrm>
              <a:custGeom>
                <a:avLst/>
                <a:gdLst>
                  <a:gd name="T0" fmla="*/ 58 w 58"/>
                  <a:gd name="T1" fmla="*/ 92 h 97"/>
                  <a:gd name="T2" fmla="*/ 10 w 58"/>
                  <a:gd name="T3" fmla="*/ 97 h 97"/>
                  <a:gd name="T4" fmla="*/ 0 w 58"/>
                  <a:gd name="T5" fmla="*/ 7 h 97"/>
                  <a:gd name="T6" fmla="*/ 48 w 58"/>
                  <a:gd name="T7" fmla="*/ 0 h 97"/>
                  <a:gd name="T8" fmla="*/ 58 w 58"/>
                  <a:gd name="T9" fmla="*/ 9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58" y="92"/>
                    </a:moveTo>
                    <a:lnTo>
                      <a:pt x="10" y="97"/>
                    </a:lnTo>
                    <a:lnTo>
                      <a:pt x="0" y="7"/>
                    </a:lnTo>
                    <a:lnTo>
                      <a:pt x="48" y="0"/>
                    </a:lnTo>
                    <a:lnTo>
                      <a:pt x="58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67" name="ïşľiḑè"/>
              <p:cNvSpPr/>
              <p:nvPr/>
            </p:nvSpPr>
            <p:spPr bwMode="auto">
              <a:xfrm>
                <a:off x="7972426" y="4706938"/>
                <a:ext cx="150813" cy="163513"/>
              </a:xfrm>
              <a:custGeom>
                <a:avLst/>
                <a:gdLst>
                  <a:gd name="T0" fmla="*/ 95 w 95"/>
                  <a:gd name="T1" fmla="*/ 93 h 103"/>
                  <a:gd name="T2" fmla="*/ 10 w 95"/>
                  <a:gd name="T3" fmla="*/ 103 h 103"/>
                  <a:gd name="T4" fmla="*/ 0 w 95"/>
                  <a:gd name="T5" fmla="*/ 10 h 103"/>
                  <a:gd name="T6" fmla="*/ 84 w 95"/>
                  <a:gd name="T7" fmla="*/ 0 h 103"/>
                  <a:gd name="T8" fmla="*/ 95 w 95"/>
                  <a:gd name="T9" fmla="*/ 9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103">
                    <a:moveTo>
                      <a:pt x="95" y="93"/>
                    </a:moveTo>
                    <a:lnTo>
                      <a:pt x="10" y="103"/>
                    </a:lnTo>
                    <a:lnTo>
                      <a:pt x="0" y="10"/>
                    </a:lnTo>
                    <a:lnTo>
                      <a:pt x="84" y="0"/>
                    </a:lnTo>
                    <a:lnTo>
                      <a:pt x="95" y="93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68" name="ïṩļiḍé"/>
              <p:cNvSpPr/>
              <p:nvPr/>
            </p:nvSpPr>
            <p:spPr bwMode="auto">
              <a:xfrm>
                <a:off x="8375651" y="4667250"/>
                <a:ext cx="93663" cy="66675"/>
              </a:xfrm>
              <a:custGeom>
                <a:avLst/>
                <a:gdLst>
                  <a:gd name="T0" fmla="*/ 59 w 59"/>
                  <a:gd name="T1" fmla="*/ 35 h 42"/>
                  <a:gd name="T2" fmla="*/ 4 w 59"/>
                  <a:gd name="T3" fmla="*/ 42 h 42"/>
                  <a:gd name="T4" fmla="*/ 0 w 59"/>
                  <a:gd name="T5" fmla="*/ 5 h 42"/>
                  <a:gd name="T6" fmla="*/ 55 w 59"/>
                  <a:gd name="T7" fmla="*/ 0 h 42"/>
                  <a:gd name="T8" fmla="*/ 59 w 59"/>
                  <a:gd name="T9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42">
                    <a:moveTo>
                      <a:pt x="59" y="35"/>
                    </a:moveTo>
                    <a:lnTo>
                      <a:pt x="4" y="42"/>
                    </a:lnTo>
                    <a:lnTo>
                      <a:pt x="0" y="5"/>
                    </a:lnTo>
                    <a:lnTo>
                      <a:pt x="55" y="0"/>
                    </a:lnTo>
                    <a:lnTo>
                      <a:pt x="59" y="35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69" name="iś1îḋè"/>
              <p:cNvSpPr/>
              <p:nvPr/>
            </p:nvSpPr>
            <p:spPr bwMode="auto">
              <a:xfrm>
                <a:off x="8386763" y="4756150"/>
                <a:ext cx="92075" cy="65088"/>
              </a:xfrm>
              <a:custGeom>
                <a:avLst/>
                <a:gdLst>
                  <a:gd name="T0" fmla="*/ 58 w 58"/>
                  <a:gd name="T1" fmla="*/ 36 h 41"/>
                  <a:gd name="T2" fmla="*/ 4 w 58"/>
                  <a:gd name="T3" fmla="*/ 41 h 41"/>
                  <a:gd name="T4" fmla="*/ 0 w 58"/>
                  <a:gd name="T5" fmla="*/ 6 h 41"/>
                  <a:gd name="T6" fmla="*/ 53 w 58"/>
                  <a:gd name="T7" fmla="*/ 0 h 41"/>
                  <a:gd name="T8" fmla="*/ 58 w 58"/>
                  <a:gd name="T9" fmla="*/ 36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1">
                    <a:moveTo>
                      <a:pt x="58" y="36"/>
                    </a:moveTo>
                    <a:lnTo>
                      <a:pt x="4" y="41"/>
                    </a:lnTo>
                    <a:lnTo>
                      <a:pt x="0" y="6"/>
                    </a:lnTo>
                    <a:lnTo>
                      <a:pt x="53" y="0"/>
                    </a:lnTo>
                    <a:lnTo>
                      <a:pt x="58" y="36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70" name="iṥļîḋé"/>
              <p:cNvSpPr/>
              <p:nvPr/>
            </p:nvSpPr>
            <p:spPr bwMode="auto">
              <a:xfrm>
                <a:off x="7793038" y="4725988"/>
                <a:ext cx="168275" cy="161925"/>
              </a:xfrm>
              <a:custGeom>
                <a:avLst/>
                <a:gdLst>
                  <a:gd name="T0" fmla="*/ 106 w 106"/>
                  <a:gd name="T1" fmla="*/ 92 h 102"/>
                  <a:gd name="T2" fmla="*/ 10 w 106"/>
                  <a:gd name="T3" fmla="*/ 102 h 102"/>
                  <a:gd name="T4" fmla="*/ 0 w 106"/>
                  <a:gd name="T5" fmla="*/ 10 h 102"/>
                  <a:gd name="T6" fmla="*/ 96 w 106"/>
                  <a:gd name="T7" fmla="*/ 0 h 102"/>
                  <a:gd name="T8" fmla="*/ 106 w 106"/>
                  <a:gd name="T9" fmla="*/ 9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02">
                    <a:moveTo>
                      <a:pt x="106" y="92"/>
                    </a:moveTo>
                    <a:lnTo>
                      <a:pt x="10" y="102"/>
                    </a:lnTo>
                    <a:lnTo>
                      <a:pt x="0" y="10"/>
                    </a:lnTo>
                    <a:lnTo>
                      <a:pt x="96" y="0"/>
                    </a:lnTo>
                    <a:lnTo>
                      <a:pt x="106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71" name="iṣḻíḍè"/>
              <p:cNvSpPr/>
              <p:nvPr/>
            </p:nvSpPr>
            <p:spPr bwMode="auto">
              <a:xfrm>
                <a:off x="6699251" y="4662488"/>
                <a:ext cx="133350" cy="158750"/>
              </a:xfrm>
              <a:custGeom>
                <a:avLst/>
                <a:gdLst>
                  <a:gd name="T0" fmla="*/ 84 w 84"/>
                  <a:gd name="T1" fmla="*/ 92 h 100"/>
                  <a:gd name="T2" fmla="*/ 12 w 84"/>
                  <a:gd name="T3" fmla="*/ 100 h 100"/>
                  <a:gd name="T4" fmla="*/ 0 w 84"/>
                  <a:gd name="T5" fmla="*/ 8 h 100"/>
                  <a:gd name="T6" fmla="*/ 72 w 84"/>
                  <a:gd name="T7" fmla="*/ 0 h 100"/>
                  <a:gd name="T8" fmla="*/ 84 w 84"/>
                  <a:gd name="T9" fmla="*/ 9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00">
                    <a:moveTo>
                      <a:pt x="84" y="92"/>
                    </a:moveTo>
                    <a:lnTo>
                      <a:pt x="12" y="100"/>
                    </a:lnTo>
                    <a:lnTo>
                      <a:pt x="0" y="8"/>
                    </a:lnTo>
                    <a:lnTo>
                      <a:pt x="72" y="0"/>
                    </a:lnTo>
                    <a:lnTo>
                      <a:pt x="84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72" name="íṣ1iḋê"/>
              <p:cNvSpPr/>
              <p:nvPr/>
            </p:nvSpPr>
            <p:spPr bwMode="auto">
              <a:xfrm>
                <a:off x="6448426" y="4678363"/>
                <a:ext cx="234950" cy="169863"/>
              </a:xfrm>
              <a:custGeom>
                <a:avLst/>
                <a:gdLst>
                  <a:gd name="T0" fmla="*/ 148 w 148"/>
                  <a:gd name="T1" fmla="*/ 92 h 107"/>
                  <a:gd name="T2" fmla="*/ 12 w 148"/>
                  <a:gd name="T3" fmla="*/ 107 h 107"/>
                  <a:gd name="T4" fmla="*/ 0 w 148"/>
                  <a:gd name="T5" fmla="*/ 17 h 107"/>
                  <a:gd name="T6" fmla="*/ 138 w 148"/>
                  <a:gd name="T7" fmla="*/ 0 h 107"/>
                  <a:gd name="T8" fmla="*/ 148 w 148"/>
                  <a:gd name="T9" fmla="*/ 9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107">
                    <a:moveTo>
                      <a:pt x="148" y="92"/>
                    </a:moveTo>
                    <a:lnTo>
                      <a:pt x="12" y="107"/>
                    </a:lnTo>
                    <a:lnTo>
                      <a:pt x="0" y="17"/>
                    </a:lnTo>
                    <a:lnTo>
                      <a:pt x="138" y="0"/>
                    </a:lnTo>
                    <a:lnTo>
                      <a:pt x="148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73" name="ïşľïḓe"/>
              <p:cNvSpPr/>
              <p:nvPr/>
            </p:nvSpPr>
            <p:spPr bwMode="auto">
              <a:xfrm>
                <a:off x="6843713" y="4646613"/>
                <a:ext cx="133350" cy="158750"/>
              </a:xfrm>
              <a:custGeom>
                <a:avLst/>
                <a:gdLst>
                  <a:gd name="T0" fmla="*/ 84 w 84"/>
                  <a:gd name="T1" fmla="*/ 92 h 100"/>
                  <a:gd name="T2" fmla="*/ 12 w 84"/>
                  <a:gd name="T3" fmla="*/ 100 h 100"/>
                  <a:gd name="T4" fmla="*/ 0 w 84"/>
                  <a:gd name="T5" fmla="*/ 8 h 100"/>
                  <a:gd name="T6" fmla="*/ 72 w 84"/>
                  <a:gd name="T7" fmla="*/ 0 h 100"/>
                  <a:gd name="T8" fmla="*/ 84 w 84"/>
                  <a:gd name="T9" fmla="*/ 9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00">
                    <a:moveTo>
                      <a:pt x="84" y="92"/>
                    </a:moveTo>
                    <a:lnTo>
                      <a:pt x="12" y="100"/>
                    </a:lnTo>
                    <a:lnTo>
                      <a:pt x="0" y="8"/>
                    </a:lnTo>
                    <a:lnTo>
                      <a:pt x="72" y="0"/>
                    </a:lnTo>
                    <a:lnTo>
                      <a:pt x="84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74" name="ïṣ1îḍe"/>
              <p:cNvSpPr/>
              <p:nvPr/>
            </p:nvSpPr>
            <p:spPr bwMode="auto">
              <a:xfrm>
                <a:off x="6988176" y="4627563"/>
                <a:ext cx="133350" cy="160338"/>
              </a:xfrm>
              <a:custGeom>
                <a:avLst/>
                <a:gdLst>
                  <a:gd name="T0" fmla="*/ 84 w 84"/>
                  <a:gd name="T1" fmla="*/ 92 h 101"/>
                  <a:gd name="T2" fmla="*/ 12 w 84"/>
                  <a:gd name="T3" fmla="*/ 101 h 101"/>
                  <a:gd name="T4" fmla="*/ 0 w 84"/>
                  <a:gd name="T5" fmla="*/ 8 h 101"/>
                  <a:gd name="T6" fmla="*/ 72 w 84"/>
                  <a:gd name="T7" fmla="*/ 0 h 101"/>
                  <a:gd name="T8" fmla="*/ 84 w 84"/>
                  <a:gd name="T9" fmla="*/ 9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01">
                    <a:moveTo>
                      <a:pt x="84" y="92"/>
                    </a:moveTo>
                    <a:lnTo>
                      <a:pt x="12" y="101"/>
                    </a:lnTo>
                    <a:lnTo>
                      <a:pt x="0" y="8"/>
                    </a:lnTo>
                    <a:lnTo>
                      <a:pt x="72" y="0"/>
                    </a:lnTo>
                    <a:lnTo>
                      <a:pt x="84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75" name="îšliḑe"/>
              <p:cNvSpPr/>
              <p:nvPr/>
            </p:nvSpPr>
            <p:spPr bwMode="auto">
              <a:xfrm>
                <a:off x="7132638" y="4611688"/>
                <a:ext cx="133350" cy="160338"/>
              </a:xfrm>
              <a:custGeom>
                <a:avLst/>
                <a:gdLst>
                  <a:gd name="T0" fmla="*/ 84 w 84"/>
                  <a:gd name="T1" fmla="*/ 92 h 101"/>
                  <a:gd name="T2" fmla="*/ 12 w 84"/>
                  <a:gd name="T3" fmla="*/ 101 h 101"/>
                  <a:gd name="T4" fmla="*/ 0 w 84"/>
                  <a:gd name="T5" fmla="*/ 8 h 101"/>
                  <a:gd name="T6" fmla="*/ 72 w 84"/>
                  <a:gd name="T7" fmla="*/ 0 h 101"/>
                  <a:gd name="T8" fmla="*/ 84 w 84"/>
                  <a:gd name="T9" fmla="*/ 9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01">
                    <a:moveTo>
                      <a:pt x="84" y="92"/>
                    </a:moveTo>
                    <a:lnTo>
                      <a:pt x="12" y="101"/>
                    </a:lnTo>
                    <a:lnTo>
                      <a:pt x="0" y="8"/>
                    </a:lnTo>
                    <a:lnTo>
                      <a:pt x="72" y="0"/>
                    </a:lnTo>
                    <a:lnTo>
                      <a:pt x="84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76" name="îṡļîḓê"/>
              <p:cNvSpPr/>
              <p:nvPr/>
            </p:nvSpPr>
            <p:spPr bwMode="auto">
              <a:xfrm>
                <a:off x="7277101" y="4595813"/>
                <a:ext cx="133350" cy="160338"/>
              </a:xfrm>
              <a:custGeom>
                <a:avLst/>
                <a:gdLst>
                  <a:gd name="T0" fmla="*/ 84 w 84"/>
                  <a:gd name="T1" fmla="*/ 92 h 101"/>
                  <a:gd name="T2" fmla="*/ 12 w 84"/>
                  <a:gd name="T3" fmla="*/ 101 h 101"/>
                  <a:gd name="T4" fmla="*/ 0 w 84"/>
                  <a:gd name="T5" fmla="*/ 8 h 101"/>
                  <a:gd name="T6" fmla="*/ 72 w 84"/>
                  <a:gd name="T7" fmla="*/ 0 h 101"/>
                  <a:gd name="T8" fmla="*/ 84 w 84"/>
                  <a:gd name="T9" fmla="*/ 9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01">
                    <a:moveTo>
                      <a:pt x="84" y="92"/>
                    </a:moveTo>
                    <a:lnTo>
                      <a:pt x="12" y="101"/>
                    </a:lnTo>
                    <a:lnTo>
                      <a:pt x="0" y="8"/>
                    </a:lnTo>
                    <a:lnTo>
                      <a:pt x="72" y="0"/>
                    </a:lnTo>
                    <a:lnTo>
                      <a:pt x="84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77" name="îṥ1iďê"/>
              <p:cNvSpPr/>
              <p:nvPr/>
            </p:nvSpPr>
            <p:spPr bwMode="auto">
              <a:xfrm>
                <a:off x="7421563" y="4579938"/>
                <a:ext cx="133350" cy="158750"/>
              </a:xfrm>
              <a:custGeom>
                <a:avLst/>
                <a:gdLst>
                  <a:gd name="T0" fmla="*/ 84 w 84"/>
                  <a:gd name="T1" fmla="*/ 92 h 100"/>
                  <a:gd name="T2" fmla="*/ 12 w 84"/>
                  <a:gd name="T3" fmla="*/ 100 h 100"/>
                  <a:gd name="T4" fmla="*/ 0 w 84"/>
                  <a:gd name="T5" fmla="*/ 8 h 100"/>
                  <a:gd name="T6" fmla="*/ 72 w 84"/>
                  <a:gd name="T7" fmla="*/ 0 h 100"/>
                  <a:gd name="T8" fmla="*/ 84 w 84"/>
                  <a:gd name="T9" fmla="*/ 9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00">
                    <a:moveTo>
                      <a:pt x="84" y="92"/>
                    </a:moveTo>
                    <a:lnTo>
                      <a:pt x="12" y="100"/>
                    </a:lnTo>
                    <a:lnTo>
                      <a:pt x="0" y="8"/>
                    </a:lnTo>
                    <a:lnTo>
                      <a:pt x="72" y="0"/>
                    </a:lnTo>
                    <a:lnTo>
                      <a:pt x="84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78" name="îs1íḓe"/>
              <p:cNvSpPr/>
              <p:nvPr/>
            </p:nvSpPr>
            <p:spPr bwMode="auto">
              <a:xfrm>
                <a:off x="7566026" y="4564063"/>
                <a:ext cx="133350" cy="158750"/>
              </a:xfrm>
              <a:custGeom>
                <a:avLst/>
                <a:gdLst>
                  <a:gd name="T0" fmla="*/ 84 w 84"/>
                  <a:gd name="T1" fmla="*/ 92 h 100"/>
                  <a:gd name="T2" fmla="*/ 12 w 84"/>
                  <a:gd name="T3" fmla="*/ 100 h 100"/>
                  <a:gd name="T4" fmla="*/ 0 w 84"/>
                  <a:gd name="T5" fmla="*/ 8 h 100"/>
                  <a:gd name="T6" fmla="*/ 72 w 84"/>
                  <a:gd name="T7" fmla="*/ 0 h 100"/>
                  <a:gd name="T8" fmla="*/ 84 w 84"/>
                  <a:gd name="T9" fmla="*/ 9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00">
                    <a:moveTo>
                      <a:pt x="84" y="92"/>
                    </a:moveTo>
                    <a:lnTo>
                      <a:pt x="12" y="100"/>
                    </a:lnTo>
                    <a:lnTo>
                      <a:pt x="0" y="8"/>
                    </a:lnTo>
                    <a:lnTo>
                      <a:pt x="72" y="0"/>
                    </a:lnTo>
                    <a:lnTo>
                      <a:pt x="84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79" name="ï$ḻíḓé"/>
              <p:cNvSpPr/>
              <p:nvPr/>
            </p:nvSpPr>
            <p:spPr bwMode="auto">
              <a:xfrm>
                <a:off x="7710488" y="4548188"/>
                <a:ext cx="133350" cy="157163"/>
              </a:xfrm>
              <a:custGeom>
                <a:avLst/>
                <a:gdLst>
                  <a:gd name="T0" fmla="*/ 84 w 84"/>
                  <a:gd name="T1" fmla="*/ 90 h 99"/>
                  <a:gd name="T2" fmla="*/ 12 w 84"/>
                  <a:gd name="T3" fmla="*/ 99 h 99"/>
                  <a:gd name="T4" fmla="*/ 0 w 84"/>
                  <a:gd name="T5" fmla="*/ 6 h 99"/>
                  <a:gd name="T6" fmla="*/ 72 w 84"/>
                  <a:gd name="T7" fmla="*/ 0 h 99"/>
                  <a:gd name="T8" fmla="*/ 84 w 84"/>
                  <a:gd name="T9" fmla="*/ 9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99">
                    <a:moveTo>
                      <a:pt x="84" y="90"/>
                    </a:moveTo>
                    <a:lnTo>
                      <a:pt x="12" y="99"/>
                    </a:lnTo>
                    <a:lnTo>
                      <a:pt x="0" y="6"/>
                    </a:lnTo>
                    <a:lnTo>
                      <a:pt x="72" y="0"/>
                    </a:lnTo>
                    <a:lnTo>
                      <a:pt x="84" y="9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80" name="îṩlïḓé"/>
              <p:cNvSpPr/>
              <p:nvPr/>
            </p:nvSpPr>
            <p:spPr bwMode="auto">
              <a:xfrm>
                <a:off x="7854951" y="4529138"/>
                <a:ext cx="133350" cy="160338"/>
              </a:xfrm>
              <a:custGeom>
                <a:avLst/>
                <a:gdLst>
                  <a:gd name="T0" fmla="*/ 84 w 84"/>
                  <a:gd name="T1" fmla="*/ 92 h 101"/>
                  <a:gd name="T2" fmla="*/ 12 w 84"/>
                  <a:gd name="T3" fmla="*/ 101 h 101"/>
                  <a:gd name="T4" fmla="*/ 0 w 84"/>
                  <a:gd name="T5" fmla="*/ 8 h 101"/>
                  <a:gd name="T6" fmla="*/ 72 w 84"/>
                  <a:gd name="T7" fmla="*/ 0 h 101"/>
                  <a:gd name="T8" fmla="*/ 84 w 84"/>
                  <a:gd name="T9" fmla="*/ 9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01">
                    <a:moveTo>
                      <a:pt x="84" y="92"/>
                    </a:moveTo>
                    <a:lnTo>
                      <a:pt x="12" y="101"/>
                    </a:lnTo>
                    <a:lnTo>
                      <a:pt x="0" y="8"/>
                    </a:lnTo>
                    <a:lnTo>
                      <a:pt x="72" y="0"/>
                    </a:lnTo>
                    <a:lnTo>
                      <a:pt x="84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81" name="is1ïḑê"/>
              <p:cNvSpPr/>
              <p:nvPr/>
            </p:nvSpPr>
            <p:spPr bwMode="auto">
              <a:xfrm>
                <a:off x="7999413" y="4513263"/>
                <a:ext cx="133350" cy="160338"/>
              </a:xfrm>
              <a:custGeom>
                <a:avLst/>
                <a:gdLst>
                  <a:gd name="T0" fmla="*/ 84 w 84"/>
                  <a:gd name="T1" fmla="*/ 92 h 101"/>
                  <a:gd name="T2" fmla="*/ 12 w 84"/>
                  <a:gd name="T3" fmla="*/ 101 h 101"/>
                  <a:gd name="T4" fmla="*/ 0 w 84"/>
                  <a:gd name="T5" fmla="*/ 8 h 101"/>
                  <a:gd name="T6" fmla="*/ 72 w 84"/>
                  <a:gd name="T7" fmla="*/ 0 h 101"/>
                  <a:gd name="T8" fmla="*/ 84 w 84"/>
                  <a:gd name="T9" fmla="*/ 9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01">
                    <a:moveTo>
                      <a:pt x="84" y="92"/>
                    </a:moveTo>
                    <a:lnTo>
                      <a:pt x="12" y="101"/>
                    </a:lnTo>
                    <a:lnTo>
                      <a:pt x="0" y="8"/>
                    </a:lnTo>
                    <a:lnTo>
                      <a:pt x="72" y="0"/>
                    </a:lnTo>
                    <a:lnTo>
                      <a:pt x="84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82" name="iS1íḍe"/>
              <p:cNvSpPr/>
              <p:nvPr/>
            </p:nvSpPr>
            <p:spPr bwMode="auto">
              <a:xfrm>
                <a:off x="8143876" y="4497388"/>
                <a:ext cx="133350" cy="160338"/>
              </a:xfrm>
              <a:custGeom>
                <a:avLst/>
                <a:gdLst>
                  <a:gd name="T0" fmla="*/ 84 w 84"/>
                  <a:gd name="T1" fmla="*/ 92 h 101"/>
                  <a:gd name="T2" fmla="*/ 12 w 84"/>
                  <a:gd name="T3" fmla="*/ 101 h 101"/>
                  <a:gd name="T4" fmla="*/ 0 w 84"/>
                  <a:gd name="T5" fmla="*/ 8 h 101"/>
                  <a:gd name="T6" fmla="*/ 72 w 84"/>
                  <a:gd name="T7" fmla="*/ 0 h 101"/>
                  <a:gd name="T8" fmla="*/ 84 w 84"/>
                  <a:gd name="T9" fmla="*/ 9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01">
                    <a:moveTo>
                      <a:pt x="84" y="92"/>
                    </a:moveTo>
                    <a:lnTo>
                      <a:pt x="12" y="101"/>
                    </a:lnTo>
                    <a:lnTo>
                      <a:pt x="0" y="8"/>
                    </a:lnTo>
                    <a:lnTo>
                      <a:pt x="72" y="0"/>
                    </a:lnTo>
                    <a:lnTo>
                      <a:pt x="84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83" name="iṥḷídè"/>
              <p:cNvSpPr/>
              <p:nvPr/>
            </p:nvSpPr>
            <p:spPr bwMode="auto">
              <a:xfrm>
                <a:off x="8288338" y="4481513"/>
                <a:ext cx="133350" cy="158750"/>
              </a:xfrm>
              <a:custGeom>
                <a:avLst/>
                <a:gdLst>
                  <a:gd name="T0" fmla="*/ 84 w 84"/>
                  <a:gd name="T1" fmla="*/ 92 h 100"/>
                  <a:gd name="T2" fmla="*/ 12 w 84"/>
                  <a:gd name="T3" fmla="*/ 100 h 100"/>
                  <a:gd name="T4" fmla="*/ 0 w 84"/>
                  <a:gd name="T5" fmla="*/ 8 h 100"/>
                  <a:gd name="T6" fmla="*/ 74 w 84"/>
                  <a:gd name="T7" fmla="*/ 0 h 100"/>
                  <a:gd name="T8" fmla="*/ 84 w 84"/>
                  <a:gd name="T9" fmla="*/ 9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00">
                    <a:moveTo>
                      <a:pt x="84" y="92"/>
                    </a:moveTo>
                    <a:lnTo>
                      <a:pt x="12" y="100"/>
                    </a:lnTo>
                    <a:lnTo>
                      <a:pt x="0" y="8"/>
                    </a:lnTo>
                    <a:lnTo>
                      <a:pt x="74" y="0"/>
                    </a:lnTo>
                    <a:lnTo>
                      <a:pt x="84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84" name="iś1ïḋè"/>
              <p:cNvSpPr/>
              <p:nvPr/>
            </p:nvSpPr>
            <p:spPr bwMode="auto">
              <a:xfrm>
                <a:off x="6604001" y="4481513"/>
                <a:ext cx="133350" cy="157163"/>
              </a:xfrm>
              <a:custGeom>
                <a:avLst/>
                <a:gdLst>
                  <a:gd name="T0" fmla="*/ 84 w 84"/>
                  <a:gd name="T1" fmla="*/ 90 h 99"/>
                  <a:gd name="T2" fmla="*/ 12 w 84"/>
                  <a:gd name="T3" fmla="*/ 99 h 99"/>
                  <a:gd name="T4" fmla="*/ 0 w 84"/>
                  <a:gd name="T5" fmla="*/ 7 h 99"/>
                  <a:gd name="T6" fmla="*/ 74 w 84"/>
                  <a:gd name="T7" fmla="*/ 0 h 99"/>
                  <a:gd name="T8" fmla="*/ 84 w 84"/>
                  <a:gd name="T9" fmla="*/ 9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99">
                    <a:moveTo>
                      <a:pt x="84" y="90"/>
                    </a:moveTo>
                    <a:lnTo>
                      <a:pt x="12" y="99"/>
                    </a:lnTo>
                    <a:lnTo>
                      <a:pt x="0" y="7"/>
                    </a:lnTo>
                    <a:lnTo>
                      <a:pt x="74" y="0"/>
                    </a:lnTo>
                    <a:lnTo>
                      <a:pt x="84" y="9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85" name="ísļïdè"/>
              <p:cNvSpPr/>
              <p:nvPr/>
            </p:nvSpPr>
            <p:spPr bwMode="auto">
              <a:xfrm>
                <a:off x="6427788" y="4497388"/>
                <a:ext cx="163513" cy="161925"/>
              </a:xfrm>
              <a:custGeom>
                <a:avLst/>
                <a:gdLst>
                  <a:gd name="T0" fmla="*/ 103 w 103"/>
                  <a:gd name="T1" fmla="*/ 92 h 102"/>
                  <a:gd name="T2" fmla="*/ 12 w 103"/>
                  <a:gd name="T3" fmla="*/ 102 h 102"/>
                  <a:gd name="T4" fmla="*/ 0 w 103"/>
                  <a:gd name="T5" fmla="*/ 10 h 102"/>
                  <a:gd name="T6" fmla="*/ 92 w 103"/>
                  <a:gd name="T7" fmla="*/ 0 h 102"/>
                  <a:gd name="T8" fmla="*/ 103 w 103"/>
                  <a:gd name="T9" fmla="*/ 9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2">
                    <a:moveTo>
                      <a:pt x="103" y="92"/>
                    </a:moveTo>
                    <a:lnTo>
                      <a:pt x="12" y="102"/>
                    </a:lnTo>
                    <a:lnTo>
                      <a:pt x="0" y="10"/>
                    </a:lnTo>
                    <a:lnTo>
                      <a:pt x="92" y="0"/>
                    </a:lnTo>
                    <a:lnTo>
                      <a:pt x="103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86" name="ïṧḷídé"/>
              <p:cNvSpPr/>
              <p:nvPr/>
            </p:nvSpPr>
            <p:spPr bwMode="auto">
              <a:xfrm>
                <a:off x="6748463" y="4462463"/>
                <a:ext cx="133350" cy="160338"/>
              </a:xfrm>
              <a:custGeom>
                <a:avLst/>
                <a:gdLst>
                  <a:gd name="T0" fmla="*/ 84 w 84"/>
                  <a:gd name="T1" fmla="*/ 92 h 101"/>
                  <a:gd name="T2" fmla="*/ 12 w 84"/>
                  <a:gd name="T3" fmla="*/ 101 h 101"/>
                  <a:gd name="T4" fmla="*/ 0 w 84"/>
                  <a:gd name="T5" fmla="*/ 9 h 101"/>
                  <a:gd name="T6" fmla="*/ 74 w 84"/>
                  <a:gd name="T7" fmla="*/ 0 h 101"/>
                  <a:gd name="T8" fmla="*/ 84 w 84"/>
                  <a:gd name="T9" fmla="*/ 9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01">
                    <a:moveTo>
                      <a:pt x="84" y="92"/>
                    </a:moveTo>
                    <a:lnTo>
                      <a:pt x="12" y="101"/>
                    </a:lnTo>
                    <a:lnTo>
                      <a:pt x="0" y="9"/>
                    </a:lnTo>
                    <a:lnTo>
                      <a:pt x="74" y="0"/>
                    </a:lnTo>
                    <a:lnTo>
                      <a:pt x="84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87" name="îšļiḋê"/>
              <p:cNvSpPr/>
              <p:nvPr/>
            </p:nvSpPr>
            <p:spPr bwMode="auto">
              <a:xfrm>
                <a:off x="6892926" y="4446588"/>
                <a:ext cx="133350" cy="160338"/>
              </a:xfrm>
              <a:custGeom>
                <a:avLst/>
                <a:gdLst>
                  <a:gd name="T0" fmla="*/ 84 w 84"/>
                  <a:gd name="T1" fmla="*/ 92 h 101"/>
                  <a:gd name="T2" fmla="*/ 12 w 84"/>
                  <a:gd name="T3" fmla="*/ 101 h 101"/>
                  <a:gd name="T4" fmla="*/ 0 w 84"/>
                  <a:gd name="T5" fmla="*/ 8 h 101"/>
                  <a:gd name="T6" fmla="*/ 74 w 84"/>
                  <a:gd name="T7" fmla="*/ 0 h 101"/>
                  <a:gd name="T8" fmla="*/ 84 w 84"/>
                  <a:gd name="T9" fmla="*/ 9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01">
                    <a:moveTo>
                      <a:pt x="84" y="92"/>
                    </a:moveTo>
                    <a:lnTo>
                      <a:pt x="12" y="101"/>
                    </a:lnTo>
                    <a:lnTo>
                      <a:pt x="0" y="8"/>
                    </a:lnTo>
                    <a:lnTo>
                      <a:pt x="74" y="0"/>
                    </a:lnTo>
                    <a:lnTo>
                      <a:pt x="84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88" name="iṩḻîḋe"/>
              <p:cNvSpPr/>
              <p:nvPr/>
            </p:nvSpPr>
            <p:spPr bwMode="auto">
              <a:xfrm>
                <a:off x="7037388" y="4430713"/>
                <a:ext cx="133350" cy="160338"/>
              </a:xfrm>
              <a:custGeom>
                <a:avLst/>
                <a:gdLst>
                  <a:gd name="T0" fmla="*/ 84 w 84"/>
                  <a:gd name="T1" fmla="*/ 92 h 101"/>
                  <a:gd name="T2" fmla="*/ 12 w 84"/>
                  <a:gd name="T3" fmla="*/ 101 h 101"/>
                  <a:gd name="T4" fmla="*/ 0 w 84"/>
                  <a:gd name="T5" fmla="*/ 8 h 101"/>
                  <a:gd name="T6" fmla="*/ 74 w 84"/>
                  <a:gd name="T7" fmla="*/ 0 h 101"/>
                  <a:gd name="T8" fmla="*/ 84 w 84"/>
                  <a:gd name="T9" fmla="*/ 9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01">
                    <a:moveTo>
                      <a:pt x="84" y="92"/>
                    </a:moveTo>
                    <a:lnTo>
                      <a:pt x="12" y="101"/>
                    </a:lnTo>
                    <a:lnTo>
                      <a:pt x="0" y="8"/>
                    </a:lnTo>
                    <a:lnTo>
                      <a:pt x="74" y="0"/>
                    </a:lnTo>
                    <a:lnTo>
                      <a:pt x="84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89" name="iśľïḑè"/>
              <p:cNvSpPr/>
              <p:nvPr/>
            </p:nvSpPr>
            <p:spPr bwMode="auto">
              <a:xfrm>
                <a:off x="7181851" y="4414838"/>
                <a:ext cx="133350" cy="160338"/>
              </a:xfrm>
              <a:custGeom>
                <a:avLst/>
                <a:gdLst>
                  <a:gd name="T0" fmla="*/ 84 w 84"/>
                  <a:gd name="T1" fmla="*/ 92 h 101"/>
                  <a:gd name="T2" fmla="*/ 12 w 84"/>
                  <a:gd name="T3" fmla="*/ 101 h 101"/>
                  <a:gd name="T4" fmla="*/ 0 w 84"/>
                  <a:gd name="T5" fmla="*/ 8 h 101"/>
                  <a:gd name="T6" fmla="*/ 74 w 84"/>
                  <a:gd name="T7" fmla="*/ 0 h 101"/>
                  <a:gd name="T8" fmla="*/ 84 w 84"/>
                  <a:gd name="T9" fmla="*/ 9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01">
                    <a:moveTo>
                      <a:pt x="84" y="92"/>
                    </a:moveTo>
                    <a:lnTo>
                      <a:pt x="12" y="101"/>
                    </a:lnTo>
                    <a:lnTo>
                      <a:pt x="0" y="8"/>
                    </a:lnTo>
                    <a:lnTo>
                      <a:pt x="74" y="0"/>
                    </a:lnTo>
                    <a:lnTo>
                      <a:pt x="84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90" name="î$ḻîḍè"/>
              <p:cNvSpPr/>
              <p:nvPr/>
            </p:nvSpPr>
            <p:spPr bwMode="auto">
              <a:xfrm>
                <a:off x="7326313" y="4398963"/>
                <a:ext cx="133350" cy="157163"/>
              </a:xfrm>
              <a:custGeom>
                <a:avLst/>
                <a:gdLst>
                  <a:gd name="T0" fmla="*/ 84 w 84"/>
                  <a:gd name="T1" fmla="*/ 92 h 99"/>
                  <a:gd name="T2" fmla="*/ 12 w 84"/>
                  <a:gd name="T3" fmla="*/ 99 h 99"/>
                  <a:gd name="T4" fmla="*/ 0 w 84"/>
                  <a:gd name="T5" fmla="*/ 7 h 99"/>
                  <a:gd name="T6" fmla="*/ 74 w 84"/>
                  <a:gd name="T7" fmla="*/ 0 h 99"/>
                  <a:gd name="T8" fmla="*/ 84 w 84"/>
                  <a:gd name="T9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99">
                    <a:moveTo>
                      <a:pt x="84" y="92"/>
                    </a:moveTo>
                    <a:lnTo>
                      <a:pt x="12" y="99"/>
                    </a:lnTo>
                    <a:lnTo>
                      <a:pt x="0" y="7"/>
                    </a:lnTo>
                    <a:lnTo>
                      <a:pt x="74" y="0"/>
                    </a:lnTo>
                    <a:lnTo>
                      <a:pt x="84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91" name="íśḻïḑé"/>
              <p:cNvSpPr/>
              <p:nvPr/>
            </p:nvSpPr>
            <p:spPr bwMode="auto">
              <a:xfrm>
                <a:off x="7473951" y="4379913"/>
                <a:ext cx="130175" cy="160338"/>
              </a:xfrm>
              <a:custGeom>
                <a:avLst/>
                <a:gdLst>
                  <a:gd name="T0" fmla="*/ 82 w 82"/>
                  <a:gd name="T1" fmla="*/ 92 h 101"/>
                  <a:gd name="T2" fmla="*/ 10 w 82"/>
                  <a:gd name="T3" fmla="*/ 101 h 101"/>
                  <a:gd name="T4" fmla="*/ 0 w 82"/>
                  <a:gd name="T5" fmla="*/ 9 h 101"/>
                  <a:gd name="T6" fmla="*/ 72 w 82"/>
                  <a:gd name="T7" fmla="*/ 0 h 101"/>
                  <a:gd name="T8" fmla="*/ 82 w 82"/>
                  <a:gd name="T9" fmla="*/ 9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101">
                    <a:moveTo>
                      <a:pt x="82" y="92"/>
                    </a:moveTo>
                    <a:lnTo>
                      <a:pt x="10" y="101"/>
                    </a:lnTo>
                    <a:lnTo>
                      <a:pt x="0" y="9"/>
                    </a:lnTo>
                    <a:lnTo>
                      <a:pt x="72" y="0"/>
                    </a:lnTo>
                    <a:lnTo>
                      <a:pt x="82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92" name="íṧľïḑe"/>
              <p:cNvSpPr/>
              <p:nvPr/>
            </p:nvSpPr>
            <p:spPr bwMode="auto">
              <a:xfrm>
                <a:off x="7618413" y="4364038"/>
                <a:ext cx="130175" cy="160338"/>
              </a:xfrm>
              <a:custGeom>
                <a:avLst/>
                <a:gdLst>
                  <a:gd name="T0" fmla="*/ 82 w 82"/>
                  <a:gd name="T1" fmla="*/ 92 h 101"/>
                  <a:gd name="T2" fmla="*/ 10 w 82"/>
                  <a:gd name="T3" fmla="*/ 101 h 101"/>
                  <a:gd name="T4" fmla="*/ 0 w 82"/>
                  <a:gd name="T5" fmla="*/ 9 h 101"/>
                  <a:gd name="T6" fmla="*/ 72 w 82"/>
                  <a:gd name="T7" fmla="*/ 0 h 101"/>
                  <a:gd name="T8" fmla="*/ 82 w 82"/>
                  <a:gd name="T9" fmla="*/ 9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101">
                    <a:moveTo>
                      <a:pt x="82" y="92"/>
                    </a:moveTo>
                    <a:lnTo>
                      <a:pt x="10" y="101"/>
                    </a:lnTo>
                    <a:lnTo>
                      <a:pt x="0" y="9"/>
                    </a:lnTo>
                    <a:lnTo>
                      <a:pt x="72" y="0"/>
                    </a:lnTo>
                    <a:lnTo>
                      <a:pt x="82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93" name="îş1iďé"/>
              <p:cNvSpPr/>
              <p:nvPr/>
            </p:nvSpPr>
            <p:spPr bwMode="auto">
              <a:xfrm>
                <a:off x="7762876" y="4348163"/>
                <a:ext cx="130175" cy="160338"/>
              </a:xfrm>
              <a:custGeom>
                <a:avLst/>
                <a:gdLst>
                  <a:gd name="T0" fmla="*/ 82 w 82"/>
                  <a:gd name="T1" fmla="*/ 92 h 101"/>
                  <a:gd name="T2" fmla="*/ 10 w 82"/>
                  <a:gd name="T3" fmla="*/ 101 h 101"/>
                  <a:gd name="T4" fmla="*/ 0 w 82"/>
                  <a:gd name="T5" fmla="*/ 8 h 101"/>
                  <a:gd name="T6" fmla="*/ 72 w 82"/>
                  <a:gd name="T7" fmla="*/ 0 h 101"/>
                  <a:gd name="T8" fmla="*/ 82 w 82"/>
                  <a:gd name="T9" fmla="*/ 9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101">
                    <a:moveTo>
                      <a:pt x="82" y="92"/>
                    </a:moveTo>
                    <a:lnTo>
                      <a:pt x="10" y="101"/>
                    </a:lnTo>
                    <a:lnTo>
                      <a:pt x="0" y="8"/>
                    </a:lnTo>
                    <a:lnTo>
                      <a:pt x="72" y="0"/>
                    </a:lnTo>
                    <a:lnTo>
                      <a:pt x="82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94" name="íŝḻíďê"/>
              <p:cNvSpPr/>
              <p:nvPr/>
            </p:nvSpPr>
            <p:spPr bwMode="auto">
              <a:xfrm>
                <a:off x="7907338" y="4332288"/>
                <a:ext cx="130175" cy="160338"/>
              </a:xfrm>
              <a:custGeom>
                <a:avLst/>
                <a:gdLst>
                  <a:gd name="T0" fmla="*/ 82 w 82"/>
                  <a:gd name="T1" fmla="*/ 92 h 101"/>
                  <a:gd name="T2" fmla="*/ 10 w 82"/>
                  <a:gd name="T3" fmla="*/ 101 h 101"/>
                  <a:gd name="T4" fmla="*/ 0 w 82"/>
                  <a:gd name="T5" fmla="*/ 8 h 101"/>
                  <a:gd name="T6" fmla="*/ 72 w 82"/>
                  <a:gd name="T7" fmla="*/ 0 h 101"/>
                  <a:gd name="T8" fmla="*/ 82 w 82"/>
                  <a:gd name="T9" fmla="*/ 9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101">
                    <a:moveTo>
                      <a:pt x="82" y="92"/>
                    </a:moveTo>
                    <a:lnTo>
                      <a:pt x="10" y="101"/>
                    </a:lnTo>
                    <a:lnTo>
                      <a:pt x="0" y="8"/>
                    </a:lnTo>
                    <a:lnTo>
                      <a:pt x="72" y="0"/>
                    </a:lnTo>
                    <a:lnTo>
                      <a:pt x="82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95" name="ïš1íḓê"/>
              <p:cNvSpPr/>
              <p:nvPr/>
            </p:nvSpPr>
            <p:spPr bwMode="auto">
              <a:xfrm>
                <a:off x="8051801" y="4316413"/>
                <a:ext cx="130175" cy="157163"/>
              </a:xfrm>
              <a:custGeom>
                <a:avLst/>
                <a:gdLst>
                  <a:gd name="T0" fmla="*/ 82 w 82"/>
                  <a:gd name="T1" fmla="*/ 92 h 99"/>
                  <a:gd name="T2" fmla="*/ 10 w 82"/>
                  <a:gd name="T3" fmla="*/ 99 h 99"/>
                  <a:gd name="T4" fmla="*/ 0 w 82"/>
                  <a:gd name="T5" fmla="*/ 8 h 99"/>
                  <a:gd name="T6" fmla="*/ 72 w 82"/>
                  <a:gd name="T7" fmla="*/ 0 h 99"/>
                  <a:gd name="T8" fmla="*/ 82 w 82"/>
                  <a:gd name="T9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99">
                    <a:moveTo>
                      <a:pt x="82" y="92"/>
                    </a:moveTo>
                    <a:lnTo>
                      <a:pt x="10" y="99"/>
                    </a:lnTo>
                    <a:lnTo>
                      <a:pt x="0" y="8"/>
                    </a:lnTo>
                    <a:lnTo>
                      <a:pt x="72" y="0"/>
                    </a:lnTo>
                    <a:lnTo>
                      <a:pt x="82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96" name="ïSľíďê"/>
              <p:cNvSpPr/>
              <p:nvPr/>
            </p:nvSpPr>
            <p:spPr bwMode="auto">
              <a:xfrm>
                <a:off x="8196263" y="4297363"/>
                <a:ext cx="130175" cy="160338"/>
              </a:xfrm>
              <a:custGeom>
                <a:avLst/>
                <a:gdLst>
                  <a:gd name="T0" fmla="*/ 82 w 82"/>
                  <a:gd name="T1" fmla="*/ 92 h 101"/>
                  <a:gd name="T2" fmla="*/ 10 w 82"/>
                  <a:gd name="T3" fmla="*/ 101 h 101"/>
                  <a:gd name="T4" fmla="*/ 0 w 82"/>
                  <a:gd name="T5" fmla="*/ 9 h 101"/>
                  <a:gd name="T6" fmla="*/ 72 w 82"/>
                  <a:gd name="T7" fmla="*/ 0 h 101"/>
                  <a:gd name="T8" fmla="*/ 82 w 82"/>
                  <a:gd name="T9" fmla="*/ 9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101">
                    <a:moveTo>
                      <a:pt x="82" y="92"/>
                    </a:moveTo>
                    <a:lnTo>
                      <a:pt x="10" y="101"/>
                    </a:lnTo>
                    <a:lnTo>
                      <a:pt x="0" y="9"/>
                    </a:lnTo>
                    <a:lnTo>
                      <a:pt x="72" y="0"/>
                    </a:lnTo>
                    <a:lnTo>
                      <a:pt x="82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97" name="ïśḷiḋè"/>
              <p:cNvSpPr/>
              <p:nvPr/>
            </p:nvSpPr>
            <p:spPr bwMode="auto">
              <a:xfrm>
                <a:off x="8334376" y="4276725"/>
                <a:ext cx="223838" cy="347663"/>
              </a:xfrm>
              <a:custGeom>
                <a:avLst/>
                <a:gdLst>
                  <a:gd name="T0" fmla="*/ 66 w 141"/>
                  <a:gd name="T1" fmla="*/ 5 h 219"/>
                  <a:gd name="T2" fmla="*/ 43 w 141"/>
                  <a:gd name="T3" fmla="*/ 7 h 219"/>
                  <a:gd name="T4" fmla="*/ 0 w 141"/>
                  <a:gd name="T5" fmla="*/ 12 h 219"/>
                  <a:gd name="T6" fmla="*/ 11 w 141"/>
                  <a:gd name="T7" fmla="*/ 104 h 219"/>
                  <a:gd name="T8" fmla="*/ 54 w 141"/>
                  <a:gd name="T9" fmla="*/ 99 h 219"/>
                  <a:gd name="T10" fmla="*/ 69 w 141"/>
                  <a:gd name="T11" fmla="*/ 219 h 219"/>
                  <a:gd name="T12" fmla="*/ 141 w 141"/>
                  <a:gd name="T13" fmla="*/ 211 h 219"/>
                  <a:gd name="T14" fmla="*/ 116 w 141"/>
                  <a:gd name="T15" fmla="*/ 0 h 219"/>
                  <a:gd name="T16" fmla="*/ 66 w 141"/>
                  <a:gd name="T17" fmla="*/ 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" h="219">
                    <a:moveTo>
                      <a:pt x="66" y="5"/>
                    </a:moveTo>
                    <a:lnTo>
                      <a:pt x="43" y="7"/>
                    </a:lnTo>
                    <a:lnTo>
                      <a:pt x="0" y="12"/>
                    </a:lnTo>
                    <a:lnTo>
                      <a:pt x="11" y="104"/>
                    </a:lnTo>
                    <a:lnTo>
                      <a:pt x="54" y="99"/>
                    </a:lnTo>
                    <a:lnTo>
                      <a:pt x="69" y="219"/>
                    </a:lnTo>
                    <a:lnTo>
                      <a:pt x="141" y="211"/>
                    </a:lnTo>
                    <a:lnTo>
                      <a:pt x="116" y="0"/>
                    </a:lnTo>
                    <a:lnTo>
                      <a:pt x="66" y="5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98" name="ïSḷíḋé"/>
              <p:cNvSpPr/>
              <p:nvPr/>
            </p:nvSpPr>
            <p:spPr bwMode="auto">
              <a:xfrm>
                <a:off x="8564563" y="4257675"/>
                <a:ext cx="130175" cy="157163"/>
              </a:xfrm>
              <a:custGeom>
                <a:avLst/>
                <a:gdLst>
                  <a:gd name="T0" fmla="*/ 82 w 82"/>
                  <a:gd name="T1" fmla="*/ 92 h 99"/>
                  <a:gd name="T2" fmla="*/ 10 w 82"/>
                  <a:gd name="T3" fmla="*/ 99 h 99"/>
                  <a:gd name="T4" fmla="*/ 0 w 82"/>
                  <a:gd name="T5" fmla="*/ 8 h 99"/>
                  <a:gd name="T6" fmla="*/ 72 w 82"/>
                  <a:gd name="T7" fmla="*/ 0 h 99"/>
                  <a:gd name="T8" fmla="*/ 82 w 82"/>
                  <a:gd name="T9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99">
                    <a:moveTo>
                      <a:pt x="82" y="92"/>
                    </a:moveTo>
                    <a:lnTo>
                      <a:pt x="10" y="99"/>
                    </a:lnTo>
                    <a:lnTo>
                      <a:pt x="0" y="8"/>
                    </a:lnTo>
                    <a:lnTo>
                      <a:pt x="72" y="0"/>
                    </a:lnTo>
                    <a:lnTo>
                      <a:pt x="82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99" name="íṡľiḋé"/>
              <p:cNvSpPr/>
              <p:nvPr/>
            </p:nvSpPr>
            <p:spPr bwMode="auto">
              <a:xfrm>
                <a:off x="8709026" y="4238625"/>
                <a:ext cx="130175" cy="160338"/>
              </a:xfrm>
              <a:custGeom>
                <a:avLst/>
                <a:gdLst>
                  <a:gd name="T0" fmla="*/ 82 w 82"/>
                  <a:gd name="T1" fmla="*/ 93 h 101"/>
                  <a:gd name="T2" fmla="*/ 10 w 82"/>
                  <a:gd name="T3" fmla="*/ 101 h 101"/>
                  <a:gd name="T4" fmla="*/ 0 w 82"/>
                  <a:gd name="T5" fmla="*/ 9 h 101"/>
                  <a:gd name="T6" fmla="*/ 72 w 82"/>
                  <a:gd name="T7" fmla="*/ 0 h 101"/>
                  <a:gd name="T8" fmla="*/ 82 w 82"/>
                  <a:gd name="T9" fmla="*/ 9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101">
                    <a:moveTo>
                      <a:pt x="82" y="93"/>
                    </a:moveTo>
                    <a:lnTo>
                      <a:pt x="10" y="101"/>
                    </a:lnTo>
                    <a:lnTo>
                      <a:pt x="0" y="9"/>
                    </a:lnTo>
                    <a:lnTo>
                      <a:pt x="72" y="0"/>
                    </a:lnTo>
                    <a:lnTo>
                      <a:pt x="82" y="93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00" name="îšľiďé"/>
              <p:cNvSpPr/>
              <p:nvPr/>
            </p:nvSpPr>
            <p:spPr bwMode="auto">
              <a:xfrm>
                <a:off x="8853488" y="4222750"/>
                <a:ext cx="130175" cy="160338"/>
              </a:xfrm>
              <a:custGeom>
                <a:avLst/>
                <a:gdLst>
                  <a:gd name="T0" fmla="*/ 82 w 82"/>
                  <a:gd name="T1" fmla="*/ 92 h 101"/>
                  <a:gd name="T2" fmla="*/ 10 w 82"/>
                  <a:gd name="T3" fmla="*/ 101 h 101"/>
                  <a:gd name="T4" fmla="*/ 0 w 82"/>
                  <a:gd name="T5" fmla="*/ 9 h 101"/>
                  <a:gd name="T6" fmla="*/ 72 w 82"/>
                  <a:gd name="T7" fmla="*/ 0 h 101"/>
                  <a:gd name="T8" fmla="*/ 82 w 82"/>
                  <a:gd name="T9" fmla="*/ 9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101">
                    <a:moveTo>
                      <a:pt x="82" y="92"/>
                    </a:moveTo>
                    <a:lnTo>
                      <a:pt x="10" y="101"/>
                    </a:lnTo>
                    <a:lnTo>
                      <a:pt x="0" y="9"/>
                    </a:lnTo>
                    <a:lnTo>
                      <a:pt x="72" y="0"/>
                    </a:lnTo>
                    <a:lnTo>
                      <a:pt x="82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01" name="íSḻîḋè"/>
              <p:cNvSpPr/>
              <p:nvPr/>
            </p:nvSpPr>
            <p:spPr bwMode="auto">
              <a:xfrm>
                <a:off x="9010651" y="4348163"/>
                <a:ext cx="128588" cy="122238"/>
              </a:xfrm>
              <a:custGeom>
                <a:avLst/>
                <a:gdLst>
                  <a:gd name="T0" fmla="*/ 81 w 81"/>
                  <a:gd name="T1" fmla="*/ 69 h 77"/>
                  <a:gd name="T2" fmla="*/ 9 w 81"/>
                  <a:gd name="T3" fmla="*/ 77 h 77"/>
                  <a:gd name="T4" fmla="*/ 0 w 81"/>
                  <a:gd name="T5" fmla="*/ 8 h 77"/>
                  <a:gd name="T6" fmla="*/ 72 w 81"/>
                  <a:gd name="T7" fmla="*/ 0 h 77"/>
                  <a:gd name="T8" fmla="*/ 81 w 81"/>
                  <a:gd name="T9" fmla="*/ 69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7">
                    <a:moveTo>
                      <a:pt x="81" y="69"/>
                    </a:moveTo>
                    <a:lnTo>
                      <a:pt x="9" y="77"/>
                    </a:lnTo>
                    <a:lnTo>
                      <a:pt x="0" y="8"/>
                    </a:lnTo>
                    <a:lnTo>
                      <a:pt x="72" y="0"/>
                    </a:lnTo>
                    <a:lnTo>
                      <a:pt x="81" y="69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02" name="îṡ1iḋé"/>
              <p:cNvSpPr/>
              <p:nvPr/>
            </p:nvSpPr>
            <p:spPr bwMode="auto">
              <a:xfrm>
                <a:off x="8994776" y="4206875"/>
                <a:ext cx="128588" cy="125413"/>
              </a:xfrm>
              <a:custGeom>
                <a:avLst/>
                <a:gdLst>
                  <a:gd name="T0" fmla="*/ 81 w 81"/>
                  <a:gd name="T1" fmla="*/ 71 h 79"/>
                  <a:gd name="T2" fmla="*/ 9 w 81"/>
                  <a:gd name="T3" fmla="*/ 79 h 79"/>
                  <a:gd name="T4" fmla="*/ 0 w 81"/>
                  <a:gd name="T5" fmla="*/ 9 h 79"/>
                  <a:gd name="T6" fmla="*/ 72 w 81"/>
                  <a:gd name="T7" fmla="*/ 0 h 79"/>
                  <a:gd name="T8" fmla="*/ 81 w 81"/>
                  <a:gd name="T9" fmla="*/ 71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9">
                    <a:moveTo>
                      <a:pt x="81" y="71"/>
                    </a:moveTo>
                    <a:lnTo>
                      <a:pt x="9" y="79"/>
                    </a:lnTo>
                    <a:lnTo>
                      <a:pt x="0" y="9"/>
                    </a:lnTo>
                    <a:lnTo>
                      <a:pt x="72" y="0"/>
                    </a:lnTo>
                    <a:lnTo>
                      <a:pt x="81" y="71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03" name="ïśľíḑê"/>
              <p:cNvSpPr/>
              <p:nvPr/>
            </p:nvSpPr>
            <p:spPr bwMode="auto">
              <a:xfrm>
                <a:off x="9028113" y="4484688"/>
                <a:ext cx="144463" cy="261938"/>
              </a:xfrm>
              <a:custGeom>
                <a:avLst/>
                <a:gdLst>
                  <a:gd name="T0" fmla="*/ 91 w 91"/>
                  <a:gd name="T1" fmla="*/ 157 h 165"/>
                  <a:gd name="T2" fmla="*/ 18 w 91"/>
                  <a:gd name="T3" fmla="*/ 165 h 165"/>
                  <a:gd name="T4" fmla="*/ 0 w 91"/>
                  <a:gd name="T5" fmla="*/ 8 h 165"/>
                  <a:gd name="T6" fmla="*/ 72 w 91"/>
                  <a:gd name="T7" fmla="*/ 0 h 165"/>
                  <a:gd name="T8" fmla="*/ 91 w 91"/>
                  <a:gd name="T9" fmla="*/ 15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165">
                    <a:moveTo>
                      <a:pt x="91" y="157"/>
                    </a:moveTo>
                    <a:lnTo>
                      <a:pt x="18" y="165"/>
                    </a:lnTo>
                    <a:lnTo>
                      <a:pt x="0" y="8"/>
                    </a:lnTo>
                    <a:lnTo>
                      <a:pt x="72" y="0"/>
                    </a:lnTo>
                    <a:lnTo>
                      <a:pt x="91" y="157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04" name="iṣḷídè"/>
              <p:cNvSpPr/>
              <p:nvPr/>
            </p:nvSpPr>
            <p:spPr bwMode="auto">
              <a:xfrm>
                <a:off x="8585201" y="4446588"/>
                <a:ext cx="131763" cy="160338"/>
              </a:xfrm>
              <a:custGeom>
                <a:avLst/>
                <a:gdLst>
                  <a:gd name="T0" fmla="*/ 83 w 83"/>
                  <a:gd name="T1" fmla="*/ 92 h 101"/>
                  <a:gd name="T2" fmla="*/ 11 w 83"/>
                  <a:gd name="T3" fmla="*/ 101 h 101"/>
                  <a:gd name="T4" fmla="*/ 0 w 83"/>
                  <a:gd name="T5" fmla="*/ 8 h 101"/>
                  <a:gd name="T6" fmla="*/ 73 w 83"/>
                  <a:gd name="T7" fmla="*/ 0 h 101"/>
                  <a:gd name="T8" fmla="*/ 83 w 83"/>
                  <a:gd name="T9" fmla="*/ 9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01">
                    <a:moveTo>
                      <a:pt x="83" y="92"/>
                    </a:moveTo>
                    <a:lnTo>
                      <a:pt x="11" y="101"/>
                    </a:lnTo>
                    <a:lnTo>
                      <a:pt x="0" y="8"/>
                    </a:lnTo>
                    <a:lnTo>
                      <a:pt x="73" y="0"/>
                    </a:lnTo>
                    <a:lnTo>
                      <a:pt x="83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05" name="îṥḻïḓe"/>
              <p:cNvSpPr/>
              <p:nvPr/>
            </p:nvSpPr>
            <p:spPr bwMode="auto">
              <a:xfrm>
                <a:off x="8729663" y="4430713"/>
                <a:ext cx="131763" cy="160338"/>
              </a:xfrm>
              <a:custGeom>
                <a:avLst/>
                <a:gdLst>
                  <a:gd name="T0" fmla="*/ 83 w 83"/>
                  <a:gd name="T1" fmla="*/ 92 h 101"/>
                  <a:gd name="T2" fmla="*/ 11 w 83"/>
                  <a:gd name="T3" fmla="*/ 101 h 101"/>
                  <a:gd name="T4" fmla="*/ 0 w 83"/>
                  <a:gd name="T5" fmla="*/ 8 h 101"/>
                  <a:gd name="T6" fmla="*/ 73 w 83"/>
                  <a:gd name="T7" fmla="*/ 0 h 101"/>
                  <a:gd name="T8" fmla="*/ 83 w 83"/>
                  <a:gd name="T9" fmla="*/ 9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01">
                    <a:moveTo>
                      <a:pt x="83" y="92"/>
                    </a:moveTo>
                    <a:lnTo>
                      <a:pt x="11" y="101"/>
                    </a:lnTo>
                    <a:lnTo>
                      <a:pt x="0" y="8"/>
                    </a:lnTo>
                    <a:lnTo>
                      <a:pt x="73" y="0"/>
                    </a:lnTo>
                    <a:lnTo>
                      <a:pt x="83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06" name="îšliḓè"/>
              <p:cNvSpPr/>
              <p:nvPr/>
            </p:nvSpPr>
            <p:spPr bwMode="auto">
              <a:xfrm>
                <a:off x="8874126" y="4414838"/>
                <a:ext cx="131763" cy="157163"/>
              </a:xfrm>
              <a:custGeom>
                <a:avLst/>
                <a:gdLst>
                  <a:gd name="T0" fmla="*/ 83 w 83"/>
                  <a:gd name="T1" fmla="*/ 92 h 99"/>
                  <a:gd name="T2" fmla="*/ 11 w 83"/>
                  <a:gd name="T3" fmla="*/ 99 h 99"/>
                  <a:gd name="T4" fmla="*/ 0 w 83"/>
                  <a:gd name="T5" fmla="*/ 8 h 99"/>
                  <a:gd name="T6" fmla="*/ 73 w 83"/>
                  <a:gd name="T7" fmla="*/ 0 h 99"/>
                  <a:gd name="T8" fmla="*/ 83 w 83"/>
                  <a:gd name="T9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9">
                    <a:moveTo>
                      <a:pt x="83" y="92"/>
                    </a:moveTo>
                    <a:lnTo>
                      <a:pt x="11" y="99"/>
                    </a:lnTo>
                    <a:lnTo>
                      <a:pt x="0" y="8"/>
                    </a:lnTo>
                    <a:lnTo>
                      <a:pt x="73" y="0"/>
                    </a:lnTo>
                    <a:lnTo>
                      <a:pt x="83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07" name="í$ḻíḑê"/>
              <p:cNvSpPr/>
              <p:nvPr/>
            </p:nvSpPr>
            <p:spPr bwMode="auto">
              <a:xfrm>
                <a:off x="8607426" y="4635500"/>
                <a:ext cx="133350" cy="160338"/>
              </a:xfrm>
              <a:custGeom>
                <a:avLst/>
                <a:gdLst>
                  <a:gd name="T0" fmla="*/ 84 w 84"/>
                  <a:gd name="T1" fmla="*/ 92 h 101"/>
                  <a:gd name="T2" fmla="*/ 12 w 84"/>
                  <a:gd name="T3" fmla="*/ 101 h 101"/>
                  <a:gd name="T4" fmla="*/ 0 w 84"/>
                  <a:gd name="T5" fmla="*/ 8 h 101"/>
                  <a:gd name="T6" fmla="*/ 72 w 84"/>
                  <a:gd name="T7" fmla="*/ 0 h 101"/>
                  <a:gd name="T8" fmla="*/ 84 w 84"/>
                  <a:gd name="T9" fmla="*/ 9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01">
                    <a:moveTo>
                      <a:pt x="84" y="92"/>
                    </a:moveTo>
                    <a:lnTo>
                      <a:pt x="12" y="101"/>
                    </a:lnTo>
                    <a:lnTo>
                      <a:pt x="0" y="8"/>
                    </a:lnTo>
                    <a:lnTo>
                      <a:pt x="72" y="0"/>
                    </a:lnTo>
                    <a:lnTo>
                      <a:pt x="84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08" name="î$1îḋê"/>
              <p:cNvSpPr/>
              <p:nvPr/>
            </p:nvSpPr>
            <p:spPr bwMode="auto">
              <a:xfrm>
                <a:off x="8751888" y="4619625"/>
                <a:ext cx="133350" cy="160338"/>
              </a:xfrm>
              <a:custGeom>
                <a:avLst/>
                <a:gdLst>
                  <a:gd name="T0" fmla="*/ 84 w 84"/>
                  <a:gd name="T1" fmla="*/ 92 h 101"/>
                  <a:gd name="T2" fmla="*/ 12 w 84"/>
                  <a:gd name="T3" fmla="*/ 101 h 101"/>
                  <a:gd name="T4" fmla="*/ 0 w 84"/>
                  <a:gd name="T5" fmla="*/ 8 h 101"/>
                  <a:gd name="T6" fmla="*/ 72 w 84"/>
                  <a:gd name="T7" fmla="*/ 0 h 101"/>
                  <a:gd name="T8" fmla="*/ 84 w 84"/>
                  <a:gd name="T9" fmla="*/ 9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01">
                    <a:moveTo>
                      <a:pt x="84" y="92"/>
                    </a:moveTo>
                    <a:lnTo>
                      <a:pt x="12" y="101"/>
                    </a:lnTo>
                    <a:lnTo>
                      <a:pt x="0" y="8"/>
                    </a:lnTo>
                    <a:lnTo>
                      <a:pt x="72" y="0"/>
                    </a:lnTo>
                    <a:lnTo>
                      <a:pt x="84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09" name="islîďè"/>
              <p:cNvSpPr/>
              <p:nvPr/>
            </p:nvSpPr>
            <p:spPr bwMode="auto">
              <a:xfrm>
                <a:off x="8896351" y="4603750"/>
                <a:ext cx="133350" cy="160338"/>
              </a:xfrm>
              <a:custGeom>
                <a:avLst/>
                <a:gdLst>
                  <a:gd name="T0" fmla="*/ 84 w 84"/>
                  <a:gd name="T1" fmla="*/ 92 h 101"/>
                  <a:gd name="T2" fmla="*/ 12 w 84"/>
                  <a:gd name="T3" fmla="*/ 101 h 101"/>
                  <a:gd name="T4" fmla="*/ 0 w 84"/>
                  <a:gd name="T5" fmla="*/ 8 h 101"/>
                  <a:gd name="T6" fmla="*/ 72 w 84"/>
                  <a:gd name="T7" fmla="*/ 0 h 101"/>
                  <a:gd name="T8" fmla="*/ 84 w 84"/>
                  <a:gd name="T9" fmla="*/ 9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01">
                    <a:moveTo>
                      <a:pt x="84" y="92"/>
                    </a:moveTo>
                    <a:lnTo>
                      <a:pt x="12" y="101"/>
                    </a:lnTo>
                    <a:lnTo>
                      <a:pt x="0" y="8"/>
                    </a:lnTo>
                    <a:lnTo>
                      <a:pt x="72" y="0"/>
                    </a:lnTo>
                    <a:lnTo>
                      <a:pt x="84" y="9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10" name="iS1îdé"/>
              <p:cNvSpPr/>
              <p:nvPr/>
            </p:nvSpPr>
            <p:spPr bwMode="auto">
              <a:xfrm>
                <a:off x="6416676" y="4398963"/>
                <a:ext cx="155575" cy="87313"/>
              </a:xfrm>
              <a:custGeom>
                <a:avLst/>
                <a:gdLst>
                  <a:gd name="T0" fmla="*/ 98 w 98"/>
                  <a:gd name="T1" fmla="*/ 44 h 55"/>
                  <a:gd name="T2" fmla="*/ 5 w 98"/>
                  <a:gd name="T3" fmla="*/ 55 h 55"/>
                  <a:gd name="T4" fmla="*/ 0 w 98"/>
                  <a:gd name="T5" fmla="*/ 10 h 55"/>
                  <a:gd name="T6" fmla="*/ 91 w 98"/>
                  <a:gd name="T7" fmla="*/ 0 h 55"/>
                  <a:gd name="T8" fmla="*/ 98 w 98"/>
                  <a:gd name="T9" fmla="*/ 4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55">
                    <a:moveTo>
                      <a:pt x="98" y="44"/>
                    </a:moveTo>
                    <a:lnTo>
                      <a:pt x="5" y="55"/>
                    </a:lnTo>
                    <a:lnTo>
                      <a:pt x="0" y="10"/>
                    </a:lnTo>
                    <a:lnTo>
                      <a:pt x="91" y="0"/>
                    </a:lnTo>
                    <a:lnTo>
                      <a:pt x="98" y="44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11" name="îšļïḑè"/>
              <p:cNvSpPr/>
              <p:nvPr/>
            </p:nvSpPr>
            <p:spPr bwMode="auto">
              <a:xfrm>
                <a:off x="6584951" y="4378325"/>
                <a:ext cx="155575" cy="87313"/>
              </a:xfrm>
              <a:custGeom>
                <a:avLst/>
                <a:gdLst>
                  <a:gd name="T0" fmla="*/ 98 w 98"/>
                  <a:gd name="T1" fmla="*/ 45 h 55"/>
                  <a:gd name="T2" fmla="*/ 5 w 98"/>
                  <a:gd name="T3" fmla="*/ 55 h 55"/>
                  <a:gd name="T4" fmla="*/ 0 w 98"/>
                  <a:gd name="T5" fmla="*/ 11 h 55"/>
                  <a:gd name="T6" fmla="*/ 91 w 98"/>
                  <a:gd name="T7" fmla="*/ 0 h 55"/>
                  <a:gd name="T8" fmla="*/ 98 w 98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55">
                    <a:moveTo>
                      <a:pt x="98" y="45"/>
                    </a:moveTo>
                    <a:lnTo>
                      <a:pt x="5" y="55"/>
                    </a:lnTo>
                    <a:lnTo>
                      <a:pt x="0" y="11"/>
                    </a:lnTo>
                    <a:lnTo>
                      <a:pt x="91" y="0"/>
                    </a:lnTo>
                    <a:lnTo>
                      <a:pt x="98" y="45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12" name="íšľiďè"/>
              <p:cNvSpPr/>
              <p:nvPr/>
            </p:nvSpPr>
            <p:spPr bwMode="auto">
              <a:xfrm>
                <a:off x="6754813" y="4359275"/>
                <a:ext cx="155575" cy="87313"/>
              </a:xfrm>
              <a:custGeom>
                <a:avLst/>
                <a:gdLst>
                  <a:gd name="T0" fmla="*/ 98 w 98"/>
                  <a:gd name="T1" fmla="*/ 45 h 55"/>
                  <a:gd name="T2" fmla="*/ 5 w 98"/>
                  <a:gd name="T3" fmla="*/ 55 h 55"/>
                  <a:gd name="T4" fmla="*/ 0 w 98"/>
                  <a:gd name="T5" fmla="*/ 10 h 55"/>
                  <a:gd name="T6" fmla="*/ 92 w 98"/>
                  <a:gd name="T7" fmla="*/ 0 h 55"/>
                  <a:gd name="T8" fmla="*/ 98 w 98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55">
                    <a:moveTo>
                      <a:pt x="98" y="45"/>
                    </a:moveTo>
                    <a:lnTo>
                      <a:pt x="5" y="55"/>
                    </a:lnTo>
                    <a:lnTo>
                      <a:pt x="0" y="10"/>
                    </a:lnTo>
                    <a:lnTo>
                      <a:pt x="92" y="0"/>
                    </a:lnTo>
                    <a:lnTo>
                      <a:pt x="98" y="45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13" name="ïŝ1ïḓê"/>
              <p:cNvSpPr/>
              <p:nvPr/>
            </p:nvSpPr>
            <p:spPr bwMode="auto">
              <a:xfrm>
                <a:off x="6923088" y="4340225"/>
                <a:ext cx="155575" cy="87313"/>
              </a:xfrm>
              <a:custGeom>
                <a:avLst/>
                <a:gdLst>
                  <a:gd name="T0" fmla="*/ 98 w 98"/>
                  <a:gd name="T1" fmla="*/ 45 h 55"/>
                  <a:gd name="T2" fmla="*/ 5 w 98"/>
                  <a:gd name="T3" fmla="*/ 55 h 55"/>
                  <a:gd name="T4" fmla="*/ 0 w 98"/>
                  <a:gd name="T5" fmla="*/ 10 h 55"/>
                  <a:gd name="T6" fmla="*/ 93 w 98"/>
                  <a:gd name="T7" fmla="*/ 0 h 55"/>
                  <a:gd name="T8" fmla="*/ 98 w 98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55">
                    <a:moveTo>
                      <a:pt x="98" y="45"/>
                    </a:moveTo>
                    <a:lnTo>
                      <a:pt x="5" y="55"/>
                    </a:lnTo>
                    <a:lnTo>
                      <a:pt x="0" y="10"/>
                    </a:lnTo>
                    <a:lnTo>
                      <a:pt x="93" y="0"/>
                    </a:lnTo>
                    <a:lnTo>
                      <a:pt x="98" y="45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14" name="íṧlïḑé"/>
              <p:cNvSpPr/>
              <p:nvPr/>
            </p:nvSpPr>
            <p:spPr bwMode="auto">
              <a:xfrm>
                <a:off x="7092951" y="4321175"/>
                <a:ext cx="153988" cy="88900"/>
              </a:xfrm>
              <a:custGeom>
                <a:avLst/>
                <a:gdLst>
                  <a:gd name="T0" fmla="*/ 97 w 97"/>
                  <a:gd name="T1" fmla="*/ 44 h 56"/>
                  <a:gd name="T2" fmla="*/ 5 w 97"/>
                  <a:gd name="T3" fmla="*/ 56 h 56"/>
                  <a:gd name="T4" fmla="*/ 0 w 97"/>
                  <a:gd name="T5" fmla="*/ 10 h 56"/>
                  <a:gd name="T6" fmla="*/ 92 w 97"/>
                  <a:gd name="T7" fmla="*/ 0 h 56"/>
                  <a:gd name="T8" fmla="*/ 97 w 97"/>
                  <a:gd name="T9" fmla="*/ 4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56">
                    <a:moveTo>
                      <a:pt x="97" y="44"/>
                    </a:moveTo>
                    <a:lnTo>
                      <a:pt x="5" y="56"/>
                    </a:lnTo>
                    <a:lnTo>
                      <a:pt x="0" y="10"/>
                    </a:lnTo>
                    <a:lnTo>
                      <a:pt x="92" y="0"/>
                    </a:lnTo>
                    <a:lnTo>
                      <a:pt x="97" y="44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15" name="ïşḻïdê"/>
              <p:cNvSpPr/>
              <p:nvPr/>
            </p:nvSpPr>
            <p:spPr bwMode="auto">
              <a:xfrm>
                <a:off x="7261226" y="4300538"/>
                <a:ext cx="155575" cy="87313"/>
              </a:xfrm>
              <a:custGeom>
                <a:avLst/>
                <a:gdLst>
                  <a:gd name="T0" fmla="*/ 98 w 98"/>
                  <a:gd name="T1" fmla="*/ 45 h 55"/>
                  <a:gd name="T2" fmla="*/ 5 w 98"/>
                  <a:gd name="T3" fmla="*/ 55 h 55"/>
                  <a:gd name="T4" fmla="*/ 0 w 98"/>
                  <a:gd name="T5" fmla="*/ 12 h 55"/>
                  <a:gd name="T6" fmla="*/ 93 w 98"/>
                  <a:gd name="T7" fmla="*/ 0 h 55"/>
                  <a:gd name="T8" fmla="*/ 98 w 98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55">
                    <a:moveTo>
                      <a:pt x="98" y="45"/>
                    </a:moveTo>
                    <a:lnTo>
                      <a:pt x="5" y="55"/>
                    </a:lnTo>
                    <a:lnTo>
                      <a:pt x="0" y="12"/>
                    </a:lnTo>
                    <a:lnTo>
                      <a:pt x="93" y="0"/>
                    </a:lnTo>
                    <a:lnTo>
                      <a:pt x="98" y="45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16" name="iš1íḓé"/>
              <p:cNvSpPr/>
              <p:nvPr/>
            </p:nvSpPr>
            <p:spPr bwMode="auto">
              <a:xfrm>
                <a:off x="7429501" y="4281488"/>
                <a:ext cx="155575" cy="87313"/>
              </a:xfrm>
              <a:custGeom>
                <a:avLst/>
                <a:gdLst>
                  <a:gd name="T0" fmla="*/ 98 w 98"/>
                  <a:gd name="T1" fmla="*/ 45 h 55"/>
                  <a:gd name="T2" fmla="*/ 7 w 98"/>
                  <a:gd name="T3" fmla="*/ 55 h 55"/>
                  <a:gd name="T4" fmla="*/ 0 w 98"/>
                  <a:gd name="T5" fmla="*/ 10 h 55"/>
                  <a:gd name="T6" fmla="*/ 93 w 98"/>
                  <a:gd name="T7" fmla="*/ 0 h 55"/>
                  <a:gd name="T8" fmla="*/ 98 w 98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55">
                    <a:moveTo>
                      <a:pt x="98" y="45"/>
                    </a:moveTo>
                    <a:lnTo>
                      <a:pt x="7" y="55"/>
                    </a:lnTo>
                    <a:lnTo>
                      <a:pt x="0" y="10"/>
                    </a:lnTo>
                    <a:lnTo>
                      <a:pt x="93" y="0"/>
                    </a:lnTo>
                    <a:lnTo>
                      <a:pt x="98" y="45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17" name="iŝļîḍè"/>
              <p:cNvSpPr/>
              <p:nvPr/>
            </p:nvSpPr>
            <p:spPr bwMode="auto">
              <a:xfrm>
                <a:off x="7602538" y="4262438"/>
                <a:ext cx="152400" cy="88900"/>
              </a:xfrm>
              <a:custGeom>
                <a:avLst/>
                <a:gdLst>
                  <a:gd name="T0" fmla="*/ 96 w 96"/>
                  <a:gd name="T1" fmla="*/ 46 h 56"/>
                  <a:gd name="T2" fmla="*/ 5 w 96"/>
                  <a:gd name="T3" fmla="*/ 56 h 56"/>
                  <a:gd name="T4" fmla="*/ 0 w 96"/>
                  <a:gd name="T5" fmla="*/ 11 h 56"/>
                  <a:gd name="T6" fmla="*/ 91 w 96"/>
                  <a:gd name="T7" fmla="*/ 0 h 56"/>
                  <a:gd name="T8" fmla="*/ 96 w 96"/>
                  <a:gd name="T9" fmla="*/ 4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56">
                    <a:moveTo>
                      <a:pt x="96" y="46"/>
                    </a:moveTo>
                    <a:lnTo>
                      <a:pt x="5" y="56"/>
                    </a:lnTo>
                    <a:lnTo>
                      <a:pt x="0" y="11"/>
                    </a:lnTo>
                    <a:lnTo>
                      <a:pt x="91" y="0"/>
                    </a:lnTo>
                    <a:lnTo>
                      <a:pt x="96" y="46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18" name="íş1ïḑè"/>
              <p:cNvSpPr/>
              <p:nvPr/>
            </p:nvSpPr>
            <p:spPr bwMode="auto">
              <a:xfrm>
                <a:off x="7770813" y="4244975"/>
                <a:ext cx="152400" cy="87313"/>
              </a:xfrm>
              <a:custGeom>
                <a:avLst/>
                <a:gdLst>
                  <a:gd name="T0" fmla="*/ 96 w 96"/>
                  <a:gd name="T1" fmla="*/ 43 h 55"/>
                  <a:gd name="T2" fmla="*/ 5 w 96"/>
                  <a:gd name="T3" fmla="*/ 55 h 55"/>
                  <a:gd name="T4" fmla="*/ 0 w 96"/>
                  <a:gd name="T5" fmla="*/ 10 h 55"/>
                  <a:gd name="T6" fmla="*/ 91 w 96"/>
                  <a:gd name="T7" fmla="*/ 0 h 55"/>
                  <a:gd name="T8" fmla="*/ 96 w 96"/>
                  <a:gd name="T9" fmla="*/ 4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55">
                    <a:moveTo>
                      <a:pt x="96" y="43"/>
                    </a:moveTo>
                    <a:lnTo>
                      <a:pt x="5" y="55"/>
                    </a:lnTo>
                    <a:lnTo>
                      <a:pt x="0" y="10"/>
                    </a:lnTo>
                    <a:lnTo>
                      <a:pt x="91" y="0"/>
                    </a:lnTo>
                    <a:lnTo>
                      <a:pt x="96" y="43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19" name="íslidè"/>
              <p:cNvSpPr/>
              <p:nvPr/>
            </p:nvSpPr>
            <p:spPr bwMode="auto">
              <a:xfrm>
                <a:off x="7940676" y="4222750"/>
                <a:ext cx="153988" cy="88900"/>
              </a:xfrm>
              <a:custGeom>
                <a:avLst/>
                <a:gdLst>
                  <a:gd name="T0" fmla="*/ 97 w 97"/>
                  <a:gd name="T1" fmla="*/ 46 h 56"/>
                  <a:gd name="T2" fmla="*/ 5 w 97"/>
                  <a:gd name="T3" fmla="*/ 56 h 56"/>
                  <a:gd name="T4" fmla="*/ 0 w 97"/>
                  <a:gd name="T5" fmla="*/ 12 h 56"/>
                  <a:gd name="T6" fmla="*/ 91 w 97"/>
                  <a:gd name="T7" fmla="*/ 0 h 56"/>
                  <a:gd name="T8" fmla="*/ 97 w 97"/>
                  <a:gd name="T9" fmla="*/ 4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56">
                    <a:moveTo>
                      <a:pt x="97" y="46"/>
                    </a:moveTo>
                    <a:lnTo>
                      <a:pt x="5" y="56"/>
                    </a:lnTo>
                    <a:lnTo>
                      <a:pt x="0" y="12"/>
                    </a:lnTo>
                    <a:lnTo>
                      <a:pt x="91" y="0"/>
                    </a:lnTo>
                    <a:lnTo>
                      <a:pt x="97" y="46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20" name="íṥlïḋé"/>
              <p:cNvSpPr/>
              <p:nvPr/>
            </p:nvSpPr>
            <p:spPr bwMode="auto">
              <a:xfrm>
                <a:off x="8108951" y="4205288"/>
                <a:ext cx="155575" cy="87313"/>
              </a:xfrm>
              <a:custGeom>
                <a:avLst/>
                <a:gdLst>
                  <a:gd name="T0" fmla="*/ 98 w 98"/>
                  <a:gd name="T1" fmla="*/ 45 h 55"/>
                  <a:gd name="T2" fmla="*/ 5 w 98"/>
                  <a:gd name="T3" fmla="*/ 55 h 55"/>
                  <a:gd name="T4" fmla="*/ 0 w 98"/>
                  <a:gd name="T5" fmla="*/ 10 h 55"/>
                  <a:gd name="T6" fmla="*/ 93 w 98"/>
                  <a:gd name="T7" fmla="*/ 0 h 55"/>
                  <a:gd name="T8" fmla="*/ 98 w 98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55">
                    <a:moveTo>
                      <a:pt x="98" y="45"/>
                    </a:moveTo>
                    <a:lnTo>
                      <a:pt x="5" y="55"/>
                    </a:lnTo>
                    <a:lnTo>
                      <a:pt x="0" y="10"/>
                    </a:lnTo>
                    <a:lnTo>
                      <a:pt x="93" y="0"/>
                    </a:lnTo>
                    <a:lnTo>
                      <a:pt x="98" y="45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21" name="îṡḻîďe"/>
              <p:cNvSpPr/>
              <p:nvPr/>
            </p:nvSpPr>
            <p:spPr bwMode="auto">
              <a:xfrm>
                <a:off x="8277226" y="4186238"/>
                <a:ext cx="155575" cy="87313"/>
              </a:xfrm>
              <a:custGeom>
                <a:avLst/>
                <a:gdLst>
                  <a:gd name="T0" fmla="*/ 98 w 98"/>
                  <a:gd name="T1" fmla="*/ 45 h 55"/>
                  <a:gd name="T2" fmla="*/ 6 w 98"/>
                  <a:gd name="T3" fmla="*/ 55 h 55"/>
                  <a:gd name="T4" fmla="*/ 0 w 98"/>
                  <a:gd name="T5" fmla="*/ 10 h 55"/>
                  <a:gd name="T6" fmla="*/ 93 w 98"/>
                  <a:gd name="T7" fmla="*/ 0 h 55"/>
                  <a:gd name="T8" fmla="*/ 98 w 98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55">
                    <a:moveTo>
                      <a:pt x="98" y="45"/>
                    </a:moveTo>
                    <a:lnTo>
                      <a:pt x="6" y="55"/>
                    </a:lnTo>
                    <a:lnTo>
                      <a:pt x="0" y="10"/>
                    </a:lnTo>
                    <a:lnTo>
                      <a:pt x="93" y="0"/>
                    </a:lnTo>
                    <a:lnTo>
                      <a:pt x="98" y="45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22" name="íṣḻíḓe"/>
              <p:cNvSpPr/>
              <p:nvPr/>
            </p:nvSpPr>
            <p:spPr bwMode="auto">
              <a:xfrm>
                <a:off x="8447088" y="4167188"/>
                <a:ext cx="155575" cy="87313"/>
              </a:xfrm>
              <a:custGeom>
                <a:avLst/>
                <a:gdLst>
                  <a:gd name="T0" fmla="*/ 98 w 98"/>
                  <a:gd name="T1" fmla="*/ 44 h 55"/>
                  <a:gd name="T2" fmla="*/ 5 w 98"/>
                  <a:gd name="T3" fmla="*/ 55 h 55"/>
                  <a:gd name="T4" fmla="*/ 0 w 98"/>
                  <a:gd name="T5" fmla="*/ 10 h 55"/>
                  <a:gd name="T6" fmla="*/ 93 w 98"/>
                  <a:gd name="T7" fmla="*/ 0 h 55"/>
                  <a:gd name="T8" fmla="*/ 98 w 98"/>
                  <a:gd name="T9" fmla="*/ 4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55">
                    <a:moveTo>
                      <a:pt x="98" y="44"/>
                    </a:moveTo>
                    <a:lnTo>
                      <a:pt x="5" y="55"/>
                    </a:lnTo>
                    <a:lnTo>
                      <a:pt x="0" y="10"/>
                    </a:lnTo>
                    <a:lnTo>
                      <a:pt x="93" y="0"/>
                    </a:lnTo>
                    <a:lnTo>
                      <a:pt x="98" y="44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23" name="íṧľïḑé"/>
              <p:cNvSpPr/>
              <p:nvPr/>
            </p:nvSpPr>
            <p:spPr bwMode="auto">
              <a:xfrm>
                <a:off x="8615363" y="4146550"/>
                <a:ext cx="155575" cy="87313"/>
              </a:xfrm>
              <a:custGeom>
                <a:avLst/>
                <a:gdLst>
                  <a:gd name="T0" fmla="*/ 98 w 98"/>
                  <a:gd name="T1" fmla="*/ 45 h 55"/>
                  <a:gd name="T2" fmla="*/ 5 w 98"/>
                  <a:gd name="T3" fmla="*/ 55 h 55"/>
                  <a:gd name="T4" fmla="*/ 0 w 98"/>
                  <a:gd name="T5" fmla="*/ 11 h 55"/>
                  <a:gd name="T6" fmla="*/ 93 w 98"/>
                  <a:gd name="T7" fmla="*/ 0 h 55"/>
                  <a:gd name="T8" fmla="*/ 98 w 98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55">
                    <a:moveTo>
                      <a:pt x="98" y="45"/>
                    </a:moveTo>
                    <a:lnTo>
                      <a:pt x="5" y="55"/>
                    </a:lnTo>
                    <a:lnTo>
                      <a:pt x="0" y="11"/>
                    </a:lnTo>
                    <a:lnTo>
                      <a:pt x="93" y="0"/>
                    </a:lnTo>
                    <a:lnTo>
                      <a:pt x="98" y="45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24" name="îşľîḑê"/>
              <p:cNvSpPr/>
              <p:nvPr/>
            </p:nvSpPr>
            <p:spPr bwMode="auto">
              <a:xfrm>
                <a:off x="8785226" y="4127500"/>
                <a:ext cx="155575" cy="87313"/>
              </a:xfrm>
              <a:custGeom>
                <a:avLst/>
                <a:gdLst>
                  <a:gd name="T0" fmla="*/ 98 w 98"/>
                  <a:gd name="T1" fmla="*/ 45 h 55"/>
                  <a:gd name="T2" fmla="*/ 7 w 98"/>
                  <a:gd name="T3" fmla="*/ 55 h 55"/>
                  <a:gd name="T4" fmla="*/ 0 w 98"/>
                  <a:gd name="T5" fmla="*/ 10 h 55"/>
                  <a:gd name="T6" fmla="*/ 92 w 98"/>
                  <a:gd name="T7" fmla="*/ 0 h 55"/>
                  <a:gd name="T8" fmla="*/ 98 w 98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55">
                    <a:moveTo>
                      <a:pt x="98" y="45"/>
                    </a:moveTo>
                    <a:lnTo>
                      <a:pt x="7" y="55"/>
                    </a:lnTo>
                    <a:lnTo>
                      <a:pt x="0" y="10"/>
                    </a:lnTo>
                    <a:lnTo>
                      <a:pt x="92" y="0"/>
                    </a:lnTo>
                    <a:lnTo>
                      <a:pt x="98" y="45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25" name="îSḷïďè"/>
              <p:cNvSpPr/>
              <p:nvPr/>
            </p:nvSpPr>
            <p:spPr bwMode="auto">
              <a:xfrm>
                <a:off x="8953501" y="4108450"/>
                <a:ext cx="155575" cy="88900"/>
              </a:xfrm>
              <a:custGeom>
                <a:avLst/>
                <a:gdLst>
                  <a:gd name="T0" fmla="*/ 98 w 98"/>
                  <a:gd name="T1" fmla="*/ 45 h 56"/>
                  <a:gd name="T2" fmla="*/ 7 w 98"/>
                  <a:gd name="T3" fmla="*/ 56 h 56"/>
                  <a:gd name="T4" fmla="*/ 0 w 98"/>
                  <a:gd name="T5" fmla="*/ 10 h 56"/>
                  <a:gd name="T6" fmla="*/ 93 w 98"/>
                  <a:gd name="T7" fmla="*/ 0 h 56"/>
                  <a:gd name="T8" fmla="*/ 98 w 98"/>
                  <a:gd name="T9" fmla="*/ 4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56">
                    <a:moveTo>
                      <a:pt x="98" y="45"/>
                    </a:moveTo>
                    <a:lnTo>
                      <a:pt x="7" y="56"/>
                    </a:lnTo>
                    <a:lnTo>
                      <a:pt x="0" y="10"/>
                    </a:lnTo>
                    <a:lnTo>
                      <a:pt x="93" y="0"/>
                    </a:lnTo>
                    <a:lnTo>
                      <a:pt x="98" y="45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26" name="í$ľïde"/>
              <p:cNvSpPr/>
              <p:nvPr/>
            </p:nvSpPr>
            <p:spPr bwMode="auto">
              <a:xfrm>
                <a:off x="6427788" y="4795838"/>
                <a:ext cx="2828925" cy="355600"/>
              </a:xfrm>
              <a:custGeom>
                <a:avLst/>
                <a:gdLst>
                  <a:gd name="T0" fmla="*/ 1780 w 1782"/>
                  <a:gd name="T1" fmla="*/ 0 h 224"/>
                  <a:gd name="T2" fmla="*/ 0 w 1782"/>
                  <a:gd name="T3" fmla="*/ 202 h 224"/>
                  <a:gd name="T4" fmla="*/ 3 w 1782"/>
                  <a:gd name="T5" fmla="*/ 224 h 224"/>
                  <a:gd name="T6" fmla="*/ 1782 w 1782"/>
                  <a:gd name="T7" fmla="*/ 21 h 224"/>
                  <a:gd name="T8" fmla="*/ 1780 w 1782"/>
                  <a:gd name="T9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2" h="224">
                    <a:moveTo>
                      <a:pt x="1780" y="0"/>
                    </a:moveTo>
                    <a:lnTo>
                      <a:pt x="0" y="202"/>
                    </a:lnTo>
                    <a:lnTo>
                      <a:pt x="3" y="224"/>
                    </a:lnTo>
                    <a:lnTo>
                      <a:pt x="1782" y="21"/>
                    </a:lnTo>
                    <a:lnTo>
                      <a:pt x="178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27" name="îŝ1iḍê"/>
              <p:cNvSpPr/>
              <p:nvPr/>
            </p:nvSpPr>
            <p:spPr bwMode="auto">
              <a:xfrm>
                <a:off x="6332538" y="3997325"/>
                <a:ext cx="2830513" cy="371475"/>
              </a:xfrm>
              <a:custGeom>
                <a:avLst/>
                <a:gdLst>
                  <a:gd name="T0" fmla="*/ 1783 w 1783"/>
                  <a:gd name="T1" fmla="*/ 32 h 234"/>
                  <a:gd name="T2" fmla="*/ 3 w 1783"/>
                  <a:gd name="T3" fmla="*/ 234 h 234"/>
                  <a:gd name="T4" fmla="*/ 0 w 1783"/>
                  <a:gd name="T5" fmla="*/ 203 h 234"/>
                  <a:gd name="T6" fmla="*/ 1780 w 1783"/>
                  <a:gd name="T7" fmla="*/ 0 h 234"/>
                  <a:gd name="T8" fmla="*/ 1783 w 1783"/>
                  <a:gd name="T9" fmla="*/ 32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3" h="234">
                    <a:moveTo>
                      <a:pt x="1783" y="32"/>
                    </a:moveTo>
                    <a:lnTo>
                      <a:pt x="3" y="234"/>
                    </a:lnTo>
                    <a:lnTo>
                      <a:pt x="0" y="203"/>
                    </a:lnTo>
                    <a:lnTo>
                      <a:pt x="1780" y="0"/>
                    </a:lnTo>
                    <a:lnTo>
                      <a:pt x="1783" y="32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28" name="íşľiďè"/>
              <p:cNvSpPr/>
              <p:nvPr/>
            </p:nvSpPr>
            <p:spPr bwMode="auto">
              <a:xfrm>
                <a:off x="9390063" y="2863850"/>
                <a:ext cx="438150" cy="428625"/>
              </a:xfrm>
              <a:custGeom>
                <a:avLst/>
                <a:gdLst>
                  <a:gd name="T0" fmla="*/ 119 w 161"/>
                  <a:gd name="T1" fmla="*/ 140 h 161"/>
                  <a:gd name="T2" fmla="*/ 22 w 161"/>
                  <a:gd name="T3" fmla="*/ 119 h 161"/>
                  <a:gd name="T4" fmla="*/ 42 w 161"/>
                  <a:gd name="T5" fmla="*/ 22 h 161"/>
                  <a:gd name="T6" fmla="*/ 140 w 161"/>
                  <a:gd name="T7" fmla="*/ 42 h 161"/>
                  <a:gd name="T8" fmla="*/ 119 w 161"/>
                  <a:gd name="T9" fmla="*/ 14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" h="161">
                    <a:moveTo>
                      <a:pt x="119" y="140"/>
                    </a:moveTo>
                    <a:cubicBezTo>
                      <a:pt x="87" y="161"/>
                      <a:pt x="43" y="152"/>
                      <a:pt x="22" y="119"/>
                    </a:cubicBezTo>
                    <a:cubicBezTo>
                      <a:pt x="0" y="87"/>
                      <a:pt x="10" y="43"/>
                      <a:pt x="42" y="22"/>
                    </a:cubicBezTo>
                    <a:cubicBezTo>
                      <a:pt x="75" y="0"/>
                      <a:pt x="119" y="10"/>
                      <a:pt x="140" y="42"/>
                    </a:cubicBezTo>
                    <a:cubicBezTo>
                      <a:pt x="161" y="75"/>
                      <a:pt x="152" y="119"/>
                      <a:pt x="119" y="140"/>
                    </a:cubicBezTo>
                    <a:close/>
                  </a:path>
                </a:pathLst>
              </a:custGeom>
              <a:solidFill>
                <a:srgbClr val="C3E4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29" name="ïṩ1îḍe"/>
              <p:cNvSpPr/>
              <p:nvPr/>
            </p:nvSpPr>
            <p:spPr bwMode="auto">
              <a:xfrm>
                <a:off x="9307513" y="2828925"/>
                <a:ext cx="561975" cy="500063"/>
              </a:xfrm>
              <a:custGeom>
                <a:avLst/>
                <a:gdLst>
                  <a:gd name="T0" fmla="*/ 0 w 206"/>
                  <a:gd name="T1" fmla="*/ 154 h 188"/>
                  <a:gd name="T2" fmla="*/ 12 w 206"/>
                  <a:gd name="T3" fmla="*/ 173 h 188"/>
                  <a:gd name="T4" fmla="*/ 48 w 206"/>
                  <a:gd name="T5" fmla="*/ 150 h 188"/>
                  <a:gd name="T6" fmla="*/ 156 w 206"/>
                  <a:gd name="T7" fmla="*/ 165 h 188"/>
                  <a:gd name="T8" fmla="*/ 180 w 206"/>
                  <a:gd name="T9" fmla="*/ 50 h 188"/>
                  <a:gd name="T10" fmla="*/ 65 w 206"/>
                  <a:gd name="T11" fmla="*/ 25 h 188"/>
                  <a:gd name="T12" fmla="*/ 35 w 206"/>
                  <a:gd name="T13" fmla="*/ 131 h 188"/>
                  <a:gd name="T14" fmla="*/ 0 w 206"/>
                  <a:gd name="T15" fmla="*/ 154 h 188"/>
                  <a:gd name="T16" fmla="*/ 76 w 206"/>
                  <a:gd name="T17" fmla="*/ 42 h 188"/>
                  <a:gd name="T18" fmla="*/ 164 w 206"/>
                  <a:gd name="T19" fmla="*/ 61 h 188"/>
                  <a:gd name="T20" fmla="*/ 145 w 206"/>
                  <a:gd name="T21" fmla="*/ 148 h 188"/>
                  <a:gd name="T22" fmla="*/ 58 w 206"/>
                  <a:gd name="T23" fmla="*/ 130 h 188"/>
                  <a:gd name="T24" fmla="*/ 76 w 206"/>
                  <a:gd name="T25" fmla="*/ 42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6" h="188">
                    <a:moveTo>
                      <a:pt x="0" y="154"/>
                    </a:moveTo>
                    <a:cubicBezTo>
                      <a:pt x="12" y="173"/>
                      <a:pt x="12" y="173"/>
                      <a:pt x="12" y="173"/>
                    </a:cubicBezTo>
                    <a:cubicBezTo>
                      <a:pt x="48" y="150"/>
                      <a:pt x="48" y="150"/>
                      <a:pt x="48" y="150"/>
                    </a:cubicBezTo>
                    <a:cubicBezTo>
                      <a:pt x="74" y="181"/>
                      <a:pt x="121" y="188"/>
                      <a:pt x="156" y="165"/>
                    </a:cubicBezTo>
                    <a:cubicBezTo>
                      <a:pt x="195" y="140"/>
                      <a:pt x="206" y="88"/>
                      <a:pt x="180" y="50"/>
                    </a:cubicBezTo>
                    <a:cubicBezTo>
                      <a:pt x="155" y="11"/>
                      <a:pt x="104" y="0"/>
                      <a:pt x="65" y="25"/>
                    </a:cubicBezTo>
                    <a:cubicBezTo>
                      <a:pt x="30" y="48"/>
                      <a:pt x="18" y="94"/>
                      <a:pt x="35" y="131"/>
                    </a:cubicBezTo>
                    <a:lnTo>
                      <a:pt x="0" y="154"/>
                    </a:lnTo>
                    <a:close/>
                    <a:moveTo>
                      <a:pt x="76" y="42"/>
                    </a:moveTo>
                    <a:cubicBezTo>
                      <a:pt x="105" y="23"/>
                      <a:pt x="145" y="31"/>
                      <a:pt x="164" y="61"/>
                    </a:cubicBezTo>
                    <a:cubicBezTo>
                      <a:pt x="183" y="90"/>
                      <a:pt x="174" y="129"/>
                      <a:pt x="145" y="148"/>
                    </a:cubicBezTo>
                    <a:cubicBezTo>
                      <a:pt x="116" y="167"/>
                      <a:pt x="77" y="159"/>
                      <a:pt x="58" y="130"/>
                    </a:cubicBezTo>
                    <a:cubicBezTo>
                      <a:pt x="39" y="100"/>
                      <a:pt x="47" y="61"/>
                      <a:pt x="76" y="42"/>
                    </a:cubicBezTo>
                    <a:close/>
                  </a:path>
                </a:pathLst>
              </a:custGeom>
              <a:solidFill>
                <a:srgbClr val="FF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30" name="íşḷïḋê"/>
              <p:cNvSpPr/>
              <p:nvPr/>
            </p:nvSpPr>
            <p:spPr bwMode="auto">
              <a:xfrm>
                <a:off x="9501188" y="2986088"/>
                <a:ext cx="261938" cy="255588"/>
              </a:xfrm>
              <a:custGeom>
                <a:avLst/>
                <a:gdLst>
                  <a:gd name="T0" fmla="*/ 71 w 96"/>
                  <a:gd name="T1" fmla="*/ 84 h 96"/>
                  <a:gd name="T2" fmla="*/ 13 w 96"/>
                  <a:gd name="T3" fmla="*/ 71 h 96"/>
                  <a:gd name="T4" fmla="*/ 25 w 96"/>
                  <a:gd name="T5" fmla="*/ 13 h 96"/>
                  <a:gd name="T6" fmla="*/ 83 w 96"/>
                  <a:gd name="T7" fmla="*/ 25 h 96"/>
                  <a:gd name="T8" fmla="*/ 71 w 96"/>
                  <a:gd name="T9" fmla="*/ 84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6">
                    <a:moveTo>
                      <a:pt x="71" y="84"/>
                    </a:moveTo>
                    <a:cubicBezTo>
                      <a:pt x="51" y="96"/>
                      <a:pt x="25" y="91"/>
                      <a:pt x="13" y="71"/>
                    </a:cubicBezTo>
                    <a:cubicBezTo>
                      <a:pt x="0" y="52"/>
                      <a:pt x="5" y="26"/>
                      <a:pt x="25" y="13"/>
                    </a:cubicBezTo>
                    <a:cubicBezTo>
                      <a:pt x="44" y="0"/>
                      <a:pt x="70" y="6"/>
                      <a:pt x="83" y="25"/>
                    </a:cubicBezTo>
                    <a:cubicBezTo>
                      <a:pt x="96" y="45"/>
                      <a:pt x="90" y="71"/>
                      <a:pt x="71" y="84"/>
                    </a:cubicBezTo>
                    <a:close/>
                  </a:path>
                </a:pathLst>
              </a:custGeom>
              <a:solidFill>
                <a:srgbClr val="E1F1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31" name="íṥḷîďé"/>
              <p:cNvSpPr/>
              <p:nvPr/>
            </p:nvSpPr>
            <p:spPr bwMode="auto">
              <a:xfrm>
                <a:off x="9621838" y="3121025"/>
                <a:ext cx="90488" cy="90488"/>
              </a:xfrm>
              <a:custGeom>
                <a:avLst/>
                <a:gdLst>
                  <a:gd name="T0" fmla="*/ 24 w 33"/>
                  <a:gd name="T1" fmla="*/ 29 h 34"/>
                  <a:gd name="T2" fmla="*/ 4 w 33"/>
                  <a:gd name="T3" fmla="*/ 25 h 34"/>
                  <a:gd name="T4" fmla="*/ 8 w 33"/>
                  <a:gd name="T5" fmla="*/ 5 h 34"/>
                  <a:gd name="T6" fmla="*/ 29 w 33"/>
                  <a:gd name="T7" fmla="*/ 9 h 34"/>
                  <a:gd name="T8" fmla="*/ 24 w 33"/>
                  <a:gd name="T9" fmla="*/ 2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4">
                    <a:moveTo>
                      <a:pt x="24" y="29"/>
                    </a:moveTo>
                    <a:cubicBezTo>
                      <a:pt x="18" y="34"/>
                      <a:pt x="9" y="32"/>
                      <a:pt x="4" y="25"/>
                    </a:cubicBezTo>
                    <a:cubicBezTo>
                      <a:pt x="0" y="18"/>
                      <a:pt x="2" y="9"/>
                      <a:pt x="8" y="5"/>
                    </a:cubicBezTo>
                    <a:cubicBezTo>
                      <a:pt x="15" y="0"/>
                      <a:pt x="24" y="2"/>
                      <a:pt x="29" y="9"/>
                    </a:cubicBezTo>
                    <a:cubicBezTo>
                      <a:pt x="33" y="16"/>
                      <a:pt x="31" y="25"/>
                      <a:pt x="24" y="29"/>
                    </a:cubicBezTo>
                    <a:close/>
                  </a:path>
                </a:pathLst>
              </a:custGeom>
              <a:solidFill>
                <a:srgbClr val="FD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32" name="îṩḷíḋê"/>
              <p:cNvSpPr/>
              <p:nvPr/>
            </p:nvSpPr>
            <p:spPr bwMode="auto">
              <a:xfrm>
                <a:off x="8826501" y="3214688"/>
                <a:ext cx="536575" cy="381000"/>
              </a:xfrm>
              <a:custGeom>
                <a:avLst/>
                <a:gdLst>
                  <a:gd name="T0" fmla="*/ 176 w 197"/>
                  <a:gd name="T1" fmla="*/ 0 h 143"/>
                  <a:gd name="T2" fmla="*/ 172 w 197"/>
                  <a:gd name="T3" fmla="*/ 2 h 143"/>
                  <a:gd name="T4" fmla="*/ 19 w 197"/>
                  <a:gd name="T5" fmla="*/ 102 h 143"/>
                  <a:gd name="T6" fmla="*/ 6 w 197"/>
                  <a:gd name="T7" fmla="*/ 134 h 143"/>
                  <a:gd name="T8" fmla="*/ 41 w 197"/>
                  <a:gd name="T9" fmla="*/ 135 h 143"/>
                  <a:gd name="T10" fmla="*/ 194 w 197"/>
                  <a:gd name="T11" fmla="*/ 35 h 143"/>
                  <a:gd name="T12" fmla="*/ 197 w 197"/>
                  <a:gd name="T13" fmla="*/ 32 h 143"/>
                  <a:gd name="T14" fmla="*/ 176 w 197"/>
                  <a:gd name="T15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7" h="143">
                    <a:moveTo>
                      <a:pt x="176" y="0"/>
                    </a:moveTo>
                    <a:cubicBezTo>
                      <a:pt x="175" y="0"/>
                      <a:pt x="173" y="1"/>
                      <a:pt x="172" y="2"/>
                    </a:cubicBezTo>
                    <a:cubicBezTo>
                      <a:pt x="19" y="102"/>
                      <a:pt x="19" y="102"/>
                      <a:pt x="19" y="102"/>
                    </a:cubicBezTo>
                    <a:cubicBezTo>
                      <a:pt x="6" y="110"/>
                      <a:pt x="0" y="125"/>
                      <a:pt x="6" y="134"/>
                    </a:cubicBezTo>
                    <a:cubicBezTo>
                      <a:pt x="12" y="143"/>
                      <a:pt x="27" y="143"/>
                      <a:pt x="41" y="135"/>
                    </a:cubicBezTo>
                    <a:cubicBezTo>
                      <a:pt x="194" y="35"/>
                      <a:pt x="194" y="35"/>
                      <a:pt x="194" y="35"/>
                    </a:cubicBezTo>
                    <a:cubicBezTo>
                      <a:pt x="195" y="34"/>
                      <a:pt x="196" y="33"/>
                      <a:pt x="197" y="32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rgbClr val="2C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33" name="îṡļídé"/>
              <p:cNvSpPr/>
              <p:nvPr/>
            </p:nvSpPr>
            <p:spPr bwMode="auto">
              <a:xfrm>
                <a:off x="7056438" y="3246438"/>
                <a:ext cx="1101725" cy="350838"/>
              </a:xfrm>
              <a:custGeom>
                <a:avLst/>
                <a:gdLst>
                  <a:gd name="T0" fmla="*/ 404 w 404"/>
                  <a:gd name="T1" fmla="*/ 0 h 132"/>
                  <a:gd name="T2" fmla="*/ 401 w 404"/>
                  <a:gd name="T3" fmla="*/ 0 h 132"/>
                  <a:gd name="T4" fmla="*/ 199 w 404"/>
                  <a:gd name="T5" fmla="*/ 125 h 132"/>
                  <a:gd name="T6" fmla="*/ 197 w 404"/>
                  <a:gd name="T7" fmla="*/ 125 h 132"/>
                  <a:gd name="T8" fmla="*/ 190 w 404"/>
                  <a:gd name="T9" fmla="*/ 125 h 132"/>
                  <a:gd name="T10" fmla="*/ 97 w 404"/>
                  <a:gd name="T11" fmla="*/ 102 h 132"/>
                  <a:gd name="T12" fmla="*/ 4 w 404"/>
                  <a:gd name="T13" fmla="*/ 21 h 132"/>
                  <a:gd name="T14" fmla="*/ 0 w 404"/>
                  <a:gd name="T15" fmla="*/ 15 h 132"/>
                  <a:gd name="T16" fmla="*/ 199 w 404"/>
                  <a:gd name="T17" fmla="*/ 132 h 132"/>
                  <a:gd name="T18" fmla="*/ 200 w 404"/>
                  <a:gd name="T19" fmla="*/ 132 h 132"/>
                  <a:gd name="T20" fmla="*/ 404 w 404"/>
                  <a:gd name="T2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4" h="132">
                    <a:moveTo>
                      <a:pt x="404" y="0"/>
                    </a:moveTo>
                    <a:cubicBezTo>
                      <a:pt x="401" y="0"/>
                      <a:pt x="401" y="0"/>
                      <a:pt x="401" y="0"/>
                    </a:cubicBezTo>
                    <a:cubicBezTo>
                      <a:pt x="381" y="56"/>
                      <a:pt x="298" y="125"/>
                      <a:pt x="199" y="125"/>
                    </a:cubicBezTo>
                    <a:cubicBezTo>
                      <a:pt x="198" y="125"/>
                      <a:pt x="198" y="125"/>
                      <a:pt x="197" y="125"/>
                    </a:cubicBezTo>
                    <a:cubicBezTo>
                      <a:pt x="195" y="125"/>
                      <a:pt x="192" y="125"/>
                      <a:pt x="190" y="125"/>
                    </a:cubicBezTo>
                    <a:cubicBezTo>
                      <a:pt x="156" y="124"/>
                      <a:pt x="125" y="116"/>
                      <a:pt x="97" y="102"/>
                    </a:cubicBezTo>
                    <a:cubicBezTo>
                      <a:pt x="55" y="82"/>
                      <a:pt x="21" y="51"/>
                      <a:pt x="4" y="21"/>
                    </a:cubicBezTo>
                    <a:cubicBezTo>
                      <a:pt x="2" y="19"/>
                      <a:pt x="1" y="17"/>
                      <a:pt x="0" y="15"/>
                    </a:cubicBezTo>
                    <a:cubicBezTo>
                      <a:pt x="26" y="70"/>
                      <a:pt x="105" y="132"/>
                      <a:pt x="199" y="132"/>
                    </a:cubicBezTo>
                    <a:cubicBezTo>
                      <a:pt x="199" y="132"/>
                      <a:pt x="200" y="132"/>
                      <a:pt x="200" y="132"/>
                    </a:cubicBezTo>
                    <a:cubicBezTo>
                      <a:pt x="301" y="131"/>
                      <a:pt x="385" y="58"/>
                      <a:pt x="404" y="0"/>
                    </a:cubicBezTo>
                  </a:path>
                </a:pathLst>
              </a:custGeom>
              <a:solidFill>
                <a:srgbClr val="BD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34" name="íṡlíḓé"/>
              <p:cNvSpPr/>
              <p:nvPr/>
            </p:nvSpPr>
            <p:spPr bwMode="auto">
              <a:xfrm>
                <a:off x="7026276" y="2900363"/>
                <a:ext cx="1136650" cy="681038"/>
              </a:xfrm>
              <a:custGeom>
                <a:avLst/>
                <a:gdLst>
                  <a:gd name="T0" fmla="*/ 417 w 417"/>
                  <a:gd name="T1" fmla="*/ 105 h 256"/>
                  <a:gd name="T2" fmla="*/ 210 w 417"/>
                  <a:gd name="T3" fmla="*/ 255 h 256"/>
                  <a:gd name="T4" fmla="*/ 1 w 417"/>
                  <a:gd name="T5" fmla="*/ 108 h 256"/>
                  <a:gd name="T6" fmla="*/ 208 w 417"/>
                  <a:gd name="T7" fmla="*/ 1 h 256"/>
                  <a:gd name="T8" fmla="*/ 417 w 417"/>
                  <a:gd name="T9" fmla="*/ 10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7" h="256">
                    <a:moveTo>
                      <a:pt x="417" y="105"/>
                    </a:moveTo>
                    <a:cubicBezTo>
                      <a:pt x="417" y="163"/>
                      <a:pt x="324" y="255"/>
                      <a:pt x="210" y="255"/>
                    </a:cubicBezTo>
                    <a:cubicBezTo>
                      <a:pt x="94" y="256"/>
                      <a:pt x="1" y="166"/>
                      <a:pt x="1" y="108"/>
                    </a:cubicBezTo>
                    <a:cubicBezTo>
                      <a:pt x="0" y="49"/>
                      <a:pt x="93" y="2"/>
                      <a:pt x="208" y="1"/>
                    </a:cubicBezTo>
                    <a:cubicBezTo>
                      <a:pt x="323" y="0"/>
                      <a:pt x="417" y="47"/>
                      <a:pt x="417" y="105"/>
                    </a:cubicBezTo>
                  </a:path>
                </a:pathLst>
              </a:custGeom>
              <a:solidFill>
                <a:srgbClr val="4B72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35" name="išḷíḍe"/>
              <p:cNvSpPr/>
              <p:nvPr/>
            </p:nvSpPr>
            <p:spPr bwMode="auto">
              <a:xfrm>
                <a:off x="7021513" y="2892425"/>
                <a:ext cx="1136650" cy="688975"/>
              </a:xfrm>
              <a:custGeom>
                <a:avLst/>
                <a:gdLst>
                  <a:gd name="T0" fmla="*/ 417 w 417"/>
                  <a:gd name="T1" fmla="*/ 104 h 259"/>
                  <a:gd name="T2" fmla="*/ 210 w 417"/>
                  <a:gd name="T3" fmla="*/ 258 h 259"/>
                  <a:gd name="T4" fmla="*/ 1 w 417"/>
                  <a:gd name="T5" fmla="*/ 107 h 259"/>
                  <a:gd name="T6" fmla="*/ 209 w 417"/>
                  <a:gd name="T7" fmla="*/ 0 h 259"/>
                  <a:gd name="T8" fmla="*/ 417 w 417"/>
                  <a:gd name="T9" fmla="*/ 104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7" h="259">
                    <a:moveTo>
                      <a:pt x="417" y="104"/>
                    </a:moveTo>
                    <a:cubicBezTo>
                      <a:pt x="417" y="163"/>
                      <a:pt x="325" y="258"/>
                      <a:pt x="210" y="258"/>
                    </a:cubicBezTo>
                    <a:cubicBezTo>
                      <a:pt x="94" y="259"/>
                      <a:pt x="1" y="165"/>
                      <a:pt x="1" y="107"/>
                    </a:cubicBezTo>
                    <a:cubicBezTo>
                      <a:pt x="0" y="49"/>
                      <a:pt x="93" y="1"/>
                      <a:pt x="209" y="0"/>
                    </a:cubicBezTo>
                    <a:cubicBezTo>
                      <a:pt x="323" y="0"/>
                      <a:pt x="417" y="46"/>
                      <a:pt x="417" y="104"/>
                    </a:cubicBezTo>
                  </a:path>
                </a:pathLst>
              </a:custGeom>
              <a:solidFill>
                <a:srgbClr val="2C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36" name="iṣļiďê"/>
              <p:cNvSpPr/>
              <p:nvPr/>
            </p:nvSpPr>
            <p:spPr bwMode="auto">
              <a:xfrm>
                <a:off x="5740401" y="2305050"/>
                <a:ext cx="3749675" cy="173038"/>
              </a:xfrm>
              <a:custGeom>
                <a:avLst/>
                <a:gdLst>
                  <a:gd name="T0" fmla="*/ 1376 w 1376"/>
                  <a:gd name="T1" fmla="*/ 43 h 65"/>
                  <a:gd name="T2" fmla="*/ 1358 w 1376"/>
                  <a:gd name="T3" fmla="*/ 56 h 65"/>
                  <a:gd name="T4" fmla="*/ 18 w 1376"/>
                  <a:gd name="T5" fmla="*/ 64 h 65"/>
                  <a:gd name="T6" fmla="*/ 0 w 1376"/>
                  <a:gd name="T7" fmla="*/ 51 h 65"/>
                  <a:gd name="T8" fmla="*/ 0 w 1376"/>
                  <a:gd name="T9" fmla="*/ 22 h 65"/>
                  <a:gd name="T10" fmla="*/ 18 w 1376"/>
                  <a:gd name="T11" fmla="*/ 8 h 65"/>
                  <a:gd name="T12" fmla="*/ 1357 w 1376"/>
                  <a:gd name="T13" fmla="*/ 0 h 65"/>
                  <a:gd name="T14" fmla="*/ 1376 w 1376"/>
                  <a:gd name="T15" fmla="*/ 14 h 65"/>
                  <a:gd name="T16" fmla="*/ 1376 w 1376"/>
                  <a:gd name="T17" fmla="*/ 4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76" h="65">
                    <a:moveTo>
                      <a:pt x="1376" y="43"/>
                    </a:moveTo>
                    <a:cubicBezTo>
                      <a:pt x="1376" y="50"/>
                      <a:pt x="1368" y="56"/>
                      <a:pt x="1358" y="56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8" y="65"/>
                      <a:pt x="0" y="58"/>
                      <a:pt x="0" y="5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15"/>
                      <a:pt x="8" y="8"/>
                      <a:pt x="18" y="8"/>
                    </a:cubicBezTo>
                    <a:cubicBezTo>
                      <a:pt x="1357" y="0"/>
                      <a:pt x="1357" y="0"/>
                      <a:pt x="1357" y="0"/>
                    </a:cubicBezTo>
                    <a:cubicBezTo>
                      <a:pt x="1367" y="0"/>
                      <a:pt x="1376" y="7"/>
                      <a:pt x="1376" y="14"/>
                    </a:cubicBezTo>
                    <a:lnTo>
                      <a:pt x="1376" y="43"/>
                    </a:lnTo>
                    <a:close/>
                  </a:path>
                </a:pathLst>
              </a:custGeom>
              <a:solidFill>
                <a:srgbClr val="2C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37" name="íṧ1ïḍè"/>
              <p:cNvSpPr/>
              <p:nvPr/>
            </p:nvSpPr>
            <p:spPr bwMode="auto">
              <a:xfrm>
                <a:off x="8158163" y="3214688"/>
                <a:ext cx="822325" cy="31750"/>
              </a:xfrm>
              <a:custGeom>
                <a:avLst/>
                <a:gdLst>
                  <a:gd name="T0" fmla="*/ 302 w 302"/>
                  <a:gd name="T1" fmla="*/ 0 h 12"/>
                  <a:gd name="T2" fmla="*/ 286 w 302"/>
                  <a:gd name="T3" fmla="*/ 6 h 12"/>
                  <a:gd name="T4" fmla="*/ 1 w 302"/>
                  <a:gd name="T5" fmla="*/ 8 h 12"/>
                  <a:gd name="T6" fmla="*/ 0 w 302"/>
                  <a:gd name="T7" fmla="*/ 12 h 12"/>
                  <a:gd name="T8" fmla="*/ 282 w 302"/>
                  <a:gd name="T9" fmla="*/ 11 h 12"/>
                  <a:gd name="T10" fmla="*/ 301 w 302"/>
                  <a:gd name="T11" fmla="*/ 1 h 12"/>
                  <a:gd name="T12" fmla="*/ 302 w 302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2" h="12">
                    <a:moveTo>
                      <a:pt x="302" y="0"/>
                    </a:moveTo>
                    <a:cubicBezTo>
                      <a:pt x="298" y="4"/>
                      <a:pt x="291" y="6"/>
                      <a:pt x="286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0" y="11"/>
                      <a:pt x="0" y="12"/>
                    </a:cubicBezTo>
                    <a:cubicBezTo>
                      <a:pt x="282" y="11"/>
                      <a:pt x="282" y="11"/>
                      <a:pt x="282" y="11"/>
                    </a:cubicBezTo>
                    <a:cubicBezTo>
                      <a:pt x="289" y="11"/>
                      <a:pt x="298" y="6"/>
                      <a:pt x="301" y="1"/>
                    </a:cubicBezTo>
                    <a:cubicBezTo>
                      <a:pt x="302" y="0"/>
                      <a:pt x="302" y="0"/>
                      <a:pt x="302" y="0"/>
                    </a:cubicBezTo>
                  </a:path>
                </a:pathLst>
              </a:custGeom>
              <a:solidFill>
                <a:srgbClr val="BD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38" name="îṣ1iďe"/>
              <p:cNvSpPr/>
              <p:nvPr/>
            </p:nvSpPr>
            <p:spPr bwMode="auto">
              <a:xfrm>
                <a:off x="8150226" y="3235325"/>
                <a:ext cx="11113" cy="11113"/>
              </a:xfrm>
              <a:custGeom>
                <a:avLst/>
                <a:gdLst>
                  <a:gd name="T0" fmla="*/ 4 w 4"/>
                  <a:gd name="T1" fmla="*/ 0 h 4"/>
                  <a:gd name="T2" fmla="*/ 2 w 4"/>
                  <a:gd name="T3" fmla="*/ 0 h 4"/>
                  <a:gd name="T4" fmla="*/ 0 w 4"/>
                  <a:gd name="T5" fmla="*/ 4 h 4"/>
                  <a:gd name="T6" fmla="*/ 3 w 4"/>
                  <a:gd name="T7" fmla="*/ 4 h 4"/>
                  <a:gd name="T8" fmla="*/ 4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3"/>
                      <a:pt x="0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4" y="1"/>
                      <a:pt x="4" y="0"/>
                    </a:cubicBezTo>
                  </a:path>
                </a:pathLst>
              </a:custGeom>
              <a:solidFill>
                <a:srgbClr val="8C8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39" name="îşḷiḍê"/>
              <p:cNvSpPr/>
              <p:nvPr/>
            </p:nvSpPr>
            <p:spPr bwMode="auto">
              <a:xfrm>
                <a:off x="8142288" y="3235325"/>
                <a:ext cx="12700" cy="11113"/>
              </a:xfrm>
              <a:custGeom>
                <a:avLst/>
                <a:gdLst>
                  <a:gd name="T0" fmla="*/ 5 w 5"/>
                  <a:gd name="T1" fmla="*/ 0 h 4"/>
                  <a:gd name="T2" fmla="*/ 2 w 5"/>
                  <a:gd name="T3" fmla="*/ 0 h 4"/>
                  <a:gd name="T4" fmla="*/ 0 w 5"/>
                  <a:gd name="T5" fmla="*/ 4 h 4"/>
                  <a:gd name="T6" fmla="*/ 3 w 5"/>
                  <a:gd name="T7" fmla="*/ 4 h 4"/>
                  <a:gd name="T8" fmla="*/ 5 w 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3"/>
                      <a:pt x="0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1"/>
                      <a:pt x="5" y="0"/>
                    </a:cubicBezTo>
                  </a:path>
                </a:pathLst>
              </a:custGeom>
              <a:solidFill>
                <a:srgbClr val="3855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40" name="îṧḷiḍe"/>
              <p:cNvSpPr/>
              <p:nvPr/>
            </p:nvSpPr>
            <p:spPr bwMode="auto">
              <a:xfrm>
                <a:off x="6972301" y="3241675"/>
                <a:ext cx="68263" cy="12700"/>
              </a:xfrm>
              <a:custGeom>
                <a:avLst/>
                <a:gdLst>
                  <a:gd name="T0" fmla="*/ 23 w 25"/>
                  <a:gd name="T1" fmla="*/ 0 h 5"/>
                  <a:gd name="T2" fmla="*/ 0 w 25"/>
                  <a:gd name="T3" fmla="*/ 0 h 5"/>
                  <a:gd name="T4" fmla="*/ 6 w 25"/>
                  <a:gd name="T5" fmla="*/ 5 h 5"/>
                  <a:gd name="T6" fmla="*/ 25 w 25"/>
                  <a:gd name="T7" fmla="*/ 5 h 5"/>
                  <a:gd name="T8" fmla="*/ 23 w 2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5">
                    <a:moveTo>
                      <a:pt x="2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3"/>
                      <a:pt x="24" y="2"/>
                      <a:pt x="23" y="0"/>
                    </a:cubicBezTo>
                  </a:path>
                </a:pathLst>
              </a:custGeom>
              <a:solidFill>
                <a:srgbClr val="BD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41" name="ïṡḻîdé"/>
              <p:cNvSpPr/>
              <p:nvPr/>
            </p:nvSpPr>
            <p:spPr bwMode="auto">
              <a:xfrm>
                <a:off x="6842126" y="3241675"/>
                <a:ext cx="146050" cy="12700"/>
              </a:xfrm>
              <a:custGeom>
                <a:avLst/>
                <a:gdLst>
                  <a:gd name="T0" fmla="*/ 82 w 92"/>
                  <a:gd name="T1" fmla="*/ 0 h 8"/>
                  <a:gd name="T2" fmla="*/ 5 w 92"/>
                  <a:gd name="T3" fmla="*/ 2 h 8"/>
                  <a:gd name="T4" fmla="*/ 0 w 92"/>
                  <a:gd name="T5" fmla="*/ 8 h 8"/>
                  <a:gd name="T6" fmla="*/ 24 w 92"/>
                  <a:gd name="T7" fmla="*/ 8 h 8"/>
                  <a:gd name="T8" fmla="*/ 25 w 92"/>
                  <a:gd name="T9" fmla="*/ 7 h 8"/>
                  <a:gd name="T10" fmla="*/ 27 w 92"/>
                  <a:gd name="T11" fmla="*/ 8 h 8"/>
                  <a:gd name="T12" fmla="*/ 92 w 92"/>
                  <a:gd name="T13" fmla="*/ 8 h 8"/>
                  <a:gd name="T14" fmla="*/ 82 w 92"/>
                  <a:gd name="T1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8">
                    <a:moveTo>
                      <a:pt x="82" y="0"/>
                    </a:moveTo>
                    <a:lnTo>
                      <a:pt x="5" y="2"/>
                    </a:lnTo>
                    <a:lnTo>
                      <a:pt x="0" y="8"/>
                    </a:lnTo>
                    <a:lnTo>
                      <a:pt x="24" y="8"/>
                    </a:lnTo>
                    <a:lnTo>
                      <a:pt x="25" y="7"/>
                    </a:lnTo>
                    <a:lnTo>
                      <a:pt x="27" y="8"/>
                    </a:lnTo>
                    <a:lnTo>
                      <a:pt x="92" y="8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BD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42" name="íṩļîdè"/>
              <p:cNvSpPr/>
              <p:nvPr/>
            </p:nvSpPr>
            <p:spPr bwMode="auto">
              <a:xfrm>
                <a:off x="6842126" y="3241675"/>
                <a:ext cx="146050" cy="12700"/>
              </a:xfrm>
              <a:custGeom>
                <a:avLst/>
                <a:gdLst>
                  <a:gd name="T0" fmla="*/ 82 w 92"/>
                  <a:gd name="T1" fmla="*/ 0 h 8"/>
                  <a:gd name="T2" fmla="*/ 5 w 92"/>
                  <a:gd name="T3" fmla="*/ 2 h 8"/>
                  <a:gd name="T4" fmla="*/ 0 w 92"/>
                  <a:gd name="T5" fmla="*/ 8 h 8"/>
                  <a:gd name="T6" fmla="*/ 24 w 92"/>
                  <a:gd name="T7" fmla="*/ 8 h 8"/>
                  <a:gd name="T8" fmla="*/ 25 w 92"/>
                  <a:gd name="T9" fmla="*/ 7 h 8"/>
                  <a:gd name="T10" fmla="*/ 27 w 92"/>
                  <a:gd name="T11" fmla="*/ 8 h 8"/>
                  <a:gd name="T12" fmla="*/ 92 w 92"/>
                  <a:gd name="T13" fmla="*/ 8 h 8"/>
                  <a:gd name="T14" fmla="*/ 82 w 92"/>
                  <a:gd name="T1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8">
                    <a:moveTo>
                      <a:pt x="82" y="0"/>
                    </a:moveTo>
                    <a:lnTo>
                      <a:pt x="5" y="2"/>
                    </a:lnTo>
                    <a:lnTo>
                      <a:pt x="0" y="8"/>
                    </a:lnTo>
                    <a:lnTo>
                      <a:pt x="24" y="8"/>
                    </a:lnTo>
                    <a:lnTo>
                      <a:pt x="25" y="7"/>
                    </a:lnTo>
                    <a:lnTo>
                      <a:pt x="27" y="8"/>
                    </a:lnTo>
                    <a:lnTo>
                      <a:pt x="92" y="8"/>
                    </a:lnTo>
                    <a:lnTo>
                      <a:pt x="8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43" name="îŝḻïďe"/>
              <p:cNvSpPr/>
              <p:nvPr/>
            </p:nvSpPr>
            <p:spPr bwMode="auto">
              <a:xfrm>
                <a:off x="6842126" y="3244850"/>
                <a:ext cx="7938" cy="9525"/>
              </a:xfrm>
              <a:custGeom>
                <a:avLst/>
                <a:gdLst>
                  <a:gd name="T0" fmla="*/ 5 w 5"/>
                  <a:gd name="T1" fmla="*/ 0 h 6"/>
                  <a:gd name="T2" fmla="*/ 1 w 5"/>
                  <a:gd name="T3" fmla="*/ 0 h 6"/>
                  <a:gd name="T4" fmla="*/ 0 w 5"/>
                  <a:gd name="T5" fmla="*/ 6 h 6"/>
                  <a:gd name="T6" fmla="*/ 0 w 5"/>
                  <a:gd name="T7" fmla="*/ 6 h 6"/>
                  <a:gd name="T8" fmla="*/ 5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5" y="0"/>
                    </a:moveTo>
                    <a:lnTo>
                      <a:pt x="1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44" name="íSḻîḑé"/>
              <p:cNvSpPr/>
              <p:nvPr/>
            </p:nvSpPr>
            <p:spPr bwMode="auto">
              <a:xfrm>
                <a:off x="6842126" y="3244850"/>
                <a:ext cx="7938" cy="9525"/>
              </a:xfrm>
              <a:custGeom>
                <a:avLst/>
                <a:gdLst>
                  <a:gd name="T0" fmla="*/ 5 w 5"/>
                  <a:gd name="T1" fmla="*/ 0 h 6"/>
                  <a:gd name="T2" fmla="*/ 1 w 5"/>
                  <a:gd name="T3" fmla="*/ 0 h 6"/>
                  <a:gd name="T4" fmla="*/ 0 w 5"/>
                  <a:gd name="T5" fmla="*/ 6 h 6"/>
                  <a:gd name="T6" fmla="*/ 0 w 5"/>
                  <a:gd name="T7" fmla="*/ 6 h 6"/>
                  <a:gd name="T8" fmla="*/ 5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5" y="0"/>
                    </a:moveTo>
                    <a:lnTo>
                      <a:pt x="1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45" name="íS1îḍe"/>
              <p:cNvSpPr/>
              <p:nvPr/>
            </p:nvSpPr>
            <p:spPr bwMode="auto">
              <a:xfrm>
                <a:off x="6880226" y="3252788"/>
                <a:ext cx="4763" cy="1588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1 h 1"/>
                  <a:gd name="T4" fmla="*/ 3 w 3"/>
                  <a:gd name="T5" fmla="*/ 1 h 1"/>
                  <a:gd name="T6" fmla="*/ 1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lnTo>
                      <a:pt x="0" y="1"/>
                    </a:lnTo>
                    <a:lnTo>
                      <a:pt x="3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46" name="i$ľiďe"/>
              <p:cNvSpPr/>
              <p:nvPr/>
            </p:nvSpPr>
            <p:spPr bwMode="auto">
              <a:xfrm>
                <a:off x="6880226" y="3252788"/>
                <a:ext cx="4763" cy="1588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1 h 1"/>
                  <a:gd name="T4" fmla="*/ 3 w 3"/>
                  <a:gd name="T5" fmla="*/ 1 h 1"/>
                  <a:gd name="T6" fmla="*/ 1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lnTo>
                      <a:pt x="0" y="1"/>
                    </a:lnTo>
                    <a:lnTo>
                      <a:pt x="3" y="1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47" name="íṧļíďè"/>
              <p:cNvSpPr/>
              <p:nvPr/>
            </p:nvSpPr>
            <p:spPr bwMode="auto">
              <a:xfrm>
                <a:off x="6215063" y="3235325"/>
                <a:ext cx="628650" cy="22225"/>
              </a:xfrm>
              <a:custGeom>
                <a:avLst/>
                <a:gdLst>
                  <a:gd name="T0" fmla="*/ 34 w 231"/>
                  <a:gd name="T1" fmla="*/ 4 h 8"/>
                  <a:gd name="T2" fmla="*/ 22 w 231"/>
                  <a:gd name="T3" fmla="*/ 4 h 8"/>
                  <a:gd name="T4" fmla="*/ 20 w 231"/>
                  <a:gd name="T5" fmla="*/ 8 h 8"/>
                  <a:gd name="T6" fmla="*/ 33 w 231"/>
                  <a:gd name="T7" fmla="*/ 8 h 8"/>
                  <a:gd name="T8" fmla="*/ 34 w 231"/>
                  <a:gd name="T9" fmla="*/ 4 h 8"/>
                  <a:gd name="T10" fmla="*/ 57 w 231"/>
                  <a:gd name="T11" fmla="*/ 4 h 8"/>
                  <a:gd name="T12" fmla="*/ 45 w 231"/>
                  <a:gd name="T13" fmla="*/ 4 h 8"/>
                  <a:gd name="T14" fmla="*/ 43 w 231"/>
                  <a:gd name="T15" fmla="*/ 8 h 8"/>
                  <a:gd name="T16" fmla="*/ 56 w 231"/>
                  <a:gd name="T17" fmla="*/ 8 h 8"/>
                  <a:gd name="T18" fmla="*/ 57 w 231"/>
                  <a:gd name="T19" fmla="*/ 4 h 8"/>
                  <a:gd name="T20" fmla="*/ 80 w 231"/>
                  <a:gd name="T21" fmla="*/ 4 h 8"/>
                  <a:gd name="T22" fmla="*/ 68 w 231"/>
                  <a:gd name="T23" fmla="*/ 4 h 8"/>
                  <a:gd name="T24" fmla="*/ 67 w 231"/>
                  <a:gd name="T25" fmla="*/ 8 h 8"/>
                  <a:gd name="T26" fmla="*/ 79 w 231"/>
                  <a:gd name="T27" fmla="*/ 8 h 8"/>
                  <a:gd name="T28" fmla="*/ 80 w 231"/>
                  <a:gd name="T29" fmla="*/ 4 h 8"/>
                  <a:gd name="T30" fmla="*/ 104 w 231"/>
                  <a:gd name="T31" fmla="*/ 3 h 8"/>
                  <a:gd name="T32" fmla="*/ 91 w 231"/>
                  <a:gd name="T33" fmla="*/ 3 h 8"/>
                  <a:gd name="T34" fmla="*/ 90 w 231"/>
                  <a:gd name="T35" fmla="*/ 8 h 8"/>
                  <a:gd name="T36" fmla="*/ 102 w 231"/>
                  <a:gd name="T37" fmla="*/ 8 h 8"/>
                  <a:gd name="T38" fmla="*/ 104 w 231"/>
                  <a:gd name="T39" fmla="*/ 3 h 8"/>
                  <a:gd name="T40" fmla="*/ 127 w 231"/>
                  <a:gd name="T41" fmla="*/ 3 h 8"/>
                  <a:gd name="T42" fmla="*/ 114 w 231"/>
                  <a:gd name="T43" fmla="*/ 3 h 8"/>
                  <a:gd name="T44" fmla="*/ 113 w 231"/>
                  <a:gd name="T45" fmla="*/ 8 h 8"/>
                  <a:gd name="T46" fmla="*/ 126 w 231"/>
                  <a:gd name="T47" fmla="*/ 8 h 8"/>
                  <a:gd name="T48" fmla="*/ 127 w 231"/>
                  <a:gd name="T49" fmla="*/ 3 h 8"/>
                  <a:gd name="T50" fmla="*/ 150 w 231"/>
                  <a:gd name="T51" fmla="*/ 3 h 8"/>
                  <a:gd name="T52" fmla="*/ 138 w 231"/>
                  <a:gd name="T53" fmla="*/ 3 h 8"/>
                  <a:gd name="T54" fmla="*/ 136 w 231"/>
                  <a:gd name="T55" fmla="*/ 8 h 8"/>
                  <a:gd name="T56" fmla="*/ 149 w 231"/>
                  <a:gd name="T57" fmla="*/ 8 h 8"/>
                  <a:gd name="T58" fmla="*/ 150 w 231"/>
                  <a:gd name="T59" fmla="*/ 3 h 8"/>
                  <a:gd name="T60" fmla="*/ 173 w 231"/>
                  <a:gd name="T61" fmla="*/ 3 h 8"/>
                  <a:gd name="T62" fmla="*/ 161 w 231"/>
                  <a:gd name="T63" fmla="*/ 3 h 8"/>
                  <a:gd name="T64" fmla="*/ 160 w 231"/>
                  <a:gd name="T65" fmla="*/ 8 h 8"/>
                  <a:gd name="T66" fmla="*/ 172 w 231"/>
                  <a:gd name="T67" fmla="*/ 7 h 8"/>
                  <a:gd name="T68" fmla="*/ 173 w 231"/>
                  <a:gd name="T69" fmla="*/ 3 h 8"/>
                  <a:gd name="T70" fmla="*/ 231 w 231"/>
                  <a:gd name="T71" fmla="*/ 3 h 8"/>
                  <a:gd name="T72" fmla="*/ 183 w 231"/>
                  <a:gd name="T73" fmla="*/ 3 h 8"/>
                  <a:gd name="T74" fmla="*/ 184 w 231"/>
                  <a:gd name="T75" fmla="*/ 3 h 8"/>
                  <a:gd name="T76" fmla="*/ 183 w 231"/>
                  <a:gd name="T77" fmla="*/ 7 h 8"/>
                  <a:gd name="T78" fmla="*/ 195 w 231"/>
                  <a:gd name="T79" fmla="*/ 7 h 8"/>
                  <a:gd name="T80" fmla="*/ 195 w 231"/>
                  <a:gd name="T81" fmla="*/ 7 h 8"/>
                  <a:gd name="T82" fmla="*/ 197 w 231"/>
                  <a:gd name="T83" fmla="*/ 7 h 8"/>
                  <a:gd name="T84" fmla="*/ 230 w 231"/>
                  <a:gd name="T85" fmla="*/ 7 h 8"/>
                  <a:gd name="T86" fmla="*/ 231 w 231"/>
                  <a:gd name="T87" fmla="*/ 3 h 8"/>
                  <a:gd name="T88" fmla="*/ 0 w 231"/>
                  <a:gd name="T89" fmla="*/ 0 h 8"/>
                  <a:gd name="T90" fmla="*/ 0 w 231"/>
                  <a:gd name="T91" fmla="*/ 0 h 8"/>
                  <a:gd name="T92" fmla="*/ 10 w 231"/>
                  <a:gd name="T93" fmla="*/ 7 h 8"/>
                  <a:gd name="T94" fmla="*/ 11 w 231"/>
                  <a:gd name="T95" fmla="*/ 4 h 8"/>
                  <a:gd name="T96" fmla="*/ 0 w 231"/>
                  <a:gd name="T9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1" h="8">
                    <a:moveTo>
                      <a:pt x="34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4"/>
                      <a:pt x="34" y="4"/>
                      <a:pt x="34" y="4"/>
                    </a:cubicBezTo>
                    <a:moveTo>
                      <a:pt x="57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7" y="4"/>
                      <a:pt x="57" y="4"/>
                      <a:pt x="57" y="4"/>
                    </a:cubicBezTo>
                    <a:moveTo>
                      <a:pt x="80" y="4"/>
                    </a:moveTo>
                    <a:cubicBezTo>
                      <a:pt x="68" y="4"/>
                      <a:pt x="68" y="4"/>
                      <a:pt x="68" y="4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80" y="4"/>
                      <a:pt x="80" y="4"/>
                      <a:pt x="80" y="4"/>
                    </a:cubicBezTo>
                    <a:moveTo>
                      <a:pt x="104" y="3"/>
                    </a:moveTo>
                    <a:cubicBezTo>
                      <a:pt x="91" y="3"/>
                      <a:pt x="91" y="3"/>
                      <a:pt x="91" y="3"/>
                    </a:cubicBezTo>
                    <a:cubicBezTo>
                      <a:pt x="90" y="8"/>
                      <a:pt x="90" y="8"/>
                      <a:pt x="90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04" y="3"/>
                      <a:pt x="104" y="3"/>
                      <a:pt x="104" y="3"/>
                    </a:cubicBezTo>
                    <a:moveTo>
                      <a:pt x="127" y="3"/>
                    </a:moveTo>
                    <a:cubicBezTo>
                      <a:pt x="114" y="3"/>
                      <a:pt x="114" y="3"/>
                      <a:pt x="114" y="3"/>
                    </a:cubicBezTo>
                    <a:cubicBezTo>
                      <a:pt x="113" y="8"/>
                      <a:pt x="113" y="8"/>
                      <a:pt x="113" y="8"/>
                    </a:cubicBezTo>
                    <a:cubicBezTo>
                      <a:pt x="126" y="8"/>
                      <a:pt x="126" y="8"/>
                      <a:pt x="126" y="8"/>
                    </a:cubicBezTo>
                    <a:cubicBezTo>
                      <a:pt x="127" y="3"/>
                      <a:pt x="127" y="3"/>
                      <a:pt x="127" y="3"/>
                    </a:cubicBezTo>
                    <a:moveTo>
                      <a:pt x="150" y="3"/>
                    </a:moveTo>
                    <a:cubicBezTo>
                      <a:pt x="138" y="3"/>
                      <a:pt x="138" y="3"/>
                      <a:pt x="138" y="3"/>
                    </a:cubicBezTo>
                    <a:cubicBezTo>
                      <a:pt x="136" y="8"/>
                      <a:pt x="136" y="8"/>
                      <a:pt x="136" y="8"/>
                    </a:cubicBezTo>
                    <a:cubicBezTo>
                      <a:pt x="149" y="8"/>
                      <a:pt x="149" y="8"/>
                      <a:pt x="149" y="8"/>
                    </a:cubicBezTo>
                    <a:cubicBezTo>
                      <a:pt x="150" y="3"/>
                      <a:pt x="150" y="3"/>
                      <a:pt x="150" y="3"/>
                    </a:cubicBezTo>
                    <a:moveTo>
                      <a:pt x="173" y="3"/>
                    </a:moveTo>
                    <a:cubicBezTo>
                      <a:pt x="161" y="3"/>
                      <a:pt x="161" y="3"/>
                      <a:pt x="161" y="3"/>
                    </a:cubicBezTo>
                    <a:cubicBezTo>
                      <a:pt x="160" y="8"/>
                      <a:pt x="160" y="8"/>
                      <a:pt x="160" y="8"/>
                    </a:cubicBezTo>
                    <a:cubicBezTo>
                      <a:pt x="172" y="7"/>
                      <a:pt x="172" y="7"/>
                      <a:pt x="172" y="7"/>
                    </a:cubicBezTo>
                    <a:cubicBezTo>
                      <a:pt x="173" y="3"/>
                      <a:pt x="173" y="3"/>
                      <a:pt x="173" y="3"/>
                    </a:cubicBezTo>
                    <a:moveTo>
                      <a:pt x="231" y="3"/>
                    </a:moveTo>
                    <a:cubicBezTo>
                      <a:pt x="183" y="3"/>
                      <a:pt x="183" y="3"/>
                      <a:pt x="183" y="3"/>
                    </a:cubicBezTo>
                    <a:cubicBezTo>
                      <a:pt x="184" y="3"/>
                      <a:pt x="184" y="3"/>
                      <a:pt x="184" y="3"/>
                    </a:cubicBezTo>
                    <a:cubicBezTo>
                      <a:pt x="183" y="7"/>
                      <a:pt x="183" y="7"/>
                      <a:pt x="183" y="7"/>
                    </a:cubicBezTo>
                    <a:cubicBezTo>
                      <a:pt x="195" y="7"/>
                      <a:pt x="195" y="7"/>
                      <a:pt x="195" y="7"/>
                    </a:cubicBezTo>
                    <a:cubicBezTo>
                      <a:pt x="195" y="7"/>
                      <a:pt x="195" y="7"/>
                      <a:pt x="195" y="7"/>
                    </a:cubicBezTo>
                    <a:cubicBezTo>
                      <a:pt x="197" y="7"/>
                      <a:pt x="197" y="7"/>
                      <a:pt x="197" y="7"/>
                    </a:cubicBezTo>
                    <a:cubicBezTo>
                      <a:pt x="230" y="7"/>
                      <a:pt x="230" y="7"/>
                      <a:pt x="230" y="7"/>
                    </a:cubicBezTo>
                    <a:cubicBezTo>
                      <a:pt x="231" y="3"/>
                      <a:pt x="231" y="3"/>
                      <a:pt x="231" y="3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3"/>
                      <a:pt x="6" y="6"/>
                      <a:pt x="10" y="7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7" y="3"/>
                      <a:pt x="3" y="2"/>
                      <a:pt x="0" y="0"/>
                    </a:cubicBezTo>
                  </a:path>
                </a:pathLst>
              </a:custGeom>
              <a:solidFill>
                <a:srgbClr val="BD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48" name="îSḻíḓê"/>
              <p:cNvSpPr/>
              <p:nvPr/>
            </p:nvSpPr>
            <p:spPr bwMode="auto">
              <a:xfrm>
                <a:off x="6208713" y="3233738"/>
                <a:ext cx="6350" cy="1588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49" name="ïşḻîḓè"/>
              <p:cNvSpPr/>
              <p:nvPr/>
            </p:nvSpPr>
            <p:spPr bwMode="auto">
              <a:xfrm>
                <a:off x="6242051" y="3246438"/>
                <a:ext cx="31750" cy="11113"/>
              </a:xfrm>
              <a:custGeom>
                <a:avLst/>
                <a:gdLst>
                  <a:gd name="T0" fmla="*/ 1 w 12"/>
                  <a:gd name="T1" fmla="*/ 0 h 4"/>
                  <a:gd name="T2" fmla="*/ 0 w 12"/>
                  <a:gd name="T3" fmla="*/ 3 h 4"/>
                  <a:gd name="T4" fmla="*/ 7 w 12"/>
                  <a:gd name="T5" fmla="*/ 4 h 4"/>
                  <a:gd name="T6" fmla="*/ 7 w 12"/>
                  <a:gd name="T7" fmla="*/ 4 h 4"/>
                  <a:gd name="T8" fmla="*/ 10 w 12"/>
                  <a:gd name="T9" fmla="*/ 4 h 4"/>
                  <a:gd name="T10" fmla="*/ 12 w 12"/>
                  <a:gd name="T11" fmla="*/ 0 h 4"/>
                  <a:gd name="T12" fmla="*/ 4 w 12"/>
                  <a:gd name="T13" fmla="*/ 0 h 4"/>
                  <a:gd name="T14" fmla="*/ 4 w 12"/>
                  <a:gd name="T15" fmla="*/ 0 h 4"/>
                  <a:gd name="T16" fmla="*/ 1 w 12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4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2" y="4"/>
                      <a:pt x="5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50" name="i$ḷíḍe"/>
              <p:cNvSpPr/>
              <p:nvPr/>
            </p:nvSpPr>
            <p:spPr bwMode="auto">
              <a:xfrm>
                <a:off x="6303963" y="3246438"/>
                <a:ext cx="33338" cy="11113"/>
              </a:xfrm>
              <a:custGeom>
                <a:avLst/>
                <a:gdLst>
                  <a:gd name="T0" fmla="*/ 21 w 21"/>
                  <a:gd name="T1" fmla="*/ 0 h 7"/>
                  <a:gd name="T2" fmla="*/ 2 w 21"/>
                  <a:gd name="T3" fmla="*/ 0 h 7"/>
                  <a:gd name="T4" fmla="*/ 0 w 21"/>
                  <a:gd name="T5" fmla="*/ 7 h 7"/>
                  <a:gd name="T6" fmla="*/ 18 w 21"/>
                  <a:gd name="T7" fmla="*/ 7 h 7"/>
                  <a:gd name="T8" fmla="*/ 21 w 21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7">
                    <a:moveTo>
                      <a:pt x="21" y="0"/>
                    </a:moveTo>
                    <a:lnTo>
                      <a:pt x="2" y="0"/>
                    </a:lnTo>
                    <a:lnTo>
                      <a:pt x="0" y="7"/>
                    </a:lnTo>
                    <a:lnTo>
                      <a:pt x="18" y="7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51" name="îṣ1îḑê"/>
              <p:cNvSpPr/>
              <p:nvPr/>
            </p:nvSpPr>
            <p:spPr bwMode="auto">
              <a:xfrm>
                <a:off x="6303963" y="3246438"/>
                <a:ext cx="33338" cy="11113"/>
              </a:xfrm>
              <a:custGeom>
                <a:avLst/>
                <a:gdLst>
                  <a:gd name="T0" fmla="*/ 21 w 21"/>
                  <a:gd name="T1" fmla="*/ 0 h 7"/>
                  <a:gd name="T2" fmla="*/ 2 w 21"/>
                  <a:gd name="T3" fmla="*/ 0 h 7"/>
                  <a:gd name="T4" fmla="*/ 0 w 21"/>
                  <a:gd name="T5" fmla="*/ 7 h 7"/>
                  <a:gd name="T6" fmla="*/ 18 w 21"/>
                  <a:gd name="T7" fmla="*/ 7 h 7"/>
                  <a:gd name="T8" fmla="*/ 21 w 21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7">
                    <a:moveTo>
                      <a:pt x="21" y="0"/>
                    </a:moveTo>
                    <a:lnTo>
                      <a:pt x="2" y="0"/>
                    </a:lnTo>
                    <a:lnTo>
                      <a:pt x="0" y="7"/>
                    </a:lnTo>
                    <a:lnTo>
                      <a:pt x="18" y="7"/>
                    </a:lnTo>
                    <a:lnTo>
                      <a:pt x="2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52" name="ïṩḷïḋe"/>
              <p:cNvSpPr/>
              <p:nvPr/>
            </p:nvSpPr>
            <p:spPr bwMode="auto">
              <a:xfrm>
                <a:off x="6367463" y="3246438"/>
                <a:ext cx="31750" cy="11113"/>
              </a:xfrm>
              <a:custGeom>
                <a:avLst/>
                <a:gdLst>
                  <a:gd name="T0" fmla="*/ 20 w 20"/>
                  <a:gd name="T1" fmla="*/ 0 h 7"/>
                  <a:gd name="T2" fmla="*/ 2 w 20"/>
                  <a:gd name="T3" fmla="*/ 0 h 7"/>
                  <a:gd name="T4" fmla="*/ 0 w 20"/>
                  <a:gd name="T5" fmla="*/ 7 h 7"/>
                  <a:gd name="T6" fmla="*/ 19 w 20"/>
                  <a:gd name="T7" fmla="*/ 7 h 7"/>
                  <a:gd name="T8" fmla="*/ 20 w 20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7">
                    <a:moveTo>
                      <a:pt x="20" y="0"/>
                    </a:moveTo>
                    <a:lnTo>
                      <a:pt x="2" y="0"/>
                    </a:lnTo>
                    <a:lnTo>
                      <a:pt x="0" y="7"/>
                    </a:lnTo>
                    <a:lnTo>
                      <a:pt x="19" y="7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53" name="îSlídé"/>
              <p:cNvSpPr/>
              <p:nvPr/>
            </p:nvSpPr>
            <p:spPr bwMode="auto">
              <a:xfrm>
                <a:off x="6367463" y="3246438"/>
                <a:ext cx="31750" cy="11113"/>
              </a:xfrm>
              <a:custGeom>
                <a:avLst/>
                <a:gdLst>
                  <a:gd name="T0" fmla="*/ 20 w 20"/>
                  <a:gd name="T1" fmla="*/ 0 h 7"/>
                  <a:gd name="T2" fmla="*/ 2 w 20"/>
                  <a:gd name="T3" fmla="*/ 0 h 7"/>
                  <a:gd name="T4" fmla="*/ 0 w 20"/>
                  <a:gd name="T5" fmla="*/ 7 h 7"/>
                  <a:gd name="T6" fmla="*/ 19 w 20"/>
                  <a:gd name="T7" fmla="*/ 7 h 7"/>
                  <a:gd name="T8" fmla="*/ 20 w 20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7">
                    <a:moveTo>
                      <a:pt x="20" y="0"/>
                    </a:moveTo>
                    <a:lnTo>
                      <a:pt x="2" y="0"/>
                    </a:lnTo>
                    <a:lnTo>
                      <a:pt x="0" y="7"/>
                    </a:lnTo>
                    <a:lnTo>
                      <a:pt x="19" y="7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54" name="îṧľíďè"/>
              <p:cNvSpPr/>
              <p:nvPr/>
            </p:nvSpPr>
            <p:spPr bwMode="auto">
              <a:xfrm>
                <a:off x="6429376" y="3244850"/>
                <a:ext cx="33338" cy="12700"/>
              </a:xfrm>
              <a:custGeom>
                <a:avLst/>
                <a:gdLst>
                  <a:gd name="T0" fmla="*/ 21 w 21"/>
                  <a:gd name="T1" fmla="*/ 0 h 8"/>
                  <a:gd name="T2" fmla="*/ 2 w 21"/>
                  <a:gd name="T3" fmla="*/ 1 h 8"/>
                  <a:gd name="T4" fmla="*/ 0 w 21"/>
                  <a:gd name="T5" fmla="*/ 8 h 8"/>
                  <a:gd name="T6" fmla="*/ 19 w 21"/>
                  <a:gd name="T7" fmla="*/ 8 h 8"/>
                  <a:gd name="T8" fmla="*/ 21 w 21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8">
                    <a:moveTo>
                      <a:pt x="21" y="0"/>
                    </a:moveTo>
                    <a:lnTo>
                      <a:pt x="2" y="1"/>
                    </a:lnTo>
                    <a:lnTo>
                      <a:pt x="0" y="8"/>
                    </a:lnTo>
                    <a:lnTo>
                      <a:pt x="19" y="8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55" name="iṩľiďê"/>
              <p:cNvSpPr/>
              <p:nvPr/>
            </p:nvSpPr>
            <p:spPr bwMode="auto">
              <a:xfrm>
                <a:off x="6429376" y="3244850"/>
                <a:ext cx="33338" cy="12700"/>
              </a:xfrm>
              <a:custGeom>
                <a:avLst/>
                <a:gdLst>
                  <a:gd name="T0" fmla="*/ 21 w 21"/>
                  <a:gd name="T1" fmla="*/ 0 h 8"/>
                  <a:gd name="T2" fmla="*/ 2 w 21"/>
                  <a:gd name="T3" fmla="*/ 1 h 8"/>
                  <a:gd name="T4" fmla="*/ 0 w 21"/>
                  <a:gd name="T5" fmla="*/ 8 h 8"/>
                  <a:gd name="T6" fmla="*/ 19 w 21"/>
                  <a:gd name="T7" fmla="*/ 8 h 8"/>
                  <a:gd name="T8" fmla="*/ 21 w 21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8">
                    <a:moveTo>
                      <a:pt x="21" y="0"/>
                    </a:moveTo>
                    <a:lnTo>
                      <a:pt x="2" y="1"/>
                    </a:lnTo>
                    <a:lnTo>
                      <a:pt x="0" y="8"/>
                    </a:lnTo>
                    <a:lnTo>
                      <a:pt x="19" y="8"/>
                    </a:lnTo>
                    <a:lnTo>
                      <a:pt x="2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56" name="íşlîďè"/>
              <p:cNvSpPr/>
              <p:nvPr/>
            </p:nvSpPr>
            <p:spPr bwMode="auto">
              <a:xfrm>
                <a:off x="6492876" y="3244850"/>
                <a:ext cx="31750" cy="12700"/>
              </a:xfrm>
              <a:custGeom>
                <a:avLst/>
                <a:gdLst>
                  <a:gd name="T0" fmla="*/ 20 w 20"/>
                  <a:gd name="T1" fmla="*/ 0 h 8"/>
                  <a:gd name="T2" fmla="*/ 3 w 20"/>
                  <a:gd name="T3" fmla="*/ 0 h 8"/>
                  <a:gd name="T4" fmla="*/ 0 w 20"/>
                  <a:gd name="T5" fmla="*/ 8 h 8"/>
                  <a:gd name="T6" fmla="*/ 19 w 20"/>
                  <a:gd name="T7" fmla="*/ 8 h 8"/>
                  <a:gd name="T8" fmla="*/ 20 w 20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">
                    <a:moveTo>
                      <a:pt x="20" y="0"/>
                    </a:moveTo>
                    <a:lnTo>
                      <a:pt x="3" y="0"/>
                    </a:lnTo>
                    <a:lnTo>
                      <a:pt x="0" y="8"/>
                    </a:lnTo>
                    <a:lnTo>
                      <a:pt x="19" y="8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57" name="íşľïḑe"/>
              <p:cNvSpPr/>
              <p:nvPr/>
            </p:nvSpPr>
            <p:spPr bwMode="auto">
              <a:xfrm>
                <a:off x="6492876" y="3244850"/>
                <a:ext cx="31750" cy="12700"/>
              </a:xfrm>
              <a:custGeom>
                <a:avLst/>
                <a:gdLst>
                  <a:gd name="T0" fmla="*/ 20 w 20"/>
                  <a:gd name="T1" fmla="*/ 0 h 8"/>
                  <a:gd name="T2" fmla="*/ 3 w 20"/>
                  <a:gd name="T3" fmla="*/ 0 h 8"/>
                  <a:gd name="T4" fmla="*/ 0 w 20"/>
                  <a:gd name="T5" fmla="*/ 8 h 8"/>
                  <a:gd name="T6" fmla="*/ 19 w 20"/>
                  <a:gd name="T7" fmla="*/ 8 h 8"/>
                  <a:gd name="T8" fmla="*/ 20 w 20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">
                    <a:moveTo>
                      <a:pt x="20" y="0"/>
                    </a:moveTo>
                    <a:lnTo>
                      <a:pt x="3" y="0"/>
                    </a:lnTo>
                    <a:lnTo>
                      <a:pt x="0" y="8"/>
                    </a:lnTo>
                    <a:lnTo>
                      <a:pt x="19" y="8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58" name="iSļïdé"/>
              <p:cNvSpPr/>
              <p:nvPr/>
            </p:nvSpPr>
            <p:spPr bwMode="auto">
              <a:xfrm>
                <a:off x="6557963" y="3244850"/>
                <a:ext cx="33338" cy="12700"/>
              </a:xfrm>
              <a:custGeom>
                <a:avLst/>
                <a:gdLst>
                  <a:gd name="T0" fmla="*/ 21 w 21"/>
                  <a:gd name="T1" fmla="*/ 0 h 8"/>
                  <a:gd name="T2" fmla="*/ 2 w 21"/>
                  <a:gd name="T3" fmla="*/ 0 h 8"/>
                  <a:gd name="T4" fmla="*/ 0 w 21"/>
                  <a:gd name="T5" fmla="*/ 8 h 8"/>
                  <a:gd name="T6" fmla="*/ 17 w 21"/>
                  <a:gd name="T7" fmla="*/ 8 h 8"/>
                  <a:gd name="T8" fmla="*/ 21 w 21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8">
                    <a:moveTo>
                      <a:pt x="21" y="0"/>
                    </a:moveTo>
                    <a:lnTo>
                      <a:pt x="2" y="0"/>
                    </a:lnTo>
                    <a:lnTo>
                      <a:pt x="0" y="8"/>
                    </a:lnTo>
                    <a:lnTo>
                      <a:pt x="17" y="8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59" name="iṧ1iďé"/>
              <p:cNvSpPr/>
              <p:nvPr/>
            </p:nvSpPr>
            <p:spPr bwMode="auto">
              <a:xfrm>
                <a:off x="6557963" y="3244850"/>
                <a:ext cx="33338" cy="12700"/>
              </a:xfrm>
              <a:custGeom>
                <a:avLst/>
                <a:gdLst>
                  <a:gd name="T0" fmla="*/ 21 w 21"/>
                  <a:gd name="T1" fmla="*/ 0 h 8"/>
                  <a:gd name="T2" fmla="*/ 2 w 21"/>
                  <a:gd name="T3" fmla="*/ 0 h 8"/>
                  <a:gd name="T4" fmla="*/ 0 w 21"/>
                  <a:gd name="T5" fmla="*/ 8 h 8"/>
                  <a:gd name="T6" fmla="*/ 17 w 21"/>
                  <a:gd name="T7" fmla="*/ 8 h 8"/>
                  <a:gd name="T8" fmla="*/ 21 w 21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8">
                    <a:moveTo>
                      <a:pt x="21" y="0"/>
                    </a:moveTo>
                    <a:lnTo>
                      <a:pt x="2" y="0"/>
                    </a:lnTo>
                    <a:lnTo>
                      <a:pt x="0" y="8"/>
                    </a:lnTo>
                    <a:lnTo>
                      <a:pt x="17" y="8"/>
                    </a:lnTo>
                    <a:lnTo>
                      <a:pt x="2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60" name="îsḷîḍe"/>
              <p:cNvSpPr/>
              <p:nvPr/>
            </p:nvSpPr>
            <p:spPr bwMode="auto">
              <a:xfrm>
                <a:off x="6621463" y="3244850"/>
                <a:ext cx="31750" cy="12700"/>
              </a:xfrm>
              <a:custGeom>
                <a:avLst/>
                <a:gdLst>
                  <a:gd name="T0" fmla="*/ 20 w 20"/>
                  <a:gd name="T1" fmla="*/ 0 h 8"/>
                  <a:gd name="T2" fmla="*/ 1 w 20"/>
                  <a:gd name="T3" fmla="*/ 0 h 8"/>
                  <a:gd name="T4" fmla="*/ 0 w 20"/>
                  <a:gd name="T5" fmla="*/ 8 h 8"/>
                  <a:gd name="T6" fmla="*/ 18 w 20"/>
                  <a:gd name="T7" fmla="*/ 8 h 8"/>
                  <a:gd name="T8" fmla="*/ 20 w 20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">
                    <a:moveTo>
                      <a:pt x="20" y="0"/>
                    </a:moveTo>
                    <a:lnTo>
                      <a:pt x="1" y="0"/>
                    </a:lnTo>
                    <a:lnTo>
                      <a:pt x="0" y="8"/>
                    </a:lnTo>
                    <a:lnTo>
                      <a:pt x="18" y="8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61" name="íšļïḍè"/>
              <p:cNvSpPr/>
              <p:nvPr/>
            </p:nvSpPr>
            <p:spPr bwMode="auto">
              <a:xfrm>
                <a:off x="6621463" y="3244850"/>
                <a:ext cx="31750" cy="12700"/>
              </a:xfrm>
              <a:custGeom>
                <a:avLst/>
                <a:gdLst>
                  <a:gd name="T0" fmla="*/ 20 w 20"/>
                  <a:gd name="T1" fmla="*/ 0 h 8"/>
                  <a:gd name="T2" fmla="*/ 1 w 20"/>
                  <a:gd name="T3" fmla="*/ 0 h 8"/>
                  <a:gd name="T4" fmla="*/ 0 w 20"/>
                  <a:gd name="T5" fmla="*/ 8 h 8"/>
                  <a:gd name="T6" fmla="*/ 18 w 20"/>
                  <a:gd name="T7" fmla="*/ 8 h 8"/>
                  <a:gd name="T8" fmla="*/ 20 w 20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">
                    <a:moveTo>
                      <a:pt x="20" y="0"/>
                    </a:moveTo>
                    <a:lnTo>
                      <a:pt x="1" y="0"/>
                    </a:lnTo>
                    <a:lnTo>
                      <a:pt x="0" y="8"/>
                    </a:lnTo>
                    <a:lnTo>
                      <a:pt x="18" y="8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62" name="ïş1ïde"/>
              <p:cNvSpPr/>
              <p:nvPr/>
            </p:nvSpPr>
            <p:spPr bwMode="auto">
              <a:xfrm>
                <a:off x="6683376" y="3244850"/>
                <a:ext cx="33338" cy="9525"/>
              </a:xfrm>
              <a:custGeom>
                <a:avLst/>
                <a:gdLst>
                  <a:gd name="T0" fmla="*/ 19 w 21"/>
                  <a:gd name="T1" fmla="*/ 0 h 6"/>
                  <a:gd name="T2" fmla="*/ 2 w 21"/>
                  <a:gd name="T3" fmla="*/ 0 h 6"/>
                  <a:gd name="T4" fmla="*/ 0 w 21"/>
                  <a:gd name="T5" fmla="*/ 6 h 6"/>
                  <a:gd name="T6" fmla="*/ 19 w 21"/>
                  <a:gd name="T7" fmla="*/ 6 h 6"/>
                  <a:gd name="T8" fmla="*/ 21 w 21"/>
                  <a:gd name="T9" fmla="*/ 0 h 6"/>
                  <a:gd name="T10" fmla="*/ 19 w 21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6">
                    <a:moveTo>
                      <a:pt x="19" y="0"/>
                    </a:moveTo>
                    <a:lnTo>
                      <a:pt x="2" y="0"/>
                    </a:lnTo>
                    <a:lnTo>
                      <a:pt x="0" y="6"/>
                    </a:lnTo>
                    <a:lnTo>
                      <a:pt x="19" y="6"/>
                    </a:lnTo>
                    <a:lnTo>
                      <a:pt x="21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63" name="iṣliḋê"/>
              <p:cNvSpPr/>
              <p:nvPr/>
            </p:nvSpPr>
            <p:spPr bwMode="auto">
              <a:xfrm>
                <a:off x="6683376" y="3244850"/>
                <a:ext cx="33338" cy="9525"/>
              </a:xfrm>
              <a:custGeom>
                <a:avLst/>
                <a:gdLst>
                  <a:gd name="T0" fmla="*/ 19 w 21"/>
                  <a:gd name="T1" fmla="*/ 0 h 6"/>
                  <a:gd name="T2" fmla="*/ 2 w 21"/>
                  <a:gd name="T3" fmla="*/ 0 h 6"/>
                  <a:gd name="T4" fmla="*/ 0 w 21"/>
                  <a:gd name="T5" fmla="*/ 6 h 6"/>
                  <a:gd name="T6" fmla="*/ 19 w 21"/>
                  <a:gd name="T7" fmla="*/ 6 h 6"/>
                  <a:gd name="T8" fmla="*/ 21 w 21"/>
                  <a:gd name="T9" fmla="*/ 0 h 6"/>
                  <a:gd name="T10" fmla="*/ 19 w 21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6">
                    <a:moveTo>
                      <a:pt x="19" y="0"/>
                    </a:moveTo>
                    <a:lnTo>
                      <a:pt x="2" y="0"/>
                    </a:lnTo>
                    <a:lnTo>
                      <a:pt x="0" y="6"/>
                    </a:lnTo>
                    <a:lnTo>
                      <a:pt x="19" y="6"/>
                    </a:lnTo>
                    <a:lnTo>
                      <a:pt x="21" y="0"/>
                    </a:lnTo>
                    <a:lnTo>
                      <a:pt x="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64" name="ïṡľïďe"/>
              <p:cNvSpPr/>
              <p:nvPr/>
            </p:nvSpPr>
            <p:spPr bwMode="auto">
              <a:xfrm>
                <a:off x="6745288" y="3254375"/>
                <a:ext cx="6350" cy="0"/>
              </a:xfrm>
              <a:custGeom>
                <a:avLst/>
                <a:gdLst>
                  <a:gd name="T0" fmla="*/ 0 w 4"/>
                  <a:gd name="T1" fmla="*/ 0 w 4"/>
                  <a:gd name="T2" fmla="*/ 4 w 4"/>
                  <a:gd name="T3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65" name="î$1îďé"/>
              <p:cNvSpPr/>
              <p:nvPr/>
            </p:nvSpPr>
            <p:spPr bwMode="auto">
              <a:xfrm>
                <a:off x="6745288" y="3254375"/>
                <a:ext cx="6350" cy="0"/>
              </a:xfrm>
              <a:custGeom>
                <a:avLst/>
                <a:gdLst>
                  <a:gd name="T0" fmla="*/ 0 w 4"/>
                  <a:gd name="T1" fmla="*/ 0 w 4"/>
                  <a:gd name="T2" fmla="*/ 4 w 4"/>
                  <a:gd name="T3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66" name="îṧļíḑé"/>
              <p:cNvSpPr/>
              <p:nvPr/>
            </p:nvSpPr>
            <p:spPr bwMode="auto">
              <a:xfrm>
                <a:off x="7034213" y="3235325"/>
                <a:ext cx="1112838" cy="19050"/>
              </a:xfrm>
              <a:custGeom>
                <a:avLst/>
                <a:gdLst>
                  <a:gd name="T0" fmla="*/ 408 w 408"/>
                  <a:gd name="T1" fmla="*/ 0 h 7"/>
                  <a:gd name="T2" fmla="*/ 0 w 408"/>
                  <a:gd name="T3" fmla="*/ 2 h 7"/>
                  <a:gd name="T4" fmla="*/ 2 w 408"/>
                  <a:gd name="T5" fmla="*/ 7 h 7"/>
                  <a:gd name="T6" fmla="*/ 406 w 408"/>
                  <a:gd name="T7" fmla="*/ 4 h 7"/>
                  <a:gd name="T8" fmla="*/ 408 w 408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8" h="7">
                    <a:moveTo>
                      <a:pt x="408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2" y="5"/>
                      <a:pt x="2" y="7"/>
                    </a:cubicBezTo>
                    <a:cubicBezTo>
                      <a:pt x="406" y="4"/>
                      <a:pt x="406" y="4"/>
                      <a:pt x="406" y="4"/>
                    </a:cubicBezTo>
                    <a:cubicBezTo>
                      <a:pt x="407" y="3"/>
                      <a:pt x="407" y="1"/>
                      <a:pt x="408" y="0"/>
                    </a:cubicBezTo>
                  </a:path>
                </a:pathLst>
              </a:custGeom>
              <a:solidFill>
                <a:srgbClr val="2122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67" name="îsḷíďe"/>
              <p:cNvSpPr/>
              <p:nvPr/>
            </p:nvSpPr>
            <p:spPr bwMode="auto">
              <a:xfrm>
                <a:off x="5735638" y="2411413"/>
                <a:ext cx="3760788" cy="835025"/>
              </a:xfrm>
              <a:custGeom>
                <a:avLst/>
                <a:gdLst>
                  <a:gd name="T0" fmla="*/ 1367 w 1380"/>
                  <a:gd name="T1" fmla="*/ 0 h 314"/>
                  <a:gd name="T2" fmla="*/ 14 w 1380"/>
                  <a:gd name="T3" fmla="*/ 8 h 314"/>
                  <a:gd name="T4" fmla="*/ 5 w 1380"/>
                  <a:gd name="T5" fmla="*/ 25 h 314"/>
                  <a:gd name="T6" fmla="*/ 150 w 1380"/>
                  <a:gd name="T7" fmla="*/ 274 h 314"/>
                  <a:gd name="T8" fmla="*/ 151 w 1380"/>
                  <a:gd name="T9" fmla="*/ 274 h 314"/>
                  <a:gd name="T10" fmla="*/ 151 w 1380"/>
                  <a:gd name="T11" fmla="*/ 274 h 314"/>
                  <a:gd name="T12" fmla="*/ 171 w 1380"/>
                  <a:gd name="T13" fmla="*/ 305 h 314"/>
                  <a:gd name="T14" fmla="*/ 190 w 1380"/>
                  <a:gd name="T15" fmla="*/ 314 h 314"/>
                  <a:gd name="T16" fmla="*/ 1175 w 1380"/>
                  <a:gd name="T17" fmla="*/ 308 h 314"/>
                  <a:gd name="T18" fmla="*/ 1194 w 1380"/>
                  <a:gd name="T19" fmla="*/ 299 h 314"/>
                  <a:gd name="T20" fmla="*/ 1214 w 1380"/>
                  <a:gd name="T21" fmla="*/ 268 h 314"/>
                  <a:gd name="T22" fmla="*/ 1214 w 1380"/>
                  <a:gd name="T23" fmla="*/ 268 h 314"/>
                  <a:gd name="T24" fmla="*/ 1214 w 1380"/>
                  <a:gd name="T25" fmla="*/ 267 h 314"/>
                  <a:gd name="T26" fmla="*/ 1374 w 1380"/>
                  <a:gd name="T27" fmla="*/ 17 h 314"/>
                  <a:gd name="T28" fmla="*/ 1367 w 1380"/>
                  <a:gd name="T29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80" h="314">
                    <a:moveTo>
                      <a:pt x="1367" y="0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3" y="9"/>
                      <a:pt x="0" y="16"/>
                      <a:pt x="5" y="25"/>
                    </a:cubicBezTo>
                    <a:cubicBezTo>
                      <a:pt x="150" y="274"/>
                      <a:pt x="150" y="274"/>
                      <a:pt x="150" y="274"/>
                    </a:cubicBezTo>
                    <a:cubicBezTo>
                      <a:pt x="151" y="274"/>
                      <a:pt x="151" y="274"/>
                      <a:pt x="151" y="274"/>
                    </a:cubicBezTo>
                    <a:cubicBezTo>
                      <a:pt x="151" y="274"/>
                      <a:pt x="151" y="274"/>
                      <a:pt x="151" y="274"/>
                    </a:cubicBezTo>
                    <a:cubicBezTo>
                      <a:pt x="171" y="305"/>
                      <a:pt x="171" y="305"/>
                      <a:pt x="171" y="305"/>
                    </a:cubicBezTo>
                    <a:cubicBezTo>
                      <a:pt x="174" y="310"/>
                      <a:pt x="182" y="314"/>
                      <a:pt x="190" y="314"/>
                    </a:cubicBezTo>
                    <a:cubicBezTo>
                      <a:pt x="1175" y="308"/>
                      <a:pt x="1175" y="308"/>
                      <a:pt x="1175" y="308"/>
                    </a:cubicBezTo>
                    <a:cubicBezTo>
                      <a:pt x="1182" y="308"/>
                      <a:pt x="1191" y="304"/>
                      <a:pt x="1194" y="299"/>
                    </a:cubicBezTo>
                    <a:cubicBezTo>
                      <a:pt x="1214" y="268"/>
                      <a:pt x="1214" y="268"/>
                      <a:pt x="1214" y="268"/>
                    </a:cubicBezTo>
                    <a:cubicBezTo>
                      <a:pt x="1214" y="268"/>
                      <a:pt x="1214" y="268"/>
                      <a:pt x="1214" y="268"/>
                    </a:cubicBezTo>
                    <a:cubicBezTo>
                      <a:pt x="1214" y="267"/>
                      <a:pt x="1214" y="267"/>
                      <a:pt x="1214" y="267"/>
                    </a:cubicBezTo>
                    <a:cubicBezTo>
                      <a:pt x="1374" y="17"/>
                      <a:pt x="1374" y="17"/>
                      <a:pt x="1374" y="17"/>
                    </a:cubicBezTo>
                    <a:cubicBezTo>
                      <a:pt x="1380" y="8"/>
                      <a:pt x="1377" y="0"/>
                      <a:pt x="1367" y="0"/>
                    </a:cubicBezTo>
                  </a:path>
                </a:pathLst>
              </a:custGeom>
              <a:solidFill>
                <a:srgbClr val="4146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68" name="î$ḷïde"/>
              <p:cNvSpPr/>
              <p:nvPr/>
            </p:nvSpPr>
            <p:spPr bwMode="auto">
              <a:xfrm>
                <a:off x="5800725" y="2462213"/>
                <a:ext cx="3611563" cy="720725"/>
              </a:xfrm>
              <a:custGeom>
                <a:avLst/>
                <a:gdLst>
                  <a:gd name="T0" fmla="*/ 0 w 1325"/>
                  <a:gd name="T1" fmla="*/ 8 h 271"/>
                  <a:gd name="T2" fmla="*/ 160 w 1325"/>
                  <a:gd name="T3" fmla="*/ 271 h 271"/>
                  <a:gd name="T4" fmla="*/ 1156 w 1325"/>
                  <a:gd name="T5" fmla="*/ 265 h 271"/>
                  <a:gd name="T6" fmla="*/ 1324 w 1325"/>
                  <a:gd name="T7" fmla="*/ 1 h 271"/>
                  <a:gd name="T8" fmla="*/ 0 w 1325"/>
                  <a:gd name="T9" fmla="*/ 8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5" h="271">
                    <a:moveTo>
                      <a:pt x="0" y="8"/>
                    </a:moveTo>
                    <a:cubicBezTo>
                      <a:pt x="160" y="271"/>
                      <a:pt x="160" y="271"/>
                      <a:pt x="160" y="271"/>
                    </a:cubicBezTo>
                    <a:cubicBezTo>
                      <a:pt x="1156" y="265"/>
                      <a:pt x="1156" y="265"/>
                      <a:pt x="1156" y="265"/>
                    </a:cubicBezTo>
                    <a:cubicBezTo>
                      <a:pt x="1324" y="1"/>
                      <a:pt x="1324" y="1"/>
                      <a:pt x="1324" y="1"/>
                    </a:cubicBezTo>
                    <a:cubicBezTo>
                      <a:pt x="1325" y="0"/>
                      <a:pt x="0" y="8"/>
                      <a:pt x="0" y="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69" name="íṩḷïďê"/>
              <p:cNvSpPr/>
              <p:nvPr/>
            </p:nvSpPr>
            <p:spPr bwMode="auto">
              <a:xfrm>
                <a:off x="5789613" y="2462213"/>
                <a:ext cx="3622675" cy="733425"/>
              </a:xfrm>
              <a:custGeom>
                <a:avLst/>
                <a:gdLst>
                  <a:gd name="T0" fmla="*/ 0 w 2282"/>
                  <a:gd name="T1" fmla="*/ 11 h 462"/>
                  <a:gd name="T2" fmla="*/ 273 w 2282"/>
                  <a:gd name="T3" fmla="*/ 462 h 462"/>
                  <a:gd name="T4" fmla="*/ 1997 w 2282"/>
                  <a:gd name="T5" fmla="*/ 444 h 462"/>
                  <a:gd name="T6" fmla="*/ 2282 w 2282"/>
                  <a:gd name="T7" fmla="*/ 0 h 462"/>
                  <a:gd name="T8" fmla="*/ 0 w 2282"/>
                  <a:gd name="T9" fmla="*/ 11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2" h="462">
                    <a:moveTo>
                      <a:pt x="0" y="11"/>
                    </a:moveTo>
                    <a:lnTo>
                      <a:pt x="273" y="462"/>
                    </a:lnTo>
                    <a:lnTo>
                      <a:pt x="1997" y="444"/>
                    </a:lnTo>
                    <a:lnTo>
                      <a:pt x="2282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70" name="îṣḻíḋe"/>
              <p:cNvSpPr/>
              <p:nvPr/>
            </p:nvSpPr>
            <p:spPr bwMode="auto">
              <a:xfrm>
                <a:off x="5789613" y="2462213"/>
                <a:ext cx="3622675" cy="733425"/>
              </a:xfrm>
              <a:custGeom>
                <a:avLst/>
                <a:gdLst>
                  <a:gd name="T0" fmla="*/ 0 w 2282"/>
                  <a:gd name="T1" fmla="*/ 11 h 462"/>
                  <a:gd name="T2" fmla="*/ 273 w 2282"/>
                  <a:gd name="T3" fmla="*/ 462 h 462"/>
                  <a:gd name="T4" fmla="*/ 1997 w 2282"/>
                  <a:gd name="T5" fmla="*/ 444 h 462"/>
                  <a:gd name="T6" fmla="*/ 2282 w 2282"/>
                  <a:gd name="T7" fmla="*/ 0 h 462"/>
                  <a:gd name="T8" fmla="*/ 0 w 2282"/>
                  <a:gd name="T9" fmla="*/ 11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2" h="462">
                    <a:moveTo>
                      <a:pt x="0" y="11"/>
                    </a:moveTo>
                    <a:lnTo>
                      <a:pt x="273" y="462"/>
                    </a:lnTo>
                    <a:lnTo>
                      <a:pt x="1997" y="444"/>
                    </a:lnTo>
                    <a:lnTo>
                      <a:pt x="2282" y="0"/>
                    </a:lnTo>
                    <a:lnTo>
                      <a:pt x="0" y="1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71" name="i$1íḍe"/>
              <p:cNvSpPr/>
              <p:nvPr/>
            </p:nvSpPr>
            <p:spPr bwMode="auto">
              <a:xfrm>
                <a:off x="5789613" y="2479675"/>
                <a:ext cx="1825625" cy="715963"/>
              </a:xfrm>
              <a:custGeom>
                <a:avLst/>
                <a:gdLst>
                  <a:gd name="T0" fmla="*/ 0 w 1150"/>
                  <a:gd name="T1" fmla="*/ 0 h 451"/>
                  <a:gd name="T2" fmla="*/ 273 w 1150"/>
                  <a:gd name="T3" fmla="*/ 451 h 451"/>
                  <a:gd name="T4" fmla="*/ 1150 w 1150"/>
                  <a:gd name="T5" fmla="*/ 438 h 451"/>
                  <a:gd name="T6" fmla="*/ 0 w 1150"/>
                  <a:gd name="T7" fmla="*/ 0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50" h="451">
                    <a:moveTo>
                      <a:pt x="0" y="0"/>
                    </a:moveTo>
                    <a:lnTo>
                      <a:pt x="273" y="451"/>
                    </a:lnTo>
                    <a:lnTo>
                      <a:pt x="1150" y="4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72" name="îṧ1îḍe"/>
              <p:cNvSpPr/>
              <p:nvPr/>
            </p:nvSpPr>
            <p:spPr bwMode="auto">
              <a:xfrm>
                <a:off x="5789613" y="2479675"/>
                <a:ext cx="1825625" cy="715963"/>
              </a:xfrm>
              <a:custGeom>
                <a:avLst/>
                <a:gdLst>
                  <a:gd name="T0" fmla="*/ 0 w 1150"/>
                  <a:gd name="T1" fmla="*/ 0 h 451"/>
                  <a:gd name="T2" fmla="*/ 273 w 1150"/>
                  <a:gd name="T3" fmla="*/ 451 h 451"/>
                  <a:gd name="T4" fmla="*/ 1150 w 1150"/>
                  <a:gd name="T5" fmla="*/ 438 h 451"/>
                  <a:gd name="T6" fmla="*/ 0 w 1150"/>
                  <a:gd name="T7" fmla="*/ 0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50" h="451">
                    <a:moveTo>
                      <a:pt x="0" y="0"/>
                    </a:moveTo>
                    <a:lnTo>
                      <a:pt x="273" y="451"/>
                    </a:lnTo>
                    <a:lnTo>
                      <a:pt x="1150" y="43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73" name="iṩľíḋê"/>
              <p:cNvSpPr/>
              <p:nvPr/>
            </p:nvSpPr>
            <p:spPr bwMode="auto">
              <a:xfrm>
                <a:off x="9594850" y="3206750"/>
                <a:ext cx="715963" cy="963613"/>
              </a:xfrm>
              <a:custGeom>
                <a:avLst/>
                <a:gdLst>
                  <a:gd name="T0" fmla="*/ 163 w 263"/>
                  <a:gd name="T1" fmla="*/ 361 h 362"/>
                  <a:gd name="T2" fmla="*/ 3 w 263"/>
                  <a:gd name="T3" fmla="*/ 311 h 362"/>
                  <a:gd name="T4" fmla="*/ 1 w 263"/>
                  <a:gd name="T5" fmla="*/ 306 h 362"/>
                  <a:gd name="T6" fmla="*/ 94 w 263"/>
                  <a:gd name="T7" fmla="*/ 7 h 362"/>
                  <a:gd name="T8" fmla="*/ 104 w 263"/>
                  <a:gd name="T9" fmla="*/ 1 h 362"/>
                  <a:gd name="T10" fmla="*/ 256 w 263"/>
                  <a:gd name="T11" fmla="*/ 49 h 362"/>
                  <a:gd name="T12" fmla="*/ 262 w 263"/>
                  <a:gd name="T13" fmla="*/ 59 h 362"/>
                  <a:gd name="T14" fmla="*/ 168 w 263"/>
                  <a:gd name="T15" fmla="*/ 358 h 362"/>
                  <a:gd name="T16" fmla="*/ 163 w 263"/>
                  <a:gd name="T17" fmla="*/ 361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3" h="362">
                    <a:moveTo>
                      <a:pt x="163" y="361"/>
                    </a:moveTo>
                    <a:cubicBezTo>
                      <a:pt x="3" y="311"/>
                      <a:pt x="3" y="311"/>
                      <a:pt x="3" y="311"/>
                    </a:cubicBezTo>
                    <a:cubicBezTo>
                      <a:pt x="1" y="310"/>
                      <a:pt x="0" y="308"/>
                      <a:pt x="1" y="306"/>
                    </a:cubicBezTo>
                    <a:cubicBezTo>
                      <a:pt x="94" y="7"/>
                      <a:pt x="94" y="7"/>
                      <a:pt x="94" y="7"/>
                    </a:cubicBezTo>
                    <a:cubicBezTo>
                      <a:pt x="95" y="2"/>
                      <a:pt x="100" y="0"/>
                      <a:pt x="104" y="1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61" y="50"/>
                      <a:pt x="263" y="55"/>
                      <a:pt x="262" y="59"/>
                    </a:cubicBezTo>
                    <a:cubicBezTo>
                      <a:pt x="168" y="358"/>
                      <a:pt x="168" y="358"/>
                      <a:pt x="168" y="358"/>
                    </a:cubicBezTo>
                    <a:cubicBezTo>
                      <a:pt x="168" y="360"/>
                      <a:pt x="166" y="362"/>
                      <a:pt x="163" y="361"/>
                    </a:cubicBezTo>
                  </a:path>
                </a:pathLst>
              </a:custGeom>
              <a:solidFill>
                <a:srgbClr val="4146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74" name="íṧlïḋè"/>
              <p:cNvSpPr/>
              <p:nvPr/>
            </p:nvSpPr>
            <p:spPr bwMode="auto">
              <a:xfrm>
                <a:off x="9648825" y="3297238"/>
                <a:ext cx="615950" cy="755650"/>
              </a:xfrm>
              <a:custGeom>
                <a:avLst/>
                <a:gdLst>
                  <a:gd name="T0" fmla="*/ 153 w 226"/>
                  <a:gd name="T1" fmla="*/ 284 h 284"/>
                  <a:gd name="T2" fmla="*/ 0 w 226"/>
                  <a:gd name="T3" fmla="*/ 237 h 284"/>
                  <a:gd name="T4" fmla="*/ 73 w 226"/>
                  <a:gd name="T5" fmla="*/ 3 h 284"/>
                  <a:gd name="T6" fmla="*/ 78 w 226"/>
                  <a:gd name="T7" fmla="*/ 0 h 284"/>
                  <a:gd name="T8" fmla="*/ 223 w 226"/>
                  <a:gd name="T9" fmla="*/ 45 h 284"/>
                  <a:gd name="T10" fmla="*/ 226 w 226"/>
                  <a:gd name="T11" fmla="*/ 50 h 284"/>
                  <a:gd name="T12" fmla="*/ 153 w 226"/>
                  <a:gd name="T1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6" h="284">
                    <a:moveTo>
                      <a:pt x="153" y="284"/>
                    </a:moveTo>
                    <a:cubicBezTo>
                      <a:pt x="0" y="237"/>
                      <a:pt x="0" y="237"/>
                      <a:pt x="0" y="237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1"/>
                      <a:pt x="76" y="0"/>
                      <a:pt x="78" y="0"/>
                    </a:cubicBezTo>
                    <a:cubicBezTo>
                      <a:pt x="223" y="45"/>
                      <a:pt x="223" y="45"/>
                      <a:pt x="223" y="45"/>
                    </a:cubicBezTo>
                    <a:cubicBezTo>
                      <a:pt x="225" y="46"/>
                      <a:pt x="226" y="48"/>
                      <a:pt x="226" y="50"/>
                    </a:cubicBezTo>
                    <a:cubicBezTo>
                      <a:pt x="153" y="284"/>
                      <a:pt x="153" y="284"/>
                      <a:pt x="153" y="284"/>
                    </a:cubicBezTo>
                  </a:path>
                </a:pathLst>
              </a:custGeom>
              <a:solidFill>
                <a:srgbClr val="2C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75" name="ïṣḻîḑê"/>
              <p:cNvSpPr/>
              <p:nvPr/>
            </p:nvSpPr>
            <p:spPr bwMode="auto">
              <a:xfrm>
                <a:off x="10029825" y="3305175"/>
                <a:ext cx="82550" cy="26988"/>
              </a:xfrm>
              <a:custGeom>
                <a:avLst/>
                <a:gdLst>
                  <a:gd name="T0" fmla="*/ 28 w 30"/>
                  <a:gd name="T1" fmla="*/ 10 h 10"/>
                  <a:gd name="T2" fmla="*/ 1 w 30"/>
                  <a:gd name="T3" fmla="*/ 2 h 10"/>
                  <a:gd name="T4" fmla="*/ 0 w 30"/>
                  <a:gd name="T5" fmla="*/ 1 h 10"/>
                  <a:gd name="T6" fmla="*/ 2 w 30"/>
                  <a:gd name="T7" fmla="*/ 0 h 10"/>
                  <a:gd name="T8" fmla="*/ 29 w 30"/>
                  <a:gd name="T9" fmla="*/ 8 h 10"/>
                  <a:gd name="T10" fmla="*/ 29 w 30"/>
                  <a:gd name="T11" fmla="*/ 10 h 10"/>
                  <a:gd name="T12" fmla="*/ 28 w 3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8" y="1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9"/>
                      <a:pt x="30" y="9"/>
                      <a:pt x="29" y="10"/>
                    </a:cubicBezTo>
                    <a:cubicBezTo>
                      <a:pt x="29" y="10"/>
                      <a:pt x="29" y="10"/>
                      <a:pt x="28" y="10"/>
                    </a:cubicBezTo>
                    <a:close/>
                  </a:path>
                </a:pathLst>
              </a:custGeom>
              <a:solidFill>
                <a:srgbClr val="343A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76" name="îṡḷîdé"/>
              <p:cNvSpPr/>
              <p:nvPr/>
            </p:nvSpPr>
            <p:spPr bwMode="auto">
              <a:xfrm>
                <a:off x="10002838" y="3294063"/>
                <a:ext cx="17463" cy="14288"/>
              </a:xfrm>
              <a:custGeom>
                <a:avLst/>
                <a:gdLst>
                  <a:gd name="T0" fmla="*/ 5 w 6"/>
                  <a:gd name="T1" fmla="*/ 3 h 5"/>
                  <a:gd name="T2" fmla="*/ 2 w 6"/>
                  <a:gd name="T3" fmla="*/ 4 h 5"/>
                  <a:gd name="T4" fmla="*/ 1 w 6"/>
                  <a:gd name="T5" fmla="*/ 2 h 5"/>
                  <a:gd name="T6" fmla="*/ 4 w 6"/>
                  <a:gd name="T7" fmla="*/ 0 h 5"/>
                  <a:gd name="T8" fmla="*/ 5 w 6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5" y="3"/>
                    </a:moveTo>
                    <a:cubicBezTo>
                      <a:pt x="5" y="4"/>
                      <a:pt x="3" y="5"/>
                      <a:pt x="2" y="4"/>
                    </a:cubicBezTo>
                    <a:cubicBezTo>
                      <a:pt x="1" y="4"/>
                      <a:pt x="0" y="3"/>
                      <a:pt x="1" y="2"/>
                    </a:cubicBezTo>
                    <a:cubicBezTo>
                      <a:pt x="1" y="0"/>
                      <a:pt x="2" y="0"/>
                      <a:pt x="4" y="0"/>
                    </a:cubicBezTo>
                    <a:cubicBezTo>
                      <a:pt x="5" y="0"/>
                      <a:pt x="6" y="2"/>
                      <a:pt x="5" y="3"/>
                    </a:cubicBezTo>
                    <a:close/>
                  </a:path>
                </a:pathLst>
              </a:custGeom>
              <a:solidFill>
                <a:srgbClr val="343A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77" name="i$ḷîḍe"/>
              <p:cNvSpPr/>
              <p:nvPr/>
            </p:nvSpPr>
            <p:spPr bwMode="auto">
              <a:xfrm>
                <a:off x="9798050" y="4005263"/>
                <a:ext cx="82550" cy="79375"/>
              </a:xfrm>
              <a:custGeom>
                <a:avLst/>
                <a:gdLst>
                  <a:gd name="T0" fmla="*/ 27 w 30"/>
                  <a:gd name="T1" fmla="*/ 19 h 30"/>
                  <a:gd name="T2" fmla="*/ 11 w 30"/>
                  <a:gd name="T3" fmla="*/ 27 h 30"/>
                  <a:gd name="T4" fmla="*/ 2 w 30"/>
                  <a:gd name="T5" fmla="*/ 11 h 30"/>
                  <a:gd name="T6" fmla="*/ 19 w 30"/>
                  <a:gd name="T7" fmla="*/ 2 h 30"/>
                  <a:gd name="T8" fmla="*/ 27 w 30"/>
                  <a:gd name="T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27" y="19"/>
                    </a:moveTo>
                    <a:cubicBezTo>
                      <a:pt x="25" y="26"/>
                      <a:pt x="18" y="30"/>
                      <a:pt x="11" y="27"/>
                    </a:cubicBezTo>
                    <a:cubicBezTo>
                      <a:pt x="4" y="25"/>
                      <a:pt x="0" y="18"/>
                      <a:pt x="2" y="11"/>
                    </a:cubicBezTo>
                    <a:cubicBezTo>
                      <a:pt x="5" y="4"/>
                      <a:pt x="12" y="0"/>
                      <a:pt x="19" y="2"/>
                    </a:cubicBezTo>
                    <a:cubicBezTo>
                      <a:pt x="26" y="5"/>
                      <a:pt x="30" y="12"/>
                      <a:pt x="27" y="19"/>
                    </a:cubicBezTo>
                    <a:close/>
                  </a:path>
                </a:pathLst>
              </a:custGeom>
              <a:solidFill>
                <a:srgbClr val="2C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78" name="iŝḻîḓè"/>
              <p:cNvSpPr/>
              <p:nvPr/>
            </p:nvSpPr>
            <p:spPr bwMode="auto">
              <a:xfrm>
                <a:off x="9826625" y="4029075"/>
                <a:ext cx="26988" cy="31750"/>
              </a:xfrm>
              <a:custGeom>
                <a:avLst/>
                <a:gdLst>
                  <a:gd name="T0" fmla="*/ 6 w 10"/>
                  <a:gd name="T1" fmla="*/ 11 h 12"/>
                  <a:gd name="T2" fmla="*/ 1 w 10"/>
                  <a:gd name="T3" fmla="*/ 10 h 12"/>
                  <a:gd name="T4" fmla="*/ 0 w 10"/>
                  <a:gd name="T5" fmla="*/ 8 h 12"/>
                  <a:gd name="T6" fmla="*/ 2 w 10"/>
                  <a:gd name="T7" fmla="*/ 1 h 12"/>
                  <a:gd name="T8" fmla="*/ 4 w 10"/>
                  <a:gd name="T9" fmla="*/ 1 h 12"/>
                  <a:gd name="T10" fmla="*/ 9 w 10"/>
                  <a:gd name="T11" fmla="*/ 2 h 12"/>
                  <a:gd name="T12" fmla="*/ 10 w 10"/>
                  <a:gd name="T13" fmla="*/ 4 h 12"/>
                  <a:gd name="T14" fmla="*/ 8 w 10"/>
                  <a:gd name="T15" fmla="*/ 10 h 12"/>
                  <a:gd name="T16" fmla="*/ 6 w 10"/>
                  <a:gd name="T17" fmla="*/ 11 h 12"/>
                  <a:gd name="T18" fmla="*/ 3 w 10"/>
                  <a:gd name="T19" fmla="*/ 1 h 12"/>
                  <a:gd name="T20" fmla="*/ 2 w 10"/>
                  <a:gd name="T21" fmla="*/ 2 h 12"/>
                  <a:gd name="T22" fmla="*/ 0 w 10"/>
                  <a:gd name="T23" fmla="*/ 8 h 12"/>
                  <a:gd name="T24" fmla="*/ 1 w 10"/>
                  <a:gd name="T25" fmla="*/ 9 h 12"/>
                  <a:gd name="T26" fmla="*/ 6 w 10"/>
                  <a:gd name="T27" fmla="*/ 11 h 12"/>
                  <a:gd name="T28" fmla="*/ 8 w 10"/>
                  <a:gd name="T29" fmla="*/ 10 h 12"/>
                  <a:gd name="T30" fmla="*/ 10 w 10"/>
                  <a:gd name="T31" fmla="*/ 4 h 12"/>
                  <a:gd name="T32" fmla="*/ 9 w 10"/>
                  <a:gd name="T33" fmla="*/ 3 h 12"/>
                  <a:gd name="T34" fmla="*/ 3 w 10"/>
                  <a:gd name="T35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" h="12">
                    <a:moveTo>
                      <a:pt x="6" y="11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9"/>
                      <a:pt x="0" y="8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0"/>
                      <a:pt x="4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2"/>
                      <a:pt x="10" y="3"/>
                      <a:pt x="10" y="4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1"/>
                      <a:pt x="7" y="12"/>
                      <a:pt x="6" y="11"/>
                    </a:cubicBezTo>
                    <a:close/>
                    <a:moveTo>
                      <a:pt x="3" y="1"/>
                    </a:moveTo>
                    <a:cubicBezTo>
                      <a:pt x="3" y="1"/>
                      <a:pt x="2" y="1"/>
                      <a:pt x="2" y="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9"/>
                      <a:pt x="1" y="9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1"/>
                      <a:pt x="7" y="11"/>
                      <a:pt x="8" y="1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3"/>
                      <a:pt x="9" y="3"/>
                      <a:pt x="9" y="3"/>
                    </a:cubicBez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4146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79" name="íṩľiďè"/>
              <p:cNvSpPr/>
              <p:nvPr/>
            </p:nvSpPr>
            <p:spPr bwMode="auto">
              <a:xfrm>
                <a:off x="9758363" y="3297238"/>
                <a:ext cx="506413" cy="282575"/>
              </a:xfrm>
              <a:custGeom>
                <a:avLst/>
                <a:gdLst>
                  <a:gd name="T0" fmla="*/ 185 w 186"/>
                  <a:gd name="T1" fmla="*/ 47 h 106"/>
                  <a:gd name="T2" fmla="*/ 186 w 186"/>
                  <a:gd name="T3" fmla="*/ 50 h 106"/>
                  <a:gd name="T4" fmla="*/ 185 w 186"/>
                  <a:gd name="T5" fmla="*/ 47 h 106"/>
                  <a:gd name="T6" fmla="*/ 183 w 186"/>
                  <a:gd name="T7" fmla="*/ 45 h 106"/>
                  <a:gd name="T8" fmla="*/ 183 w 186"/>
                  <a:gd name="T9" fmla="*/ 45 h 106"/>
                  <a:gd name="T10" fmla="*/ 183 w 186"/>
                  <a:gd name="T11" fmla="*/ 45 h 106"/>
                  <a:gd name="T12" fmla="*/ 183 w 186"/>
                  <a:gd name="T13" fmla="*/ 45 h 106"/>
                  <a:gd name="T14" fmla="*/ 183 w 186"/>
                  <a:gd name="T15" fmla="*/ 45 h 106"/>
                  <a:gd name="T16" fmla="*/ 182 w 186"/>
                  <a:gd name="T17" fmla="*/ 45 h 106"/>
                  <a:gd name="T18" fmla="*/ 182 w 186"/>
                  <a:gd name="T19" fmla="*/ 45 h 106"/>
                  <a:gd name="T20" fmla="*/ 182 w 186"/>
                  <a:gd name="T21" fmla="*/ 45 h 106"/>
                  <a:gd name="T22" fmla="*/ 182 w 186"/>
                  <a:gd name="T23" fmla="*/ 45 h 106"/>
                  <a:gd name="T24" fmla="*/ 182 w 186"/>
                  <a:gd name="T25" fmla="*/ 45 h 106"/>
                  <a:gd name="T26" fmla="*/ 182 w 186"/>
                  <a:gd name="T27" fmla="*/ 45 h 106"/>
                  <a:gd name="T28" fmla="*/ 182 w 186"/>
                  <a:gd name="T29" fmla="*/ 45 h 106"/>
                  <a:gd name="T30" fmla="*/ 182 w 186"/>
                  <a:gd name="T31" fmla="*/ 45 h 106"/>
                  <a:gd name="T32" fmla="*/ 182 w 186"/>
                  <a:gd name="T33" fmla="*/ 45 h 106"/>
                  <a:gd name="T34" fmla="*/ 182 w 186"/>
                  <a:gd name="T35" fmla="*/ 45 h 106"/>
                  <a:gd name="T36" fmla="*/ 182 w 186"/>
                  <a:gd name="T37" fmla="*/ 45 h 106"/>
                  <a:gd name="T38" fmla="*/ 182 w 186"/>
                  <a:gd name="T39" fmla="*/ 45 h 106"/>
                  <a:gd name="T40" fmla="*/ 180 w 186"/>
                  <a:gd name="T41" fmla="*/ 44 h 106"/>
                  <a:gd name="T42" fmla="*/ 180 w 186"/>
                  <a:gd name="T43" fmla="*/ 44 h 106"/>
                  <a:gd name="T44" fmla="*/ 180 w 186"/>
                  <a:gd name="T45" fmla="*/ 44 h 106"/>
                  <a:gd name="T46" fmla="*/ 33 w 186"/>
                  <a:gd name="T47" fmla="*/ 3 h 106"/>
                  <a:gd name="T48" fmla="*/ 33 w 186"/>
                  <a:gd name="T49" fmla="*/ 3 h 106"/>
                  <a:gd name="T50" fmla="*/ 0 w 186"/>
                  <a:gd name="T51" fmla="*/ 106 h 106"/>
                  <a:gd name="T52" fmla="*/ 33 w 186"/>
                  <a:gd name="T53" fmla="*/ 3 h 106"/>
                  <a:gd name="T54" fmla="*/ 33 w 186"/>
                  <a:gd name="T55" fmla="*/ 3 h 106"/>
                  <a:gd name="T56" fmla="*/ 38 w 186"/>
                  <a:gd name="T57" fmla="*/ 0 h 106"/>
                  <a:gd name="T58" fmla="*/ 38 w 186"/>
                  <a:gd name="T59" fmla="*/ 0 h 106"/>
                  <a:gd name="T60" fmla="*/ 38 w 186"/>
                  <a:gd name="T61" fmla="*/ 0 h 106"/>
                  <a:gd name="T62" fmla="*/ 38 w 186"/>
                  <a:gd name="T63" fmla="*/ 0 h 106"/>
                  <a:gd name="T64" fmla="*/ 38 w 186"/>
                  <a:gd name="T65" fmla="*/ 0 h 106"/>
                  <a:gd name="T66" fmla="*/ 38 w 186"/>
                  <a:gd name="T67" fmla="*/ 0 h 106"/>
                  <a:gd name="T68" fmla="*/ 38 w 186"/>
                  <a:gd name="T69" fmla="*/ 0 h 106"/>
                  <a:gd name="T70" fmla="*/ 38 w 186"/>
                  <a:gd name="T71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6" h="106">
                    <a:moveTo>
                      <a:pt x="185" y="47"/>
                    </a:moveTo>
                    <a:cubicBezTo>
                      <a:pt x="186" y="48"/>
                      <a:pt x="186" y="49"/>
                      <a:pt x="186" y="50"/>
                    </a:cubicBezTo>
                    <a:cubicBezTo>
                      <a:pt x="186" y="49"/>
                      <a:pt x="186" y="47"/>
                      <a:pt x="185" y="47"/>
                    </a:cubicBezTo>
                    <a:moveTo>
                      <a:pt x="183" y="45"/>
                    </a:moveTo>
                    <a:cubicBezTo>
                      <a:pt x="183" y="45"/>
                      <a:pt x="183" y="45"/>
                      <a:pt x="183" y="45"/>
                    </a:cubicBezTo>
                    <a:cubicBezTo>
                      <a:pt x="183" y="45"/>
                      <a:pt x="183" y="45"/>
                      <a:pt x="183" y="45"/>
                    </a:cubicBezTo>
                    <a:cubicBezTo>
                      <a:pt x="183" y="45"/>
                      <a:pt x="183" y="45"/>
                      <a:pt x="183" y="45"/>
                    </a:cubicBezTo>
                    <a:cubicBezTo>
                      <a:pt x="183" y="45"/>
                      <a:pt x="183" y="45"/>
                      <a:pt x="183" y="45"/>
                    </a:cubicBezTo>
                    <a:moveTo>
                      <a:pt x="182" y="45"/>
                    </a:moveTo>
                    <a:cubicBezTo>
                      <a:pt x="182" y="45"/>
                      <a:pt x="182" y="45"/>
                      <a:pt x="182" y="45"/>
                    </a:cubicBezTo>
                    <a:cubicBezTo>
                      <a:pt x="182" y="45"/>
                      <a:pt x="182" y="45"/>
                      <a:pt x="182" y="45"/>
                    </a:cubicBezTo>
                    <a:moveTo>
                      <a:pt x="182" y="45"/>
                    </a:moveTo>
                    <a:cubicBezTo>
                      <a:pt x="182" y="45"/>
                      <a:pt x="182" y="45"/>
                      <a:pt x="182" y="45"/>
                    </a:cubicBezTo>
                    <a:cubicBezTo>
                      <a:pt x="182" y="45"/>
                      <a:pt x="182" y="45"/>
                      <a:pt x="182" y="45"/>
                    </a:cubicBezTo>
                    <a:moveTo>
                      <a:pt x="182" y="45"/>
                    </a:moveTo>
                    <a:cubicBezTo>
                      <a:pt x="182" y="45"/>
                      <a:pt x="182" y="45"/>
                      <a:pt x="182" y="45"/>
                    </a:cubicBezTo>
                    <a:cubicBezTo>
                      <a:pt x="182" y="45"/>
                      <a:pt x="182" y="45"/>
                      <a:pt x="182" y="45"/>
                    </a:cubicBezTo>
                    <a:moveTo>
                      <a:pt x="182" y="45"/>
                    </a:moveTo>
                    <a:cubicBezTo>
                      <a:pt x="182" y="45"/>
                      <a:pt x="182" y="45"/>
                      <a:pt x="182" y="45"/>
                    </a:cubicBezTo>
                    <a:cubicBezTo>
                      <a:pt x="182" y="45"/>
                      <a:pt x="182" y="45"/>
                      <a:pt x="182" y="45"/>
                    </a:cubicBezTo>
                    <a:moveTo>
                      <a:pt x="180" y="44"/>
                    </a:moveTo>
                    <a:cubicBezTo>
                      <a:pt x="180" y="44"/>
                      <a:pt x="180" y="44"/>
                      <a:pt x="180" y="44"/>
                    </a:cubicBezTo>
                    <a:cubicBezTo>
                      <a:pt x="180" y="44"/>
                      <a:pt x="180" y="44"/>
                      <a:pt x="180" y="44"/>
                    </a:cubicBezTo>
                    <a:moveTo>
                      <a:pt x="33" y="3"/>
                    </a:moveTo>
                    <a:cubicBezTo>
                      <a:pt x="33" y="3"/>
                      <a:pt x="33" y="3"/>
                      <a:pt x="33" y="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3" y="3"/>
                      <a:pt x="33" y="3"/>
                    </a:cubicBezTo>
                    <a:moveTo>
                      <a:pt x="3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moveTo>
                      <a:pt x="3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5F63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80" name="ïṡḻîḍé"/>
              <p:cNvSpPr/>
              <p:nvPr/>
            </p:nvSpPr>
            <p:spPr bwMode="auto">
              <a:xfrm>
                <a:off x="9758363" y="3297238"/>
                <a:ext cx="506413" cy="282575"/>
              </a:xfrm>
              <a:custGeom>
                <a:avLst/>
                <a:gdLst>
                  <a:gd name="T0" fmla="*/ 37 w 186"/>
                  <a:gd name="T1" fmla="*/ 0 h 106"/>
                  <a:gd name="T2" fmla="*/ 33 w 186"/>
                  <a:gd name="T3" fmla="*/ 3 h 106"/>
                  <a:gd name="T4" fmla="*/ 33 w 186"/>
                  <a:gd name="T5" fmla="*/ 3 h 106"/>
                  <a:gd name="T6" fmla="*/ 0 w 186"/>
                  <a:gd name="T7" fmla="*/ 106 h 106"/>
                  <a:gd name="T8" fmla="*/ 186 w 186"/>
                  <a:gd name="T9" fmla="*/ 50 h 106"/>
                  <a:gd name="T10" fmla="*/ 186 w 186"/>
                  <a:gd name="T11" fmla="*/ 50 h 106"/>
                  <a:gd name="T12" fmla="*/ 185 w 186"/>
                  <a:gd name="T13" fmla="*/ 47 h 106"/>
                  <a:gd name="T14" fmla="*/ 183 w 186"/>
                  <a:gd name="T15" fmla="*/ 45 h 106"/>
                  <a:gd name="T16" fmla="*/ 183 w 186"/>
                  <a:gd name="T17" fmla="*/ 45 h 106"/>
                  <a:gd name="T18" fmla="*/ 183 w 186"/>
                  <a:gd name="T19" fmla="*/ 45 h 106"/>
                  <a:gd name="T20" fmla="*/ 182 w 186"/>
                  <a:gd name="T21" fmla="*/ 45 h 106"/>
                  <a:gd name="T22" fmla="*/ 182 w 186"/>
                  <a:gd name="T23" fmla="*/ 45 h 106"/>
                  <a:gd name="T24" fmla="*/ 182 w 186"/>
                  <a:gd name="T25" fmla="*/ 45 h 106"/>
                  <a:gd name="T26" fmla="*/ 182 w 186"/>
                  <a:gd name="T27" fmla="*/ 45 h 106"/>
                  <a:gd name="T28" fmla="*/ 182 w 186"/>
                  <a:gd name="T29" fmla="*/ 45 h 106"/>
                  <a:gd name="T30" fmla="*/ 182 w 186"/>
                  <a:gd name="T31" fmla="*/ 45 h 106"/>
                  <a:gd name="T32" fmla="*/ 182 w 186"/>
                  <a:gd name="T33" fmla="*/ 45 h 106"/>
                  <a:gd name="T34" fmla="*/ 182 w 186"/>
                  <a:gd name="T35" fmla="*/ 45 h 106"/>
                  <a:gd name="T36" fmla="*/ 180 w 186"/>
                  <a:gd name="T37" fmla="*/ 44 h 106"/>
                  <a:gd name="T38" fmla="*/ 180 w 186"/>
                  <a:gd name="T39" fmla="*/ 44 h 106"/>
                  <a:gd name="T40" fmla="*/ 38 w 186"/>
                  <a:gd name="T41" fmla="*/ 0 h 106"/>
                  <a:gd name="T42" fmla="*/ 38 w 186"/>
                  <a:gd name="T43" fmla="*/ 0 h 106"/>
                  <a:gd name="T44" fmla="*/ 38 w 186"/>
                  <a:gd name="T45" fmla="*/ 0 h 106"/>
                  <a:gd name="T46" fmla="*/ 38 w 186"/>
                  <a:gd name="T47" fmla="*/ 0 h 106"/>
                  <a:gd name="T48" fmla="*/ 38 w 186"/>
                  <a:gd name="T49" fmla="*/ 0 h 106"/>
                  <a:gd name="T50" fmla="*/ 37 w 186"/>
                  <a:gd name="T51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6" h="106">
                    <a:moveTo>
                      <a:pt x="37" y="0"/>
                    </a:moveTo>
                    <a:cubicBezTo>
                      <a:pt x="34" y="0"/>
                      <a:pt x="33" y="3"/>
                      <a:pt x="33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186" y="50"/>
                      <a:pt x="186" y="50"/>
                      <a:pt x="186" y="50"/>
                    </a:cubicBezTo>
                    <a:cubicBezTo>
                      <a:pt x="186" y="50"/>
                      <a:pt x="186" y="50"/>
                      <a:pt x="186" y="50"/>
                    </a:cubicBezTo>
                    <a:cubicBezTo>
                      <a:pt x="186" y="49"/>
                      <a:pt x="186" y="48"/>
                      <a:pt x="185" y="47"/>
                    </a:cubicBezTo>
                    <a:cubicBezTo>
                      <a:pt x="184" y="46"/>
                      <a:pt x="183" y="45"/>
                      <a:pt x="183" y="45"/>
                    </a:cubicBezTo>
                    <a:cubicBezTo>
                      <a:pt x="183" y="45"/>
                      <a:pt x="183" y="45"/>
                      <a:pt x="183" y="45"/>
                    </a:cubicBezTo>
                    <a:cubicBezTo>
                      <a:pt x="183" y="45"/>
                      <a:pt x="183" y="45"/>
                      <a:pt x="183" y="45"/>
                    </a:cubicBezTo>
                    <a:cubicBezTo>
                      <a:pt x="182" y="45"/>
                      <a:pt x="182" y="45"/>
                      <a:pt x="182" y="45"/>
                    </a:cubicBezTo>
                    <a:cubicBezTo>
                      <a:pt x="182" y="45"/>
                      <a:pt x="182" y="45"/>
                      <a:pt x="182" y="45"/>
                    </a:cubicBezTo>
                    <a:cubicBezTo>
                      <a:pt x="182" y="45"/>
                      <a:pt x="182" y="45"/>
                      <a:pt x="182" y="45"/>
                    </a:cubicBezTo>
                    <a:cubicBezTo>
                      <a:pt x="182" y="45"/>
                      <a:pt x="182" y="45"/>
                      <a:pt x="182" y="45"/>
                    </a:cubicBezTo>
                    <a:cubicBezTo>
                      <a:pt x="182" y="45"/>
                      <a:pt x="182" y="45"/>
                      <a:pt x="182" y="45"/>
                    </a:cubicBezTo>
                    <a:cubicBezTo>
                      <a:pt x="182" y="45"/>
                      <a:pt x="182" y="45"/>
                      <a:pt x="182" y="45"/>
                    </a:cubicBezTo>
                    <a:cubicBezTo>
                      <a:pt x="182" y="45"/>
                      <a:pt x="182" y="45"/>
                      <a:pt x="182" y="45"/>
                    </a:cubicBezTo>
                    <a:cubicBezTo>
                      <a:pt x="182" y="45"/>
                      <a:pt x="182" y="45"/>
                      <a:pt x="182" y="45"/>
                    </a:cubicBezTo>
                    <a:cubicBezTo>
                      <a:pt x="181" y="45"/>
                      <a:pt x="181" y="45"/>
                      <a:pt x="180" y="44"/>
                    </a:cubicBezTo>
                    <a:cubicBezTo>
                      <a:pt x="180" y="44"/>
                      <a:pt x="180" y="44"/>
                      <a:pt x="180" y="44"/>
                    </a:cubicBezTo>
                    <a:cubicBezTo>
                      <a:pt x="159" y="38"/>
                      <a:pt x="41" y="1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4D4F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81" name="íšliďe"/>
              <p:cNvSpPr/>
              <p:nvPr/>
            </p:nvSpPr>
            <p:spPr bwMode="auto">
              <a:xfrm>
                <a:off x="9588500" y="4576763"/>
                <a:ext cx="460375" cy="349250"/>
              </a:xfrm>
              <a:custGeom>
                <a:avLst/>
                <a:gdLst>
                  <a:gd name="T0" fmla="*/ 164 w 169"/>
                  <a:gd name="T1" fmla="*/ 92 h 131"/>
                  <a:gd name="T2" fmla="*/ 31 w 169"/>
                  <a:gd name="T3" fmla="*/ 130 h 131"/>
                  <a:gd name="T4" fmla="*/ 23 w 169"/>
                  <a:gd name="T5" fmla="*/ 125 h 131"/>
                  <a:gd name="T6" fmla="*/ 1 w 169"/>
                  <a:gd name="T7" fmla="*/ 47 h 131"/>
                  <a:gd name="T8" fmla="*/ 5 w 169"/>
                  <a:gd name="T9" fmla="*/ 39 h 131"/>
                  <a:gd name="T10" fmla="*/ 138 w 169"/>
                  <a:gd name="T11" fmla="*/ 1 h 131"/>
                  <a:gd name="T12" fmla="*/ 146 w 169"/>
                  <a:gd name="T13" fmla="*/ 6 h 131"/>
                  <a:gd name="T14" fmla="*/ 168 w 169"/>
                  <a:gd name="T15" fmla="*/ 84 h 131"/>
                  <a:gd name="T16" fmla="*/ 164 w 169"/>
                  <a:gd name="T17" fmla="*/ 9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131">
                    <a:moveTo>
                      <a:pt x="164" y="92"/>
                    </a:moveTo>
                    <a:cubicBezTo>
                      <a:pt x="31" y="130"/>
                      <a:pt x="31" y="130"/>
                      <a:pt x="31" y="130"/>
                    </a:cubicBezTo>
                    <a:cubicBezTo>
                      <a:pt x="28" y="131"/>
                      <a:pt x="24" y="129"/>
                      <a:pt x="23" y="12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0" y="43"/>
                      <a:pt x="2" y="40"/>
                      <a:pt x="5" y="39"/>
                    </a:cubicBezTo>
                    <a:cubicBezTo>
                      <a:pt x="138" y="1"/>
                      <a:pt x="138" y="1"/>
                      <a:pt x="138" y="1"/>
                    </a:cubicBezTo>
                    <a:cubicBezTo>
                      <a:pt x="141" y="0"/>
                      <a:pt x="145" y="2"/>
                      <a:pt x="146" y="6"/>
                    </a:cubicBezTo>
                    <a:cubicBezTo>
                      <a:pt x="168" y="84"/>
                      <a:pt x="168" y="84"/>
                      <a:pt x="168" y="84"/>
                    </a:cubicBezTo>
                    <a:cubicBezTo>
                      <a:pt x="169" y="88"/>
                      <a:pt x="167" y="91"/>
                      <a:pt x="164" y="92"/>
                    </a:cubicBezTo>
                    <a:close/>
                  </a:path>
                </a:pathLst>
              </a:custGeom>
              <a:solidFill>
                <a:srgbClr val="4146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82" name="íṥľïḋe"/>
              <p:cNvSpPr/>
              <p:nvPr/>
            </p:nvSpPr>
            <p:spPr bwMode="auto">
              <a:xfrm>
                <a:off x="9596438" y="4611688"/>
                <a:ext cx="412750" cy="168275"/>
              </a:xfrm>
              <a:custGeom>
                <a:avLst/>
                <a:gdLst>
                  <a:gd name="T0" fmla="*/ 260 w 260"/>
                  <a:gd name="T1" fmla="*/ 35 h 106"/>
                  <a:gd name="T2" fmla="*/ 11 w 260"/>
                  <a:gd name="T3" fmla="*/ 106 h 106"/>
                  <a:gd name="T4" fmla="*/ 0 w 260"/>
                  <a:gd name="T5" fmla="*/ 69 h 106"/>
                  <a:gd name="T6" fmla="*/ 249 w 260"/>
                  <a:gd name="T7" fmla="*/ 0 h 106"/>
                  <a:gd name="T8" fmla="*/ 260 w 260"/>
                  <a:gd name="T9" fmla="*/ 3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106">
                    <a:moveTo>
                      <a:pt x="260" y="35"/>
                    </a:moveTo>
                    <a:lnTo>
                      <a:pt x="11" y="106"/>
                    </a:lnTo>
                    <a:lnTo>
                      <a:pt x="0" y="69"/>
                    </a:lnTo>
                    <a:lnTo>
                      <a:pt x="249" y="0"/>
                    </a:lnTo>
                    <a:lnTo>
                      <a:pt x="260" y="35"/>
                    </a:lnTo>
                    <a:close/>
                  </a:path>
                </a:pathLst>
              </a:custGeom>
              <a:solidFill>
                <a:srgbClr val="2C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83" name="ïşľïḓè"/>
              <p:cNvSpPr/>
              <p:nvPr/>
            </p:nvSpPr>
            <p:spPr bwMode="auto">
              <a:xfrm>
                <a:off x="9625013" y="4705350"/>
                <a:ext cx="414338" cy="177800"/>
              </a:xfrm>
              <a:custGeom>
                <a:avLst/>
                <a:gdLst>
                  <a:gd name="T0" fmla="*/ 261 w 261"/>
                  <a:gd name="T1" fmla="*/ 43 h 112"/>
                  <a:gd name="T2" fmla="*/ 12 w 261"/>
                  <a:gd name="T3" fmla="*/ 112 h 112"/>
                  <a:gd name="T4" fmla="*/ 0 w 261"/>
                  <a:gd name="T5" fmla="*/ 68 h 112"/>
                  <a:gd name="T6" fmla="*/ 249 w 261"/>
                  <a:gd name="T7" fmla="*/ 0 h 112"/>
                  <a:gd name="T8" fmla="*/ 261 w 261"/>
                  <a:gd name="T9" fmla="*/ 4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1" h="112">
                    <a:moveTo>
                      <a:pt x="261" y="43"/>
                    </a:moveTo>
                    <a:lnTo>
                      <a:pt x="12" y="112"/>
                    </a:lnTo>
                    <a:lnTo>
                      <a:pt x="0" y="68"/>
                    </a:lnTo>
                    <a:lnTo>
                      <a:pt x="249" y="0"/>
                    </a:lnTo>
                    <a:lnTo>
                      <a:pt x="261" y="43"/>
                    </a:lnTo>
                    <a:close/>
                  </a:path>
                </a:pathLst>
              </a:custGeom>
              <a:solidFill>
                <a:srgbClr val="E9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84" name="íṡḷîḋe"/>
              <p:cNvSpPr/>
              <p:nvPr/>
            </p:nvSpPr>
            <p:spPr bwMode="auto">
              <a:xfrm>
                <a:off x="9853613" y="4764088"/>
                <a:ext cx="68263" cy="31750"/>
              </a:xfrm>
              <a:custGeom>
                <a:avLst/>
                <a:gdLst>
                  <a:gd name="T0" fmla="*/ 43 w 43"/>
                  <a:gd name="T1" fmla="*/ 8 h 20"/>
                  <a:gd name="T2" fmla="*/ 3 w 43"/>
                  <a:gd name="T3" fmla="*/ 20 h 20"/>
                  <a:gd name="T4" fmla="*/ 0 w 43"/>
                  <a:gd name="T5" fmla="*/ 11 h 20"/>
                  <a:gd name="T6" fmla="*/ 41 w 43"/>
                  <a:gd name="T7" fmla="*/ 0 h 20"/>
                  <a:gd name="T8" fmla="*/ 43 w 43"/>
                  <a:gd name="T9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0">
                    <a:moveTo>
                      <a:pt x="43" y="8"/>
                    </a:moveTo>
                    <a:lnTo>
                      <a:pt x="3" y="20"/>
                    </a:lnTo>
                    <a:lnTo>
                      <a:pt x="0" y="11"/>
                    </a:lnTo>
                    <a:lnTo>
                      <a:pt x="41" y="0"/>
                    </a:lnTo>
                    <a:lnTo>
                      <a:pt x="43" y="8"/>
                    </a:lnTo>
                    <a:close/>
                  </a:path>
                </a:pathLst>
              </a:custGeom>
              <a:solidFill>
                <a:srgbClr val="2C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85" name="îṣľíḑê"/>
              <p:cNvSpPr/>
              <p:nvPr/>
            </p:nvSpPr>
            <p:spPr bwMode="auto">
              <a:xfrm>
                <a:off x="9940925" y="4745038"/>
                <a:ext cx="50800" cy="23813"/>
              </a:xfrm>
              <a:custGeom>
                <a:avLst/>
                <a:gdLst>
                  <a:gd name="T0" fmla="*/ 32 w 32"/>
                  <a:gd name="T1" fmla="*/ 8 h 15"/>
                  <a:gd name="T2" fmla="*/ 3 w 32"/>
                  <a:gd name="T3" fmla="*/ 15 h 15"/>
                  <a:gd name="T4" fmla="*/ 0 w 32"/>
                  <a:gd name="T5" fmla="*/ 8 h 15"/>
                  <a:gd name="T6" fmla="*/ 29 w 32"/>
                  <a:gd name="T7" fmla="*/ 0 h 15"/>
                  <a:gd name="T8" fmla="*/ 32 w 32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5">
                    <a:moveTo>
                      <a:pt x="32" y="8"/>
                    </a:moveTo>
                    <a:lnTo>
                      <a:pt x="3" y="15"/>
                    </a:lnTo>
                    <a:lnTo>
                      <a:pt x="0" y="8"/>
                    </a:lnTo>
                    <a:lnTo>
                      <a:pt x="29" y="0"/>
                    </a:lnTo>
                    <a:lnTo>
                      <a:pt x="32" y="8"/>
                    </a:lnTo>
                    <a:close/>
                  </a:path>
                </a:pathLst>
              </a:custGeom>
              <a:solidFill>
                <a:srgbClr val="2C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86" name="îṥḷidé"/>
              <p:cNvSpPr/>
              <p:nvPr/>
            </p:nvSpPr>
            <p:spPr bwMode="auto">
              <a:xfrm>
                <a:off x="9605963" y="4600575"/>
                <a:ext cx="334963" cy="96838"/>
              </a:xfrm>
              <a:custGeom>
                <a:avLst/>
                <a:gdLst>
                  <a:gd name="T0" fmla="*/ 211 w 211"/>
                  <a:gd name="T1" fmla="*/ 2 h 61"/>
                  <a:gd name="T2" fmla="*/ 0 w 211"/>
                  <a:gd name="T3" fmla="*/ 61 h 61"/>
                  <a:gd name="T4" fmla="*/ 0 w 211"/>
                  <a:gd name="T5" fmla="*/ 59 h 61"/>
                  <a:gd name="T6" fmla="*/ 211 w 211"/>
                  <a:gd name="T7" fmla="*/ 0 h 61"/>
                  <a:gd name="T8" fmla="*/ 211 w 211"/>
                  <a:gd name="T9" fmla="*/ 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" h="61">
                    <a:moveTo>
                      <a:pt x="211" y="2"/>
                    </a:moveTo>
                    <a:lnTo>
                      <a:pt x="0" y="61"/>
                    </a:lnTo>
                    <a:lnTo>
                      <a:pt x="0" y="59"/>
                    </a:lnTo>
                    <a:lnTo>
                      <a:pt x="211" y="0"/>
                    </a:lnTo>
                    <a:lnTo>
                      <a:pt x="211" y="2"/>
                    </a:lnTo>
                    <a:close/>
                  </a:path>
                </a:pathLst>
              </a:custGeom>
              <a:solidFill>
                <a:srgbClr val="2C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87" name="iSḻïḋè"/>
              <p:cNvSpPr/>
              <p:nvPr/>
            </p:nvSpPr>
            <p:spPr bwMode="auto">
              <a:xfrm>
                <a:off x="9664700" y="4811713"/>
                <a:ext cx="327025" cy="95250"/>
              </a:xfrm>
              <a:custGeom>
                <a:avLst/>
                <a:gdLst>
                  <a:gd name="T0" fmla="*/ 206 w 206"/>
                  <a:gd name="T1" fmla="*/ 3 h 60"/>
                  <a:gd name="T2" fmla="*/ 2 w 206"/>
                  <a:gd name="T3" fmla="*/ 60 h 60"/>
                  <a:gd name="T4" fmla="*/ 0 w 206"/>
                  <a:gd name="T5" fmla="*/ 55 h 60"/>
                  <a:gd name="T6" fmla="*/ 205 w 206"/>
                  <a:gd name="T7" fmla="*/ 0 h 60"/>
                  <a:gd name="T8" fmla="*/ 206 w 206"/>
                  <a:gd name="T9" fmla="*/ 3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60">
                    <a:moveTo>
                      <a:pt x="206" y="3"/>
                    </a:moveTo>
                    <a:lnTo>
                      <a:pt x="2" y="60"/>
                    </a:lnTo>
                    <a:lnTo>
                      <a:pt x="0" y="55"/>
                    </a:lnTo>
                    <a:lnTo>
                      <a:pt x="205" y="0"/>
                    </a:lnTo>
                    <a:lnTo>
                      <a:pt x="206" y="3"/>
                    </a:lnTo>
                    <a:close/>
                  </a:path>
                </a:pathLst>
              </a:custGeom>
              <a:solidFill>
                <a:srgbClr val="2C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88" name="ïŝlíḋe"/>
              <p:cNvSpPr/>
              <p:nvPr/>
            </p:nvSpPr>
            <p:spPr bwMode="auto">
              <a:xfrm>
                <a:off x="9556750" y="4745038"/>
                <a:ext cx="490538" cy="404813"/>
              </a:xfrm>
              <a:custGeom>
                <a:avLst/>
                <a:gdLst>
                  <a:gd name="T0" fmla="*/ 135 w 180"/>
                  <a:gd name="T1" fmla="*/ 150 h 152"/>
                  <a:gd name="T2" fmla="*/ 4 w 180"/>
                  <a:gd name="T3" fmla="*/ 90 h 152"/>
                  <a:gd name="T4" fmla="*/ 1 w 180"/>
                  <a:gd name="T5" fmla="*/ 82 h 152"/>
                  <a:gd name="T6" fmla="*/ 37 w 180"/>
                  <a:gd name="T7" fmla="*/ 4 h 152"/>
                  <a:gd name="T8" fmla="*/ 45 w 180"/>
                  <a:gd name="T9" fmla="*/ 1 h 152"/>
                  <a:gd name="T10" fmla="*/ 176 w 180"/>
                  <a:gd name="T11" fmla="*/ 61 h 152"/>
                  <a:gd name="T12" fmla="*/ 179 w 180"/>
                  <a:gd name="T13" fmla="*/ 69 h 152"/>
                  <a:gd name="T14" fmla="*/ 143 w 180"/>
                  <a:gd name="T15" fmla="*/ 147 h 152"/>
                  <a:gd name="T16" fmla="*/ 135 w 180"/>
                  <a:gd name="T17" fmla="*/ 15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0" h="152">
                    <a:moveTo>
                      <a:pt x="135" y="150"/>
                    </a:moveTo>
                    <a:cubicBezTo>
                      <a:pt x="4" y="90"/>
                      <a:pt x="4" y="90"/>
                      <a:pt x="4" y="90"/>
                    </a:cubicBezTo>
                    <a:cubicBezTo>
                      <a:pt x="1" y="89"/>
                      <a:pt x="0" y="85"/>
                      <a:pt x="1" y="82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8" y="1"/>
                      <a:pt x="42" y="0"/>
                      <a:pt x="45" y="1"/>
                    </a:cubicBezTo>
                    <a:cubicBezTo>
                      <a:pt x="176" y="61"/>
                      <a:pt x="176" y="61"/>
                      <a:pt x="176" y="61"/>
                    </a:cubicBezTo>
                    <a:cubicBezTo>
                      <a:pt x="179" y="62"/>
                      <a:pt x="180" y="66"/>
                      <a:pt x="179" y="69"/>
                    </a:cubicBezTo>
                    <a:cubicBezTo>
                      <a:pt x="143" y="147"/>
                      <a:pt x="143" y="147"/>
                      <a:pt x="143" y="147"/>
                    </a:cubicBezTo>
                    <a:cubicBezTo>
                      <a:pt x="142" y="150"/>
                      <a:pt x="138" y="152"/>
                      <a:pt x="135" y="150"/>
                    </a:cubicBezTo>
                    <a:close/>
                  </a:path>
                </a:pathLst>
              </a:custGeom>
              <a:solidFill>
                <a:srgbClr val="4146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89" name="işļîde"/>
              <p:cNvSpPr/>
              <p:nvPr/>
            </p:nvSpPr>
            <p:spPr bwMode="auto">
              <a:xfrm>
                <a:off x="9831388" y="5035550"/>
                <a:ext cx="76200" cy="71438"/>
              </a:xfrm>
              <a:custGeom>
                <a:avLst/>
                <a:gdLst>
                  <a:gd name="T0" fmla="*/ 25 w 28"/>
                  <a:gd name="T1" fmla="*/ 19 h 27"/>
                  <a:gd name="T2" fmla="*/ 9 w 28"/>
                  <a:gd name="T3" fmla="*/ 24 h 27"/>
                  <a:gd name="T4" fmla="*/ 3 w 28"/>
                  <a:gd name="T5" fmla="*/ 9 h 27"/>
                  <a:gd name="T6" fmla="*/ 19 w 28"/>
                  <a:gd name="T7" fmla="*/ 3 h 27"/>
                  <a:gd name="T8" fmla="*/ 25 w 28"/>
                  <a:gd name="T9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7">
                    <a:moveTo>
                      <a:pt x="25" y="19"/>
                    </a:moveTo>
                    <a:cubicBezTo>
                      <a:pt x="22" y="25"/>
                      <a:pt x="15" y="27"/>
                      <a:pt x="9" y="24"/>
                    </a:cubicBezTo>
                    <a:cubicBezTo>
                      <a:pt x="3" y="22"/>
                      <a:pt x="0" y="15"/>
                      <a:pt x="3" y="9"/>
                    </a:cubicBezTo>
                    <a:cubicBezTo>
                      <a:pt x="6" y="3"/>
                      <a:pt x="13" y="0"/>
                      <a:pt x="19" y="3"/>
                    </a:cubicBezTo>
                    <a:cubicBezTo>
                      <a:pt x="25" y="5"/>
                      <a:pt x="28" y="13"/>
                      <a:pt x="25" y="19"/>
                    </a:cubicBezTo>
                    <a:close/>
                  </a:path>
                </a:pathLst>
              </a:custGeom>
              <a:solidFill>
                <a:srgbClr val="F9D9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90" name="ïšḷiḑè"/>
              <p:cNvSpPr/>
              <p:nvPr/>
            </p:nvSpPr>
            <p:spPr bwMode="auto">
              <a:xfrm>
                <a:off x="9872663" y="5053013"/>
                <a:ext cx="76200" cy="73025"/>
              </a:xfrm>
              <a:custGeom>
                <a:avLst/>
                <a:gdLst>
                  <a:gd name="T0" fmla="*/ 25 w 28"/>
                  <a:gd name="T1" fmla="*/ 18 h 27"/>
                  <a:gd name="T2" fmla="*/ 9 w 28"/>
                  <a:gd name="T3" fmla="*/ 24 h 27"/>
                  <a:gd name="T4" fmla="*/ 3 w 28"/>
                  <a:gd name="T5" fmla="*/ 8 h 27"/>
                  <a:gd name="T6" fmla="*/ 19 w 28"/>
                  <a:gd name="T7" fmla="*/ 3 h 27"/>
                  <a:gd name="T8" fmla="*/ 25 w 28"/>
                  <a:gd name="T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7">
                    <a:moveTo>
                      <a:pt x="25" y="18"/>
                    </a:moveTo>
                    <a:cubicBezTo>
                      <a:pt x="22" y="24"/>
                      <a:pt x="15" y="27"/>
                      <a:pt x="9" y="24"/>
                    </a:cubicBezTo>
                    <a:cubicBezTo>
                      <a:pt x="3" y="22"/>
                      <a:pt x="0" y="14"/>
                      <a:pt x="3" y="8"/>
                    </a:cubicBezTo>
                    <a:cubicBezTo>
                      <a:pt x="6" y="2"/>
                      <a:pt x="13" y="0"/>
                      <a:pt x="19" y="3"/>
                    </a:cubicBezTo>
                    <a:cubicBezTo>
                      <a:pt x="25" y="5"/>
                      <a:pt x="28" y="12"/>
                      <a:pt x="25" y="18"/>
                    </a:cubicBezTo>
                    <a:close/>
                  </a:path>
                </a:pathLst>
              </a:custGeom>
              <a:solidFill>
                <a:srgbClr val="E84B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91" name="îSḻîdé"/>
              <p:cNvSpPr/>
              <p:nvPr/>
            </p:nvSpPr>
            <p:spPr bwMode="auto">
              <a:xfrm>
                <a:off x="9564688" y="4926013"/>
                <a:ext cx="266700" cy="138113"/>
              </a:xfrm>
              <a:custGeom>
                <a:avLst/>
                <a:gdLst>
                  <a:gd name="T0" fmla="*/ 159 w 168"/>
                  <a:gd name="T1" fmla="*/ 87 h 87"/>
                  <a:gd name="T2" fmla="*/ 0 w 168"/>
                  <a:gd name="T3" fmla="*/ 15 h 87"/>
                  <a:gd name="T4" fmla="*/ 8 w 168"/>
                  <a:gd name="T5" fmla="*/ 0 h 87"/>
                  <a:gd name="T6" fmla="*/ 168 w 168"/>
                  <a:gd name="T7" fmla="*/ 70 h 87"/>
                  <a:gd name="T8" fmla="*/ 159 w 168"/>
                  <a:gd name="T9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87">
                    <a:moveTo>
                      <a:pt x="159" y="87"/>
                    </a:moveTo>
                    <a:lnTo>
                      <a:pt x="0" y="15"/>
                    </a:lnTo>
                    <a:lnTo>
                      <a:pt x="8" y="0"/>
                    </a:lnTo>
                    <a:lnTo>
                      <a:pt x="168" y="70"/>
                    </a:lnTo>
                    <a:lnTo>
                      <a:pt x="159" y="87"/>
                    </a:lnTo>
                    <a:close/>
                  </a:path>
                </a:pathLst>
              </a:custGeom>
              <a:solidFill>
                <a:srgbClr val="2C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92" name="íṧḷïďé"/>
              <p:cNvSpPr/>
              <p:nvPr/>
            </p:nvSpPr>
            <p:spPr bwMode="auto">
              <a:xfrm>
                <a:off x="9618663" y="4749800"/>
                <a:ext cx="428625" cy="258763"/>
              </a:xfrm>
              <a:custGeom>
                <a:avLst/>
                <a:gdLst>
                  <a:gd name="T0" fmla="*/ 244 w 270"/>
                  <a:gd name="T1" fmla="*/ 163 h 163"/>
                  <a:gd name="T2" fmla="*/ 0 w 270"/>
                  <a:gd name="T3" fmla="*/ 54 h 163"/>
                  <a:gd name="T4" fmla="*/ 26 w 270"/>
                  <a:gd name="T5" fmla="*/ 0 h 163"/>
                  <a:gd name="T6" fmla="*/ 270 w 270"/>
                  <a:gd name="T7" fmla="*/ 109 h 163"/>
                  <a:gd name="T8" fmla="*/ 244 w 270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" h="163">
                    <a:moveTo>
                      <a:pt x="244" y="163"/>
                    </a:moveTo>
                    <a:lnTo>
                      <a:pt x="0" y="54"/>
                    </a:lnTo>
                    <a:lnTo>
                      <a:pt x="26" y="0"/>
                    </a:lnTo>
                    <a:lnTo>
                      <a:pt x="270" y="109"/>
                    </a:lnTo>
                    <a:lnTo>
                      <a:pt x="244" y="163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93" name="îṣlîḑè"/>
              <p:cNvSpPr/>
              <p:nvPr/>
            </p:nvSpPr>
            <p:spPr bwMode="auto">
              <a:xfrm>
                <a:off x="9750425" y="4832350"/>
                <a:ext cx="31750" cy="38100"/>
              </a:xfrm>
              <a:custGeom>
                <a:avLst/>
                <a:gdLst>
                  <a:gd name="T0" fmla="*/ 15 w 20"/>
                  <a:gd name="T1" fmla="*/ 14 h 24"/>
                  <a:gd name="T2" fmla="*/ 10 w 20"/>
                  <a:gd name="T3" fmla="*/ 12 h 24"/>
                  <a:gd name="T4" fmla="*/ 6 w 20"/>
                  <a:gd name="T5" fmla="*/ 17 h 24"/>
                  <a:gd name="T6" fmla="*/ 12 w 20"/>
                  <a:gd name="T7" fmla="*/ 19 h 24"/>
                  <a:gd name="T8" fmla="*/ 13 w 20"/>
                  <a:gd name="T9" fmla="*/ 17 h 24"/>
                  <a:gd name="T10" fmla="*/ 15 w 20"/>
                  <a:gd name="T11" fmla="*/ 19 h 24"/>
                  <a:gd name="T12" fmla="*/ 13 w 20"/>
                  <a:gd name="T13" fmla="*/ 24 h 24"/>
                  <a:gd name="T14" fmla="*/ 0 w 20"/>
                  <a:gd name="T15" fmla="*/ 17 h 24"/>
                  <a:gd name="T16" fmla="*/ 0 w 20"/>
                  <a:gd name="T17" fmla="*/ 15 h 24"/>
                  <a:gd name="T18" fmla="*/ 3 w 20"/>
                  <a:gd name="T19" fmla="*/ 15 h 24"/>
                  <a:gd name="T20" fmla="*/ 8 w 20"/>
                  <a:gd name="T21" fmla="*/ 3 h 24"/>
                  <a:gd name="T22" fmla="*/ 6 w 20"/>
                  <a:gd name="T23" fmla="*/ 2 h 24"/>
                  <a:gd name="T24" fmla="*/ 8 w 20"/>
                  <a:gd name="T25" fmla="*/ 0 h 24"/>
                  <a:gd name="T26" fmla="*/ 13 w 20"/>
                  <a:gd name="T27" fmla="*/ 2 h 24"/>
                  <a:gd name="T28" fmla="*/ 20 w 20"/>
                  <a:gd name="T29" fmla="*/ 5 h 24"/>
                  <a:gd name="T30" fmla="*/ 18 w 20"/>
                  <a:gd name="T31" fmla="*/ 10 h 24"/>
                  <a:gd name="T32" fmla="*/ 17 w 20"/>
                  <a:gd name="T33" fmla="*/ 9 h 24"/>
                  <a:gd name="T34" fmla="*/ 17 w 20"/>
                  <a:gd name="T35" fmla="*/ 7 h 24"/>
                  <a:gd name="T36" fmla="*/ 12 w 20"/>
                  <a:gd name="T37" fmla="*/ 5 h 24"/>
                  <a:gd name="T38" fmla="*/ 10 w 20"/>
                  <a:gd name="T39" fmla="*/ 9 h 24"/>
                  <a:gd name="T40" fmla="*/ 15 w 20"/>
                  <a:gd name="T41" fmla="*/ 12 h 24"/>
                  <a:gd name="T42" fmla="*/ 15 w 20"/>
                  <a:gd name="T43" fmla="*/ 1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24">
                    <a:moveTo>
                      <a:pt x="15" y="14"/>
                    </a:moveTo>
                    <a:lnTo>
                      <a:pt x="10" y="12"/>
                    </a:lnTo>
                    <a:lnTo>
                      <a:pt x="6" y="17"/>
                    </a:lnTo>
                    <a:lnTo>
                      <a:pt x="12" y="19"/>
                    </a:lnTo>
                    <a:lnTo>
                      <a:pt x="13" y="17"/>
                    </a:lnTo>
                    <a:lnTo>
                      <a:pt x="15" y="19"/>
                    </a:lnTo>
                    <a:lnTo>
                      <a:pt x="13" y="24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3" y="15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20" y="5"/>
                    </a:lnTo>
                    <a:lnTo>
                      <a:pt x="18" y="10"/>
                    </a:lnTo>
                    <a:lnTo>
                      <a:pt x="17" y="9"/>
                    </a:lnTo>
                    <a:lnTo>
                      <a:pt x="17" y="7"/>
                    </a:lnTo>
                    <a:lnTo>
                      <a:pt x="12" y="5"/>
                    </a:lnTo>
                    <a:lnTo>
                      <a:pt x="10" y="9"/>
                    </a:lnTo>
                    <a:lnTo>
                      <a:pt x="15" y="12"/>
                    </a:lnTo>
                    <a:lnTo>
                      <a:pt x="15" y="14"/>
                    </a:lnTo>
                    <a:close/>
                  </a:path>
                </a:pathLst>
              </a:custGeom>
              <a:solidFill>
                <a:srgbClr val="2C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94" name="ï$ľíḋé"/>
              <p:cNvSpPr/>
              <p:nvPr/>
            </p:nvSpPr>
            <p:spPr bwMode="auto">
              <a:xfrm>
                <a:off x="9779000" y="4856163"/>
                <a:ext cx="14288" cy="11113"/>
              </a:xfrm>
              <a:custGeom>
                <a:avLst/>
                <a:gdLst>
                  <a:gd name="T0" fmla="*/ 7 w 9"/>
                  <a:gd name="T1" fmla="*/ 7 h 7"/>
                  <a:gd name="T2" fmla="*/ 0 w 9"/>
                  <a:gd name="T3" fmla="*/ 4 h 7"/>
                  <a:gd name="T4" fmla="*/ 2 w 9"/>
                  <a:gd name="T5" fmla="*/ 0 h 7"/>
                  <a:gd name="T6" fmla="*/ 9 w 9"/>
                  <a:gd name="T7" fmla="*/ 4 h 7"/>
                  <a:gd name="T8" fmla="*/ 7 w 9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7">
                    <a:moveTo>
                      <a:pt x="7" y="7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9" y="4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2C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95" name="i$ľîḋè"/>
              <p:cNvSpPr/>
              <p:nvPr/>
            </p:nvSpPr>
            <p:spPr bwMode="auto">
              <a:xfrm>
                <a:off x="9793288" y="4851400"/>
                <a:ext cx="34925" cy="36513"/>
              </a:xfrm>
              <a:custGeom>
                <a:avLst/>
                <a:gdLst>
                  <a:gd name="T0" fmla="*/ 10 w 13"/>
                  <a:gd name="T1" fmla="*/ 5 h 14"/>
                  <a:gd name="T2" fmla="*/ 9 w 13"/>
                  <a:gd name="T3" fmla="*/ 4 h 14"/>
                  <a:gd name="T4" fmla="*/ 4 w 13"/>
                  <a:gd name="T5" fmla="*/ 6 h 14"/>
                  <a:gd name="T6" fmla="*/ 5 w 13"/>
                  <a:gd name="T7" fmla="*/ 11 h 14"/>
                  <a:gd name="T8" fmla="*/ 9 w 13"/>
                  <a:gd name="T9" fmla="*/ 11 h 14"/>
                  <a:gd name="T10" fmla="*/ 9 w 13"/>
                  <a:gd name="T11" fmla="*/ 13 h 14"/>
                  <a:gd name="T12" fmla="*/ 4 w 13"/>
                  <a:gd name="T13" fmla="*/ 13 h 14"/>
                  <a:gd name="T14" fmla="*/ 2 w 13"/>
                  <a:gd name="T15" fmla="*/ 5 h 14"/>
                  <a:gd name="T16" fmla="*/ 9 w 13"/>
                  <a:gd name="T17" fmla="*/ 2 h 14"/>
                  <a:gd name="T18" fmla="*/ 13 w 13"/>
                  <a:gd name="T19" fmla="*/ 4 h 14"/>
                  <a:gd name="T20" fmla="*/ 11 w 13"/>
                  <a:gd name="T21" fmla="*/ 7 h 14"/>
                  <a:gd name="T22" fmla="*/ 10 w 13"/>
                  <a:gd name="T23" fmla="*/ 6 h 14"/>
                  <a:gd name="T24" fmla="*/ 10 w 13"/>
                  <a:gd name="T25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" h="14">
                    <a:moveTo>
                      <a:pt x="10" y="5"/>
                    </a:moveTo>
                    <a:cubicBezTo>
                      <a:pt x="10" y="5"/>
                      <a:pt x="10" y="4"/>
                      <a:pt x="9" y="4"/>
                    </a:cubicBezTo>
                    <a:cubicBezTo>
                      <a:pt x="7" y="3"/>
                      <a:pt x="6" y="4"/>
                      <a:pt x="4" y="6"/>
                    </a:cubicBezTo>
                    <a:cubicBezTo>
                      <a:pt x="3" y="9"/>
                      <a:pt x="4" y="10"/>
                      <a:pt x="5" y="11"/>
                    </a:cubicBezTo>
                    <a:cubicBezTo>
                      <a:pt x="7" y="11"/>
                      <a:pt x="9" y="11"/>
                      <a:pt x="9" y="11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7" y="14"/>
                      <a:pt x="4" y="13"/>
                    </a:cubicBezTo>
                    <a:cubicBezTo>
                      <a:pt x="1" y="11"/>
                      <a:pt x="0" y="9"/>
                      <a:pt x="2" y="5"/>
                    </a:cubicBezTo>
                    <a:cubicBezTo>
                      <a:pt x="3" y="1"/>
                      <a:pt x="6" y="0"/>
                      <a:pt x="9" y="2"/>
                    </a:cubicBezTo>
                    <a:cubicBezTo>
                      <a:pt x="11" y="3"/>
                      <a:pt x="13" y="4"/>
                      <a:pt x="13" y="4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6"/>
                      <a:pt x="10" y="6"/>
                      <a:pt x="10" y="6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2C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96" name="ïşľîde"/>
              <p:cNvSpPr/>
              <p:nvPr/>
            </p:nvSpPr>
            <p:spPr bwMode="auto">
              <a:xfrm>
                <a:off x="9815513" y="4867275"/>
                <a:ext cx="31750" cy="34925"/>
              </a:xfrm>
              <a:custGeom>
                <a:avLst/>
                <a:gdLst>
                  <a:gd name="T0" fmla="*/ 20 w 20"/>
                  <a:gd name="T1" fmla="*/ 22 h 22"/>
                  <a:gd name="T2" fmla="*/ 12 w 20"/>
                  <a:gd name="T3" fmla="*/ 18 h 22"/>
                  <a:gd name="T4" fmla="*/ 12 w 20"/>
                  <a:gd name="T5" fmla="*/ 17 h 22"/>
                  <a:gd name="T6" fmla="*/ 15 w 20"/>
                  <a:gd name="T7" fmla="*/ 17 h 22"/>
                  <a:gd name="T8" fmla="*/ 15 w 20"/>
                  <a:gd name="T9" fmla="*/ 15 h 22"/>
                  <a:gd name="T10" fmla="*/ 8 w 20"/>
                  <a:gd name="T11" fmla="*/ 12 h 22"/>
                  <a:gd name="T12" fmla="*/ 8 w 20"/>
                  <a:gd name="T13" fmla="*/ 13 h 22"/>
                  <a:gd name="T14" fmla="*/ 10 w 20"/>
                  <a:gd name="T15" fmla="*/ 15 h 22"/>
                  <a:gd name="T16" fmla="*/ 8 w 20"/>
                  <a:gd name="T17" fmla="*/ 17 h 22"/>
                  <a:gd name="T18" fmla="*/ 0 w 20"/>
                  <a:gd name="T19" fmla="*/ 13 h 22"/>
                  <a:gd name="T20" fmla="*/ 1 w 20"/>
                  <a:gd name="T21" fmla="*/ 12 h 22"/>
                  <a:gd name="T22" fmla="*/ 3 w 20"/>
                  <a:gd name="T23" fmla="*/ 12 h 22"/>
                  <a:gd name="T24" fmla="*/ 17 w 20"/>
                  <a:gd name="T25" fmla="*/ 0 h 22"/>
                  <a:gd name="T26" fmla="*/ 20 w 20"/>
                  <a:gd name="T27" fmla="*/ 2 h 22"/>
                  <a:gd name="T28" fmla="*/ 19 w 20"/>
                  <a:gd name="T29" fmla="*/ 18 h 22"/>
                  <a:gd name="T30" fmla="*/ 20 w 20"/>
                  <a:gd name="T31" fmla="*/ 20 h 22"/>
                  <a:gd name="T32" fmla="*/ 20 w 20"/>
                  <a:gd name="T33" fmla="*/ 22 h 22"/>
                  <a:gd name="T34" fmla="*/ 17 w 20"/>
                  <a:gd name="T35" fmla="*/ 5 h 22"/>
                  <a:gd name="T36" fmla="*/ 12 w 20"/>
                  <a:gd name="T37" fmla="*/ 10 h 22"/>
                  <a:gd name="T38" fmla="*/ 15 w 20"/>
                  <a:gd name="T39" fmla="*/ 12 h 22"/>
                  <a:gd name="T40" fmla="*/ 17 w 20"/>
                  <a:gd name="T41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22">
                    <a:moveTo>
                      <a:pt x="20" y="22"/>
                    </a:moveTo>
                    <a:lnTo>
                      <a:pt x="12" y="18"/>
                    </a:lnTo>
                    <a:lnTo>
                      <a:pt x="12" y="17"/>
                    </a:lnTo>
                    <a:lnTo>
                      <a:pt x="15" y="17"/>
                    </a:lnTo>
                    <a:lnTo>
                      <a:pt x="15" y="15"/>
                    </a:lnTo>
                    <a:lnTo>
                      <a:pt x="8" y="12"/>
                    </a:lnTo>
                    <a:lnTo>
                      <a:pt x="8" y="13"/>
                    </a:lnTo>
                    <a:lnTo>
                      <a:pt x="10" y="15"/>
                    </a:lnTo>
                    <a:lnTo>
                      <a:pt x="8" y="17"/>
                    </a:lnTo>
                    <a:lnTo>
                      <a:pt x="0" y="13"/>
                    </a:lnTo>
                    <a:lnTo>
                      <a:pt x="1" y="12"/>
                    </a:lnTo>
                    <a:lnTo>
                      <a:pt x="3" y="12"/>
                    </a:lnTo>
                    <a:lnTo>
                      <a:pt x="17" y="0"/>
                    </a:lnTo>
                    <a:lnTo>
                      <a:pt x="20" y="2"/>
                    </a:lnTo>
                    <a:lnTo>
                      <a:pt x="19" y="18"/>
                    </a:lnTo>
                    <a:lnTo>
                      <a:pt x="20" y="20"/>
                    </a:lnTo>
                    <a:lnTo>
                      <a:pt x="20" y="22"/>
                    </a:lnTo>
                    <a:close/>
                    <a:moveTo>
                      <a:pt x="17" y="5"/>
                    </a:moveTo>
                    <a:lnTo>
                      <a:pt x="12" y="10"/>
                    </a:lnTo>
                    <a:lnTo>
                      <a:pt x="15" y="1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2C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97" name="íṡļîďè"/>
              <p:cNvSpPr/>
              <p:nvPr/>
            </p:nvSpPr>
            <p:spPr bwMode="auto">
              <a:xfrm>
                <a:off x="9847263" y="4875213"/>
                <a:ext cx="36513" cy="39688"/>
              </a:xfrm>
              <a:custGeom>
                <a:avLst/>
                <a:gdLst>
                  <a:gd name="T0" fmla="*/ 1 w 13"/>
                  <a:gd name="T1" fmla="*/ 9 h 15"/>
                  <a:gd name="T2" fmla="*/ 2 w 13"/>
                  <a:gd name="T3" fmla="*/ 9 h 15"/>
                  <a:gd name="T4" fmla="*/ 5 w 13"/>
                  <a:gd name="T5" fmla="*/ 2 h 15"/>
                  <a:gd name="T6" fmla="*/ 4 w 13"/>
                  <a:gd name="T7" fmla="*/ 1 h 15"/>
                  <a:gd name="T8" fmla="*/ 5 w 13"/>
                  <a:gd name="T9" fmla="*/ 0 h 15"/>
                  <a:gd name="T10" fmla="*/ 9 w 13"/>
                  <a:gd name="T11" fmla="*/ 2 h 15"/>
                  <a:gd name="T12" fmla="*/ 10 w 13"/>
                  <a:gd name="T13" fmla="*/ 2 h 15"/>
                  <a:gd name="T14" fmla="*/ 12 w 13"/>
                  <a:gd name="T15" fmla="*/ 7 h 15"/>
                  <a:gd name="T16" fmla="*/ 9 w 13"/>
                  <a:gd name="T17" fmla="*/ 9 h 15"/>
                  <a:gd name="T18" fmla="*/ 9 w 13"/>
                  <a:gd name="T19" fmla="*/ 10 h 15"/>
                  <a:gd name="T20" fmla="*/ 9 w 13"/>
                  <a:gd name="T21" fmla="*/ 13 h 15"/>
                  <a:gd name="T22" fmla="*/ 10 w 13"/>
                  <a:gd name="T23" fmla="*/ 14 h 15"/>
                  <a:gd name="T24" fmla="*/ 10 w 13"/>
                  <a:gd name="T25" fmla="*/ 15 h 15"/>
                  <a:gd name="T26" fmla="*/ 7 w 13"/>
                  <a:gd name="T27" fmla="*/ 14 h 15"/>
                  <a:gd name="T28" fmla="*/ 7 w 13"/>
                  <a:gd name="T29" fmla="*/ 10 h 15"/>
                  <a:gd name="T30" fmla="*/ 6 w 13"/>
                  <a:gd name="T31" fmla="*/ 8 h 15"/>
                  <a:gd name="T32" fmla="*/ 6 w 13"/>
                  <a:gd name="T33" fmla="*/ 8 h 15"/>
                  <a:gd name="T34" fmla="*/ 4 w 13"/>
                  <a:gd name="T35" fmla="*/ 11 h 15"/>
                  <a:gd name="T36" fmla="*/ 5 w 13"/>
                  <a:gd name="T37" fmla="*/ 11 h 15"/>
                  <a:gd name="T38" fmla="*/ 5 w 13"/>
                  <a:gd name="T39" fmla="*/ 13 h 15"/>
                  <a:gd name="T40" fmla="*/ 0 w 13"/>
                  <a:gd name="T41" fmla="*/ 11 h 15"/>
                  <a:gd name="T42" fmla="*/ 1 w 13"/>
                  <a:gd name="T43" fmla="*/ 9 h 15"/>
                  <a:gd name="T44" fmla="*/ 7 w 13"/>
                  <a:gd name="T45" fmla="*/ 7 h 15"/>
                  <a:gd name="T46" fmla="*/ 10 w 13"/>
                  <a:gd name="T47" fmla="*/ 6 h 15"/>
                  <a:gd name="T48" fmla="*/ 9 w 13"/>
                  <a:gd name="T49" fmla="*/ 4 h 15"/>
                  <a:gd name="T50" fmla="*/ 8 w 13"/>
                  <a:gd name="T51" fmla="*/ 3 h 15"/>
                  <a:gd name="T52" fmla="*/ 6 w 13"/>
                  <a:gd name="T53" fmla="*/ 6 h 15"/>
                  <a:gd name="T54" fmla="*/ 7 w 13"/>
                  <a:gd name="T55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" h="15">
                    <a:moveTo>
                      <a:pt x="1" y="9"/>
                    </a:moveTo>
                    <a:cubicBezTo>
                      <a:pt x="2" y="9"/>
                      <a:pt x="2" y="9"/>
                      <a:pt x="2" y="9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2" y="3"/>
                      <a:pt x="13" y="5"/>
                      <a:pt x="12" y="7"/>
                    </a:cubicBezTo>
                    <a:cubicBezTo>
                      <a:pt x="12" y="8"/>
                      <a:pt x="10" y="9"/>
                      <a:pt x="9" y="9"/>
                    </a:cubicBezTo>
                    <a:cubicBezTo>
                      <a:pt x="9" y="9"/>
                      <a:pt x="9" y="10"/>
                      <a:pt x="9" y="10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9"/>
                      <a:pt x="7" y="9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0" y="11"/>
                      <a:pt x="0" y="11"/>
                      <a:pt x="0" y="11"/>
                    </a:cubicBezTo>
                    <a:lnTo>
                      <a:pt x="1" y="9"/>
                    </a:lnTo>
                    <a:close/>
                    <a:moveTo>
                      <a:pt x="7" y="7"/>
                    </a:moveTo>
                    <a:cubicBezTo>
                      <a:pt x="8" y="7"/>
                      <a:pt x="9" y="7"/>
                      <a:pt x="10" y="6"/>
                    </a:cubicBezTo>
                    <a:cubicBezTo>
                      <a:pt x="10" y="5"/>
                      <a:pt x="10" y="4"/>
                      <a:pt x="9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6" y="6"/>
                      <a:pt x="6" y="6"/>
                      <a:pt x="6" y="6"/>
                    </a:cubicBez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2C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98" name="isḻïďè"/>
              <p:cNvSpPr/>
              <p:nvPr/>
            </p:nvSpPr>
            <p:spPr bwMode="auto">
              <a:xfrm>
                <a:off x="9875838" y="4887913"/>
                <a:ext cx="38100" cy="38100"/>
              </a:xfrm>
              <a:custGeom>
                <a:avLst/>
                <a:gdLst>
                  <a:gd name="T0" fmla="*/ 6 w 14"/>
                  <a:gd name="T1" fmla="*/ 2 h 14"/>
                  <a:gd name="T2" fmla="*/ 5 w 14"/>
                  <a:gd name="T3" fmla="*/ 1 h 14"/>
                  <a:gd name="T4" fmla="*/ 5 w 14"/>
                  <a:gd name="T5" fmla="*/ 0 h 14"/>
                  <a:gd name="T6" fmla="*/ 9 w 14"/>
                  <a:gd name="T7" fmla="*/ 1 h 14"/>
                  <a:gd name="T8" fmla="*/ 10 w 14"/>
                  <a:gd name="T9" fmla="*/ 2 h 14"/>
                  <a:gd name="T10" fmla="*/ 13 w 14"/>
                  <a:gd name="T11" fmla="*/ 9 h 14"/>
                  <a:gd name="T12" fmla="*/ 5 w 14"/>
                  <a:gd name="T13" fmla="*/ 13 h 14"/>
                  <a:gd name="T14" fmla="*/ 0 w 14"/>
                  <a:gd name="T15" fmla="*/ 10 h 14"/>
                  <a:gd name="T16" fmla="*/ 1 w 14"/>
                  <a:gd name="T17" fmla="*/ 9 h 14"/>
                  <a:gd name="T18" fmla="*/ 2 w 14"/>
                  <a:gd name="T19" fmla="*/ 9 h 14"/>
                  <a:gd name="T20" fmla="*/ 6 w 14"/>
                  <a:gd name="T21" fmla="*/ 2 h 14"/>
                  <a:gd name="T22" fmla="*/ 6 w 14"/>
                  <a:gd name="T23" fmla="*/ 11 h 14"/>
                  <a:gd name="T24" fmla="*/ 10 w 14"/>
                  <a:gd name="T25" fmla="*/ 8 h 14"/>
                  <a:gd name="T26" fmla="*/ 9 w 14"/>
                  <a:gd name="T27" fmla="*/ 4 h 14"/>
                  <a:gd name="T28" fmla="*/ 8 w 14"/>
                  <a:gd name="T29" fmla="*/ 3 h 14"/>
                  <a:gd name="T30" fmla="*/ 5 w 14"/>
                  <a:gd name="T31" fmla="*/ 10 h 14"/>
                  <a:gd name="T32" fmla="*/ 6 w 14"/>
                  <a:gd name="T33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" h="14">
                    <a:moveTo>
                      <a:pt x="6" y="2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3" y="3"/>
                      <a:pt x="14" y="6"/>
                      <a:pt x="13" y="9"/>
                    </a:cubicBezTo>
                    <a:cubicBezTo>
                      <a:pt x="11" y="13"/>
                      <a:pt x="8" y="14"/>
                      <a:pt x="5" y="1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9"/>
                    </a:cubicBezTo>
                    <a:lnTo>
                      <a:pt x="6" y="2"/>
                    </a:lnTo>
                    <a:close/>
                    <a:moveTo>
                      <a:pt x="6" y="11"/>
                    </a:moveTo>
                    <a:cubicBezTo>
                      <a:pt x="7" y="11"/>
                      <a:pt x="9" y="11"/>
                      <a:pt x="10" y="8"/>
                    </a:cubicBezTo>
                    <a:cubicBezTo>
                      <a:pt x="11" y="6"/>
                      <a:pt x="11" y="4"/>
                      <a:pt x="9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2C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99" name="ïṡliḋè"/>
              <p:cNvSpPr/>
              <p:nvPr/>
            </p:nvSpPr>
            <p:spPr bwMode="auto">
              <a:xfrm>
                <a:off x="9605963" y="4875213"/>
                <a:ext cx="376238" cy="176213"/>
              </a:xfrm>
              <a:custGeom>
                <a:avLst/>
                <a:gdLst>
                  <a:gd name="T0" fmla="*/ 233 w 237"/>
                  <a:gd name="T1" fmla="*/ 111 h 111"/>
                  <a:gd name="T2" fmla="*/ 0 w 237"/>
                  <a:gd name="T3" fmla="*/ 7 h 111"/>
                  <a:gd name="T4" fmla="*/ 3 w 237"/>
                  <a:gd name="T5" fmla="*/ 0 h 111"/>
                  <a:gd name="T6" fmla="*/ 237 w 237"/>
                  <a:gd name="T7" fmla="*/ 104 h 111"/>
                  <a:gd name="T8" fmla="*/ 233 w 237"/>
                  <a:gd name="T9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111">
                    <a:moveTo>
                      <a:pt x="233" y="111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237" y="104"/>
                    </a:lnTo>
                    <a:lnTo>
                      <a:pt x="233" y="111"/>
                    </a:lnTo>
                    <a:close/>
                  </a:path>
                </a:pathLst>
              </a:custGeom>
              <a:solidFill>
                <a:srgbClr val="D3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 dirty="0"/>
              </a:p>
            </p:txBody>
          </p:sp>
        </p:grpSp>
        <p:sp>
          <p:nvSpPr>
            <p:cNvPr id="74" name="íṧļíde"/>
            <p:cNvSpPr txBox="1"/>
            <p:nvPr/>
          </p:nvSpPr>
          <p:spPr>
            <a:xfrm>
              <a:off x="1407543" y="774072"/>
              <a:ext cx="4327575" cy="1917700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buSzPct val="25000"/>
              </a:pPr>
              <a:r>
                <a:rPr lang="zh-CN" altLang="en-US" sz="5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新技术带来</a:t>
              </a:r>
              <a:endParaRPr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buSzPct val="25000"/>
              </a:pPr>
              <a:r>
                <a:rPr lang="en-US" altLang="zh-CN" sz="5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     </a:t>
              </a:r>
              <a:r>
                <a:rPr lang="zh-CN" altLang="en-US" sz="5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新工作</a:t>
              </a:r>
              <a:r>
                <a:rPr lang="zh-CN" altLang="en-US" sz="5400" b="1" dirty="0"/>
                <a:t>？</a:t>
              </a:r>
              <a:endParaRPr lang="en-US" altLang="zh-CN" sz="5400" b="1" dirty="0"/>
            </a:p>
          </p:txBody>
        </p:sp>
        <p:sp>
          <p:nvSpPr>
            <p:cNvPr id="22" name="ïṡḷíḑê"/>
            <p:cNvSpPr txBox="1"/>
            <p:nvPr/>
          </p:nvSpPr>
          <p:spPr>
            <a:xfrm>
              <a:off x="660675" y="656522"/>
              <a:ext cx="737452" cy="59918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prstTxWarp prst="textPlain">
                <a:avLst/>
              </a:prstTxWarp>
              <a:normAutofit/>
            </a:bodyPr>
            <a:lstStyle/>
            <a:p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</a:rPr>
                <a:t>“</a:t>
              </a:r>
            </a:p>
          </p:txBody>
        </p:sp>
        <p:cxnSp>
          <p:nvCxnSpPr>
            <p:cNvPr id="30" name="直接连接符 29"/>
            <p:cNvCxnSpPr>
              <a:cxnSpLocks/>
            </p:cNvCxnSpPr>
            <p:nvPr/>
          </p:nvCxnSpPr>
          <p:spPr>
            <a:xfrm flipH="1">
              <a:off x="3571330" y="4782315"/>
              <a:ext cx="16153" cy="1630735"/>
            </a:xfrm>
            <a:prstGeom prst="line">
              <a:avLst/>
            </a:prstGeom>
            <a:ln w="1905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7969573" y="4736650"/>
              <a:ext cx="0" cy="1676400"/>
            </a:xfrm>
            <a:prstGeom prst="line">
              <a:avLst/>
            </a:prstGeom>
            <a:ln w="1905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0" name="图片 299">
            <a:extLst>
              <a:ext uri="{FF2B5EF4-FFF2-40B4-BE49-F238E27FC236}">
                <a16:creationId xmlns:a16="http://schemas.microsoft.com/office/drawing/2014/main" id="{B00D36DE-5F78-4B51-9FCE-3D0E4481A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33" y="2667022"/>
            <a:ext cx="5062398" cy="15930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301" name="Google Shape;528;p45">
            <a:extLst>
              <a:ext uri="{FF2B5EF4-FFF2-40B4-BE49-F238E27FC236}">
                <a16:creationId xmlns:a16="http://schemas.microsoft.com/office/drawing/2014/main" id="{6E867174-B513-474C-BFC5-FF152F55D098}"/>
              </a:ext>
            </a:extLst>
          </p:cNvPr>
          <p:cNvGrpSpPr/>
          <p:nvPr/>
        </p:nvGrpSpPr>
        <p:grpSpPr>
          <a:xfrm>
            <a:off x="415111" y="4739278"/>
            <a:ext cx="562012" cy="548643"/>
            <a:chOff x="-37190575" y="1951325"/>
            <a:chExt cx="324525" cy="315875"/>
          </a:xfrm>
        </p:grpSpPr>
        <p:sp>
          <p:nvSpPr>
            <p:cNvPr id="302" name="Google Shape;529;p45">
              <a:extLst>
                <a:ext uri="{FF2B5EF4-FFF2-40B4-BE49-F238E27FC236}">
                  <a16:creationId xmlns:a16="http://schemas.microsoft.com/office/drawing/2014/main" id="{75CE2873-06D1-4F26-9D4D-CDA5A3D0CA38}"/>
                </a:ext>
              </a:extLst>
            </p:cNvPr>
            <p:cNvSpPr/>
            <p:nvPr/>
          </p:nvSpPr>
          <p:spPr>
            <a:xfrm>
              <a:off x="-37190575" y="1951325"/>
              <a:ext cx="324525" cy="315875"/>
            </a:xfrm>
            <a:custGeom>
              <a:avLst/>
              <a:gdLst/>
              <a:ahLst/>
              <a:cxnLst/>
              <a:rect l="l" t="t" r="r" b="b"/>
              <a:pathLst>
                <a:path w="12981" h="12635" extrusionOk="0">
                  <a:moveTo>
                    <a:pt x="6693" y="790"/>
                  </a:moveTo>
                  <a:cubicBezTo>
                    <a:pt x="8301" y="790"/>
                    <a:pt x="9913" y="1489"/>
                    <a:pt x="11028" y="2868"/>
                  </a:cubicBezTo>
                  <a:cubicBezTo>
                    <a:pt x="11752" y="3813"/>
                    <a:pt x="12193" y="5010"/>
                    <a:pt x="12193" y="6270"/>
                  </a:cubicBezTo>
                  <a:cubicBezTo>
                    <a:pt x="12162" y="7058"/>
                    <a:pt x="11563" y="7593"/>
                    <a:pt x="10870" y="7593"/>
                  </a:cubicBezTo>
                  <a:lnTo>
                    <a:pt x="10019" y="7593"/>
                  </a:lnTo>
                  <a:cubicBezTo>
                    <a:pt x="8854" y="7593"/>
                    <a:pt x="7940" y="8539"/>
                    <a:pt x="7940" y="9704"/>
                  </a:cubicBezTo>
                  <a:lnTo>
                    <a:pt x="7940" y="10523"/>
                  </a:lnTo>
                  <a:cubicBezTo>
                    <a:pt x="7940" y="11216"/>
                    <a:pt x="7404" y="11784"/>
                    <a:pt x="6680" y="11815"/>
                  </a:cubicBezTo>
                  <a:cubicBezTo>
                    <a:pt x="6239" y="11815"/>
                    <a:pt x="5892" y="11784"/>
                    <a:pt x="5420" y="11658"/>
                  </a:cubicBezTo>
                  <a:cubicBezTo>
                    <a:pt x="3844" y="11311"/>
                    <a:pt x="2490" y="10208"/>
                    <a:pt x="1765" y="8791"/>
                  </a:cubicBezTo>
                  <a:cubicBezTo>
                    <a:pt x="536" y="6428"/>
                    <a:pt x="1261" y="3340"/>
                    <a:pt x="3624" y="1733"/>
                  </a:cubicBezTo>
                  <a:cubicBezTo>
                    <a:pt x="4545" y="1102"/>
                    <a:pt x="5618" y="790"/>
                    <a:pt x="6693" y="790"/>
                  </a:cubicBezTo>
                  <a:close/>
                  <a:moveTo>
                    <a:pt x="6648" y="1"/>
                  </a:moveTo>
                  <a:cubicBezTo>
                    <a:pt x="4474" y="1"/>
                    <a:pt x="2553" y="1103"/>
                    <a:pt x="1419" y="2805"/>
                  </a:cubicBezTo>
                  <a:cubicBezTo>
                    <a:pt x="95" y="4726"/>
                    <a:pt x="1" y="7215"/>
                    <a:pt x="1009" y="9169"/>
                  </a:cubicBezTo>
                  <a:cubicBezTo>
                    <a:pt x="2080" y="11216"/>
                    <a:pt x="4191" y="12634"/>
                    <a:pt x="6680" y="12634"/>
                  </a:cubicBezTo>
                  <a:cubicBezTo>
                    <a:pt x="7814" y="12634"/>
                    <a:pt x="8791" y="11689"/>
                    <a:pt x="8791" y="10523"/>
                  </a:cubicBezTo>
                  <a:lnTo>
                    <a:pt x="8791" y="9704"/>
                  </a:lnTo>
                  <a:cubicBezTo>
                    <a:pt x="8791" y="8980"/>
                    <a:pt x="9358" y="8444"/>
                    <a:pt x="10019" y="8444"/>
                  </a:cubicBezTo>
                  <a:lnTo>
                    <a:pt x="10870" y="8444"/>
                  </a:lnTo>
                  <a:cubicBezTo>
                    <a:pt x="12004" y="8444"/>
                    <a:pt x="12981" y="7499"/>
                    <a:pt x="12981" y="6333"/>
                  </a:cubicBezTo>
                  <a:cubicBezTo>
                    <a:pt x="12981" y="2962"/>
                    <a:pt x="10240" y="1"/>
                    <a:pt x="6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530;p45">
              <a:extLst>
                <a:ext uri="{FF2B5EF4-FFF2-40B4-BE49-F238E27FC236}">
                  <a16:creationId xmlns:a16="http://schemas.microsoft.com/office/drawing/2014/main" id="{48F1ED88-EDD7-4BAA-9A61-EB306BBA68B8}"/>
                </a:ext>
              </a:extLst>
            </p:cNvPr>
            <p:cNvSpPr/>
            <p:nvPr/>
          </p:nvSpPr>
          <p:spPr>
            <a:xfrm>
              <a:off x="-37081875" y="2162600"/>
              <a:ext cx="72475" cy="63100"/>
            </a:xfrm>
            <a:custGeom>
              <a:avLst/>
              <a:gdLst/>
              <a:ahLst/>
              <a:cxnLst/>
              <a:rect l="l" t="t" r="r" b="b"/>
              <a:pathLst>
                <a:path w="2899" h="2524" extrusionOk="0">
                  <a:moveTo>
                    <a:pt x="1418" y="812"/>
                  </a:moveTo>
                  <a:cubicBezTo>
                    <a:pt x="1670" y="812"/>
                    <a:pt x="1859" y="1001"/>
                    <a:pt x="1859" y="1253"/>
                  </a:cubicBezTo>
                  <a:cubicBezTo>
                    <a:pt x="1859" y="1474"/>
                    <a:pt x="1670" y="1663"/>
                    <a:pt x="1418" y="1663"/>
                  </a:cubicBezTo>
                  <a:cubicBezTo>
                    <a:pt x="1198" y="1663"/>
                    <a:pt x="1009" y="1474"/>
                    <a:pt x="1009" y="1253"/>
                  </a:cubicBezTo>
                  <a:cubicBezTo>
                    <a:pt x="1009" y="1001"/>
                    <a:pt x="1198" y="812"/>
                    <a:pt x="1418" y="812"/>
                  </a:cubicBezTo>
                  <a:close/>
                  <a:moveTo>
                    <a:pt x="1405" y="0"/>
                  </a:moveTo>
                  <a:cubicBezTo>
                    <a:pt x="1250" y="0"/>
                    <a:pt x="1094" y="28"/>
                    <a:pt x="946" y="88"/>
                  </a:cubicBezTo>
                  <a:cubicBezTo>
                    <a:pt x="316" y="371"/>
                    <a:pt x="0" y="1127"/>
                    <a:pt x="284" y="1757"/>
                  </a:cubicBezTo>
                  <a:cubicBezTo>
                    <a:pt x="496" y="2229"/>
                    <a:pt x="973" y="2524"/>
                    <a:pt x="1463" y="2524"/>
                  </a:cubicBezTo>
                  <a:cubicBezTo>
                    <a:pt x="1628" y="2524"/>
                    <a:pt x="1795" y="2490"/>
                    <a:pt x="1954" y="2419"/>
                  </a:cubicBezTo>
                  <a:cubicBezTo>
                    <a:pt x="2584" y="2135"/>
                    <a:pt x="2899" y="1379"/>
                    <a:pt x="2615" y="749"/>
                  </a:cubicBezTo>
                  <a:cubicBezTo>
                    <a:pt x="2399" y="292"/>
                    <a:pt x="1907" y="0"/>
                    <a:pt x="1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531;p45">
              <a:extLst>
                <a:ext uri="{FF2B5EF4-FFF2-40B4-BE49-F238E27FC236}">
                  <a16:creationId xmlns:a16="http://schemas.microsoft.com/office/drawing/2014/main" id="{3D56C272-8021-4187-84CF-F0A3A3B15920}"/>
                </a:ext>
              </a:extLst>
            </p:cNvPr>
            <p:cNvSpPr/>
            <p:nvPr/>
          </p:nvSpPr>
          <p:spPr>
            <a:xfrm>
              <a:off x="-37144875" y="2099025"/>
              <a:ext cx="72475" cy="62875"/>
            </a:xfrm>
            <a:custGeom>
              <a:avLst/>
              <a:gdLst/>
              <a:ahLst/>
              <a:cxnLst/>
              <a:rect l="l" t="t" r="r" b="b"/>
              <a:pathLst>
                <a:path w="2899" h="2515" extrusionOk="0">
                  <a:moveTo>
                    <a:pt x="1418" y="835"/>
                  </a:moveTo>
                  <a:cubicBezTo>
                    <a:pt x="1670" y="835"/>
                    <a:pt x="1859" y="1024"/>
                    <a:pt x="1859" y="1276"/>
                  </a:cubicBezTo>
                  <a:cubicBezTo>
                    <a:pt x="1859" y="1496"/>
                    <a:pt x="1670" y="1685"/>
                    <a:pt x="1418" y="1685"/>
                  </a:cubicBezTo>
                  <a:cubicBezTo>
                    <a:pt x="1197" y="1685"/>
                    <a:pt x="1008" y="1496"/>
                    <a:pt x="1008" y="1276"/>
                  </a:cubicBezTo>
                  <a:cubicBezTo>
                    <a:pt x="1008" y="1024"/>
                    <a:pt x="1197" y="835"/>
                    <a:pt x="1418" y="835"/>
                  </a:cubicBezTo>
                  <a:close/>
                  <a:moveTo>
                    <a:pt x="1411" y="0"/>
                  </a:moveTo>
                  <a:cubicBezTo>
                    <a:pt x="1254" y="0"/>
                    <a:pt x="1096" y="26"/>
                    <a:pt x="945" y="79"/>
                  </a:cubicBezTo>
                  <a:cubicBezTo>
                    <a:pt x="315" y="362"/>
                    <a:pt x="0" y="1118"/>
                    <a:pt x="284" y="1748"/>
                  </a:cubicBezTo>
                  <a:cubicBezTo>
                    <a:pt x="496" y="2220"/>
                    <a:pt x="972" y="2515"/>
                    <a:pt x="1463" y="2515"/>
                  </a:cubicBezTo>
                  <a:cubicBezTo>
                    <a:pt x="1628" y="2515"/>
                    <a:pt x="1795" y="2481"/>
                    <a:pt x="1953" y="2410"/>
                  </a:cubicBezTo>
                  <a:cubicBezTo>
                    <a:pt x="2583" y="2126"/>
                    <a:pt x="2899" y="1370"/>
                    <a:pt x="2615" y="740"/>
                  </a:cubicBezTo>
                  <a:cubicBezTo>
                    <a:pt x="2399" y="261"/>
                    <a:pt x="1910" y="0"/>
                    <a:pt x="1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532;p45">
              <a:extLst>
                <a:ext uri="{FF2B5EF4-FFF2-40B4-BE49-F238E27FC236}">
                  <a16:creationId xmlns:a16="http://schemas.microsoft.com/office/drawing/2014/main" id="{7C7275CD-C939-4E96-853A-EFCDB9BAEC77}"/>
                </a:ext>
              </a:extLst>
            </p:cNvPr>
            <p:cNvSpPr/>
            <p:nvPr/>
          </p:nvSpPr>
          <p:spPr>
            <a:xfrm>
              <a:off x="-37123625" y="2014875"/>
              <a:ext cx="71700" cy="62775"/>
            </a:xfrm>
            <a:custGeom>
              <a:avLst/>
              <a:gdLst/>
              <a:ahLst/>
              <a:cxnLst/>
              <a:rect l="l" t="t" r="r" b="b"/>
              <a:pathLst>
                <a:path w="2868" h="2511" extrusionOk="0">
                  <a:moveTo>
                    <a:pt x="1418" y="798"/>
                  </a:moveTo>
                  <a:cubicBezTo>
                    <a:pt x="1639" y="798"/>
                    <a:pt x="1828" y="1019"/>
                    <a:pt x="1828" y="1239"/>
                  </a:cubicBezTo>
                  <a:cubicBezTo>
                    <a:pt x="1828" y="1460"/>
                    <a:pt x="1639" y="1680"/>
                    <a:pt x="1418" y="1680"/>
                  </a:cubicBezTo>
                  <a:cubicBezTo>
                    <a:pt x="1166" y="1680"/>
                    <a:pt x="977" y="1460"/>
                    <a:pt x="977" y="1239"/>
                  </a:cubicBezTo>
                  <a:cubicBezTo>
                    <a:pt x="1009" y="1019"/>
                    <a:pt x="1166" y="798"/>
                    <a:pt x="1418" y="798"/>
                  </a:cubicBezTo>
                  <a:close/>
                  <a:moveTo>
                    <a:pt x="1431" y="0"/>
                  </a:moveTo>
                  <a:cubicBezTo>
                    <a:pt x="1269" y="0"/>
                    <a:pt x="1105" y="34"/>
                    <a:pt x="946" y="105"/>
                  </a:cubicBezTo>
                  <a:cubicBezTo>
                    <a:pt x="316" y="389"/>
                    <a:pt x="1" y="1113"/>
                    <a:pt x="253" y="1743"/>
                  </a:cubicBezTo>
                  <a:cubicBezTo>
                    <a:pt x="472" y="2231"/>
                    <a:pt x="974" y="2511"/>
                    <a:pt x="1481" y="2511"/>
                  </a:cubicBezTo>
                  <a:cubicBezTo>
                    <a:pt x="1630" y="2511"/>
                    <a:pt x="1780" y="2487"/>
                    <a:pt x="1923" y="2436"/>
                  </a:cubicBezTo>
                  <a:cubicBezTo>
                    <a:pt x="2553" y="2153"/>
                    <a:pt x="2868" y="1397"/>
                    <a:pt x="2584" y="767"/>
                  </a:cubicBezTo>
                  <a:cubicBezTo>
                    <a:pt x="2372" y="295"/>
                    <a:pt x="1913" y="0"/>
                    <a:pt x="14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533;p45">
              <a:extLst>
                <a:ext uri="{FF2B5EF4-FFF2-40B4-BE49-F238E27FC236}">
                  <a16:creationId xmlns:a16="http://schemas.microsoft.com/office/drawing/2014/main" id="{70300DB4-677B-4E02-B0F0-C82B3F77816F}"/>
                </a:ext>
              </a:extLst>
            </p:cNvPr>
            <p:cNvSpPr/>
            <p:nvPr/>
          </p:nvSpPr>
          <p:spPr>
            <a:xfrm>
              <a:off x="-37039350" y="1993250"/>
              <a:ext cx="71700" cy="63125"/>
            </a:xfrm>
            <a:custGeom>
              <a:avLst/>
              <a:gdLst/>
              <a:ahLst/>
              <a:cxnLst/>
              <a:rect l="l" t="t" r="r" b="b"/>
              <a:pathLst>
                <a:path w="2868" h="2525" extrusionOk="0">
                  <a:moveTo>
                    <a:pt x="1418" y="844"/>
                  </a:moveTo>
                  <a:cubicBezTo>
                    <a:pt x="1671" y="844"/>
                    <a:pt x="1860" y="1033"/>
                    <a:pt x="1860" y="1285"/>
                  </a:cubicBezTo>
                  <a:cubicBezTo>
                    <a:pt x="1860" y="1506"/>
                    <a:pt x="1671" y="1726"/>
                    <a:pt x="1418" y="1726"/>
                  </a:cubicBezTo>
                  <a:cubicBezTo>
                    <a:pt x="1198" y="1726"/>
                    <a:pt x="977" y="1506"/>
                    <a:pt x="977" y="1285"/>
                  </a:cubicBezTo>
                  <a:cubicBezTo>
                    <a:pt x="977" y="1033"/>
                    <a:pt x="1198" y="844"/>
                    <a:pt x="1418" y="844"/>
                  </a:cubicBezTo>
                  <a:close/>
                  <a:moveTo>
                    <a:pt x="1402" y="1"/>
                  </a:moveTo>
                  <a:cubicBezTo>
                    <a:pt x="1248" y="1"/>
                    <a:pt x="1094" y="29"/>
                    <a:pt x="946" y="88"/>
                  </a:cubicBezTo>
                  <a:cubicBezTo>
                    <a:pt x="316" y="372"/>
                    <a:pt x="1" y="1128"/>
                    <a:pt x="284" y="1758"/>
                  </a:cubicBezTo>
                  <a:cubicBezTo>
                    <a:pt x="496" y="2229"/>
                    <a:pt x="955" y="2524"/>
                    <a:pt x="1437" y="2524"/>
                  </a:cubicBezTo>
                  <a:cubicBezTo>
                    <a:pt x="1599" y="2524"/>
                    <a:pt x="1764" y="2491"/>
                    <a:pt x="1923" y="2419"/>
                  </a:cubicBezTo>
                  <a:cubicBezTo>
                    <a:pt x="2553" y="2136"/>
                    <a:pt x="2868" y="1411"/>
                    <a:pt x="2616" y="781"/>
                  </a:cubicBezTo>
                  <a:cubicBezTo>
                    <a:pt x="2399" y="299"/>
                    <a:pt x="1905" y="1"/>
                    <a:pt x="1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07" name="Google Shape;537;p45">
            <a:extLst>
              <a:ext uri="{FF2B5EF4-FFF2-40B4-BE49-F238E27FC236}">
                <a16:creationId xmlns:a16="http://schemas.microsoft.com/office/drawing/2014/main" id="{AC2D77F7-7EEC-4813-9B9F-5765408A3D3C}"/>
              </a:ext>
            </a:extLst>
          </p:cNvPr>
          <p:cNvSpPr/>
          <p:nvPr/>
        </p:nvSpPr>
        <p:spPr>
          <a:xfrm>
            <a:off x="461367" y="4971274"/>
            <a:ext cx="401700" cy="401700"/>
          </a:xfrm>
          <a:prstGeom prst="ellipse">
            <a:avLst/>
          </a:prstGeom>
          <a:solidFill>
            <a:schemeClr val="accent1">
              <a:lumMod val="75000"/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8" name="Google Shape;527;p45">
            <a:extLst>
              <a:ext uri="{FF2B5EF4-FFF2-40B4-BE49-F238E27FC236}">
                <a16:creationId xmlns:a16="http://schemas.microsoft.com/office/drawing/2014/main" id="{D388364A-9E9F-4802-9328-DFA9431E8174}"/>
              </a:ext>
            </a:extLst>
          </p:cNvPr>
          <p:cNvSpPr/>
          <p:nvPr/>
        </p:nvSpPr>
        <p:spPr>
          <a:xfrm>
            <a:off x="4556827" y="4765854"/>
            <a:ext cx="548632" cy="548649"/>
          </a:xfrm>
          <a:custGeom>
            <a:avLst/>
            <a:gdLst/>
            <a:ahLst/>
            <a:cxnLst/>
            <a:rect l="l" t="t" r="r" b="b"/>
            <a:pathLst>
              <a:path w="12887" h="12698" extrusionOk="0">
                <a:moveTo>
                  <a:pt x="7814" y="3309"/>
                </a:moveTo>
                <a:cubicBezTo>
                  <a:pt x="7782" y="3592"/>
                  <a:pt x="7782" y="3907"/>
                  <a:pt x="7814" y="4159"/>
                </a:cubicBezTo>
                <a:lnTo>
                  <a:pt x="4947" y="4159"/>
                </a:lnTo>
                <a:cubicBezTo>
                  <a:pt x="4978" y="3876"/>
                  <a:pt x="4978" y="3592"/>
                  <a:pt x="4947" y="3309"/>
                </a:cubicBezTo>
                <a:close/>
                <a:moveTo>
                  <a:pt x="9830" y="788"/>
                </a:moveTo>
                <a:cubicBezTo>
                  <a:pt x="10082" y="788"/>
                  <a:pt x="10366" y="820"/>
                  <a:pt x="10618" y="946"/>
                </a:cubicBezTo>
                <a:cubicBezTo>
                  <a:pt x="11721" y="1481"/>
                  <a:pt x="12193" y="2678"/>
                  <a:pt x="11752" y="3718"/>
                </a:cubicBezTo>
                <a:cubicBezTo>
                  <a:pt x="11500" y="4254"/>
                  <a:pt x="11027" y="4695"/>
                  <a:pt x="10460" y="4884"/>
                </a:cubicBezTo>
                <a:cubicBezTo>
                  <a:pt x="10261" y="4950"/>
                  <a:pt x="10035" y="4990"/>
                  <a:pt x="9816" y="4990"/>
                </a:cubicBezTo>
                <a:cubicBezTo>
                  <a:pt x="9619" y="4990"/>
                  <a:pt x="9427" y="4958"/>
                  <a:pt x="9263" y="4884"/>
                </a:cubicBezTo>
                <a:cubicBezTo>
                  <a:pt x="9074" y="4821"/>
                  <a:pt x="8885" y="4663"/>
                  <a:pt x="8791" y="4474"/>
                </a:cubicBezTo>
                <a:cubicBezTo>
                  <a:pt x="8791" y="4411"/>
                  <a:pt x="8759" y="4380"/>
                  <a:pt x="8728" y="4348"/>
                </a:cubicBezTo>
                <a:cubicBezTo>
                  <a:pt x="8570" y="3970"/>
                  <a:pt x="8570" y="3561"/>
                  <a:pt x="8728" y="3183"/>
                </a:cubicBezTo>
                <a:cubicBezTo>
                  <a:pt x="8759" y="3151"/>
                  <a:pt x="8759" y="3120"/>
                  <a:pt x="8791" y="3088"/>
                </a:cubicBezTo>
                <a:cubicBezTo>
                  <a:pt x="8980" y="2710"/>
                  <a:pt x="9358" y="2521"/>
                  <a:pt x="9830" y="2521"/>
                </a:cubicBezTo>
                <a:cubicBezTo>
                  <a:pt x="9956" y="2521"/>
                  <a:pt x="10019" y="2552"/>
                  <a:pt x="10082" y="2615"/>
                </a:cubicBezTo>
                <a:cubicBezTo>
                  <a:pt x="10240" y="2773"/>
                  <a:pt x="10240" y="3025"/>
                  <a:pt x="10145" y="3183"/>
                </a:cubicBezTo>
                <a:cubicBezTo>
                  <a:pt x="10051" y="3309"/>
                  <a:pt x="9956" y="3340"/>
                  <a:pt x="9830" y="3340"/>
                </a:cubicBezTo>
                <a:cubicBezTo>
                  <a:pt x="9578" y="3340"/>
                  <a:pt x="9389" y="3561"/>
                  <a:pt x="9389" y="3781"/>
                </a:cubicBezTo>
                <a:cubicBezTo>
                  <a:pt x="9389" y="4033"/>
                  <a:pt x="9578" y="4222"/>
                  <a:pt x="9830" y="4222"/>
                </a:cubicBezTo>
                <a:cubicBezTo>
                  <a:pt x="10555" y="4222"/>
                  <a:pt x="11059" y="3655"/>
                  <a:pt x="11059" y="2962"/>
                </a:cubicBezTo>
                <a:cubicBezTo>
                  <a:pt x="11059" y="2395"/>
                  <a:pt x="10681" y="1891"/>
                  <a:pt x="10114" y="1733"/>
                </a:cubicBezTo>
                <a:cubicBezTo>
                  <a:pt x="10034" y="1721"/>
                  <a:pt x="9933" y="1712"/>
                  <a:pt x="9817" y="1712"/>
                </a:cubicBezTo>
                <a:cubicBezTo>
                  <a:pt x="9339" y="1712"/>
                  <a:pt x="8611" y="1861"/>
                  <a:pt x="8129" y="2521"/>
                </a:cubicBezTo>
                <a:lnTo>
                  <a:pt x="4600" y="2521"/>
                </a:lnTo>
                <a:cubicBezTo>
                  <a:pt x="4191" y="1985"/>
                  <a:pt x="3592" y="1702"/>
                  <a:pt x="2931" y="1702"/>
                </a:cubicBezTo>
                <a:cubicBezTo>
                  <a:pt x="2395" y="1702"/>
                  <a:pt x="1986" y="1985"/>
                  <a:pt x="1796" y="2458"/>
                </a:cubicBezTo>
                <a:cubicBezTo>
                  <a:pt x="1481" y="3246"/>
                  <a:pt x="1954" y="4191"/>
                  <a:pt x="2931" y="4191"/>
                </a:cubicBezTo>
                <a:cubicBezTo>
                  <a:pt x="3183" y="4191"/>
                  <a:pt x="3340" y="3970"/>
                  <a:pt x="3340" y="3750"/>
                </a:cubicBezTo>
                <a:cubicBezTo>
                  <a:pt x="3340" y="3498"/>
                  <a:pt x="3120" y="3309"/>
                  <a:pt x="2931" y="3309"/>
                </a:cubicBezTo>
                <a:cubicBezTo>
                  <a:pt x="2805" y="3309"/>
                  <a:pt x="2742" y="3277"/>
                  <a:pt x="2647" y="3246"/>
                </a:cubicBezTo>
                <a:cubicBezTo>
                  <a:pt x="2458" y="3057"/>
                  <a:pt x="2490" y="2615"/>
                  <a:pt x="2805" y="2521"/>
                </a:cubicBezTo>
                <a:cubicBezTo>
                  <a:pt x="2836" y="2513"/>
                  <a:pt x="2879" y="2509"/>
                  <a:pt x="2931" y="2509"/>
                </a:cubicBezTo>
                <a:cubicBezTo>
                  <a:pt x="3084" y="2509"/>
                  <a:pt x="3309" y="2545"/>
                  <a:pt x="3498" y="2615"/>
                </a:cubicBezTo>
                <a:cubicBezTo>
                  <a:pt x="3687" y="2678"/>
                  <a:pt x="3876" y="2836"/>
                  <a:pt x="3970" y="3025"/>
                </a:cubicBezTo>
                <a:cubicBezTo>
                  <a:pt x="3970" y="3088"/>
                  <a:pt x="4002" y="3120"/>
                  <a:pt x="4033" y="3151"/>
                </a:cubicBezTo>
                <a:cubicBezTo>
                  <a:pt x="4191" y="3498"/>
                  <a:pt x="4191" y="3939"/>
                  <a:pt x="4033" y="4285"/>
                </a:cubicBezTo>
                <a:cubicBezTo>
                  <a:pt x="4002" y="4348"/>
                  <a:pt x="4002" y="4380"/>
                  <a:pt x="3970" y="4411"/>
                </a:cubicBezTo>
                <a:cubicBezTo>
                  <a:pt x="3750" y="4726"/>
                  <a:pt x="3403" y="4978"/>
                  <a:pt x="2931" y="4978"/>
                </a:cubicBezTo>
                <a:cubicBezTo>
                  <a:pt x="1796" y="4978"/>
                  <a:pt x="851" y="4033"/>
                  <a:pt x="851" y="2899"/>
                </a:cubicBezTo>
                <a:cubicBezTo>
                  <a:pt x="851" y="1733"/>
                  <a:pt x="1765" y="851"/>
                  <a:pt x="2931" y="788"/>
                </a:cubicBezTo>
                <a:close/>
                <a:moveTo>
                  <a:pt x="7751" y="4915"/>
                </a:moveTo>
                <a:lnTo>
                  <a:pt x="7751" y="10618"/>
                </a:lnTo>
                <a:cubicBezTo>
                  <a:pt x="7751" y="10838"/>
                  <a:pt x="7940" y="11027"/>
                  <a:pt x="8129" y="11027"/>
                </a:cubicBezTo>
                <a:cubicBezTo>
                  <a:pt x="8318" y="11027"/>
                  <a:pt x="8570" y="10838"/>
                  <a:pt x="8570" y="10618"/>
                </a:cubicBezTo>
                <a:lnTo>
                  <a:pt x="8570" y="5419"/>
                </a:lnTo>
                <a:cubicBezTo>
                  <a:pt x="8791" y="5577"/>
                  <a:pt x="9074" y="5671"/>
                  <a:pt x="9389" y="5766"/>
                </a:cubicBezTo>
                <a:lnTo>
                  <a:pt x="9389" y="11878"/>
                </a:lnTo>
                <a:lnTo>
                  <a:pt x="3372" y="11878"/>
                </a:lnTo>
                <a:lnTo>
                  <a:pt x="3372" y="5766"/>
                </a:lnTo>
                <a:cubicBezTo>
                  <a:pt x="3687" y="5734"/>
                  <a:pt x="3970" y="5608"/>
                  <a:pt x="4191" y="5419"/>
                </a:cubicBezTo>
                <a:lnTo>
                  <a:pt x="4191" y="10618"/>
                </a:lnTo>
                <a:cubicBezTo>
                  <a:pt x="4191" y="10838"/>
                  <a:pt x="4380" y="11027"/>
                  <a:pt x="4600" y="11027"/>
                </a:cubicBezTo>
                <a:cubicBezTo>
                  <a:pt x="4821" y="11027"/>
                  <a:pt x="5010" y="10838"/>
                  <a:pt x="5010" y="10618"/>
                </a:cubicBezTo>
                <a:lnTo>
                  <a:pt x="5010" y="4915"/>
                </a:lnTo>
                <a:lnTo>
                  <a:pt x="5861" y="4915"/>
                </a:lnTo>
                <a:lnTo>
                  <a:pt x="5861" y="10618"/>
                </a:lnTo>
                <a:cubicBezTo>
                  <a:pt x="5861" y="10838"/>
                  <a:pt x="6050" y="11027"/>
                  <a:pt x="6239" y="11027"/>
                </a:cubicBezTo>
                <a:cubicBezTo>
                  <a:pt x="6428" y="11027"/>
                  <a:pt x="6648" y="10838"/>
                  <a:pt x="6648" y="10618"/>
                </a:cubicBezTo>
                <a:lnTo>
                  <a:pt x="6648" y="4915"/>
                </a:lnTo>
                <a:close/>
                <a:moveTo>
                  <a:pt x="2931" y="1"/>
                </a:moveTo>
                <a:cubicBezTo>
                  <a:pt x="1324" y="1"/>
                  <a:pt x="1" y="1324"/>
                  <a:pt x="1" y="2899"/>
                </a:cubicBezTo>
                <a:cubicBezTo>
                  <a:pt x="1" y="4348"/>
                  <a:pt x="1072" y="5514"/>
                  <a:pt x="2490" y="5766"/>
                </a:cubicBezTo>
                <a:lnTo>
                  <a:pt x="2490" y="12256"/>
                </a:lnTo>
                <a:cubicBezTo>
                  <a:pt x="2490" y="12508"/>
                  <a:pt x="2679" y="12697"/>
                  <a:pt x="2931" y="12697"/>
                </a:cubicBezTo>
                <a:lnTo>
                  <a:pt x="9830" y="12697"/>
                </a:lnTo>
                <a:cubicBezTo>
                  <a:pt x="10051" y="12697"/>
                  <a:pt x="10208" y="12508"/>
                  <a:pt x="10208" y="12256"/>
                </a:cubicBezTo>
                <a:lnTo>
                  <a:pt x="10208" y="5797"/>
                </a:lnTo>
                <a:cubicBezTo>
                  <a:pt x="10964" y="5671"/>
                  <a:pt x="11721" y="5293"/>
                  <a:pt x="12193" y="4537"/>
                </a:cubicBezTo>
                <a:cubicBezTo>
                  <a:pt x="12823" y="3718"/>
                  <a:pt x="12886" y="2678"/>
                  <a:pt x="12508" y="1796"/>
                </a:cubicBezTo>
                <a:cubicBezTo>
                  <a:pt x="12067" y="725"/>
                  <a:pt x="10996" y="1"/>
                  <a:pt x="98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" name="Google Shape;538;p45">
            <a:extLst>
              <a:ext uri="{FF2B5EF4-FFF2-40B4-BE49-F238E27FC236}">
                <a16:creationId xmlns:a16="http://schemas.microsoft.com/office/drawing/2014/main" id="{1D43560E-CF6B-474C-B48D-B2661E52DA27}"/>
              </a:ext>
            </a:extLst>
          </p:cNvPr>
          <p:cNvSpPr/>
          <p:nvPr/>
        </p:nvSpPr>
        <p:spPr>
          <a:xfrm>
            <a:off x="4429443" y="4621564"/>
            <a:ext cx="401700" cy="401700"/>
          </a:xfrm>
          <a:prstGeom prst="ellipse">
            <a:avLst/>
          </a:prstGeom>
          <a:solidFill>
            <a:schemeClr val="accent1">
              <a:lumMod val="75000"/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10" name="Google Shape;534;p45">
            <a:extLst>
              <a:ext uri="{FF2B5EF4-FFF2-40B4-BE49-F238E27FC236}">
                <a16:creationId xmlns:a16="http://schemas.microsoft.com/office/drawing/2014/main" id="{B79BE501-DB1B-4E97-B190-B7DE1429C06F}"/>
              </a:ext>
            </a:extLst>
          </p:cNvPr>
          <p:cNvGrpSpPr/>
          <p:nvPr/>
        </p:nvGrpSpPr>
        <p:grpSpPr>
          <a:xfrm>
            <a:off x="8673674" y="4789650"/>
            <a:ext cx="548630" cy="548630"/>
            <a:chOff x="-24338900" y="2710600"/>
            <a:chExt cx="295375" cy="295375"/>
          </a:xfrm>
        </p:grpSpPr>
        <p:sp>
          <p:nvSpPr>
            <p:cNvPr id="311" name="Google Shape;535;p45">
              <a:extLst>
                <a:ext uri="{FF2B5EF4-FFF2-40B4-BE49-F238E27FC236}">
                  <a16:creationId xmlns:a16="http://schemas.microsoft.com/office/drawing/2014/main" id="{9B61690D-C3AD-41C2-8C4F-15F61059812B}"/>
                </a:ext>
              </a:extLst>
            </p:cNvPr>
            <p:cNvSpPr/>
            <p:nvPr/>
          </p:nvSpPr>
          <p:spPr>
            <a:xfrm>
              <a:off x="-24250700" y="2816925"/>
              <a:ext cx="123675" cy="103200"/>
            </a:xfrm>
            <a:custGeom>
              <a:avLst/>
              <a:gdLst/>
              <a:ahLst/>
              <a:cxnLst/>
              <a:rect l="l" t="t" r="r" b="b"/>
              <a:pathLst>
                <a:path w="4947" h="4128" extrusionOk="0">
                  <a:moveTo>
                    <a:pt x="3403" y="662"/>
                  </a:moveTo>
                  <a:cubicBezTo>
                    <a:pt x="3813" y="662"/>
                    <a:pt x="4128" y="977"/>
                    <a:pt x="4128" y="1387"/>
                  </a:cubicBezTo>
                  <a:cubicBezTo>
                    <a:pt x="4128" y="1922"/>
                    <a:pt x="3561" y="2363"/>
                    <a:pt x="2710" y="3025"/>
                  </a:cubicBezTo>
                  <a:cubicBezTo>
                    <a:pt x="2584" y="3119"/>
                    <a:pt x="2490" y="3182"/>
                    <a:pt x="2395" y="3309"/>
                  </a:cubicBezTo>
                  <a:cubicBezTo>
                    <a:pt x="2269" y="3214"/>
                    <a:pt x="2143" y="3151"/>
                    <a:pt x="2080" y="3025"/>
                  </a:cubicBezTo>
                  <a:cubicBezTo>
                    <a:pt x="1198" y="2363"/>
                    <a:pt x="662" y="1891"/>
                    <a:pt x="662" y="1387"/>
                  </a:cubicBezTo>
                  <a:cubicBezTo>
                    <a:pt x="662" y="946"/>
                    <a:pt x="977" y="662"/>
                    <a:pt x="1355" y="662"/>
                  </a:cubicBezTo>
                  <a:cubicBezTo>
                    <a:pt x="1860" y="662"/>
                    <a:pt x="2080" y="1229"/>
                    <a:pt x="2080" y="1261"/>
                  </a:cubicBezTo>
                  <a:cubicBezTo>
                    <a:pt x="2112" y="1418"/>
                    <a:pt x="2238" y="1481"/>
                    <a:pt x="2395" y="1481"/>
                  </a:cubicBezTo>
                  <a:cubicBezTo>
                    <a:pt x="2553" y="1481"/>
                    <a:pt x="2647" y="1355"/>
                    <a:pt x="2710" y="1261"/>
                  </a:cubicBezTo>
                  <a:cubicBezTo>
                    <a:pt x="2710" y="1229"/>
                    <a:pt x="2899" y="662"/>
                    <a:pt x="3403" y="662"/>
                  </a:cubicBezTo>
                  <a:close/>
                  <a:moveTo>
                    <a:pt x="1355" y="1"/>
                  </a:moveTo>
                  <a:cubicBezTo>
                    <a:pt x="568" y="1"/>
                    <a:pt x="1" y="631"/>
                    <a:pt x="1" y="1418"/>
                  </a:cubicBezTo>
                  <a:cubicBezTo>
                    <a:pt x="1" y="2269"/>
                    <a:pt x="694" y="2836"/>
                    <a:pt x="1671" y="3624"/>
                  </a:cubicBezTo>
                  <a:cubicBezTo>
                    <a:pt x="1828" y="3750"/>
                    <a:pt x="2049" y="3907"/>
                    <a:pt x="2238" y="4065"/>
                  </a:cubicBezTo>
                  <a:cubicBezTo>
                    <a:pt x="2301" y="4096"/>
                    <a:pt x="2395" y="4128"/>
                    <a:pt x="2458" y="4128"/>
                  </a:cubicBezTo>
                  <a:cubicBezTo>
                    <a:pt x="2553" y="4128"/>
                    <a:pt x="2616" y="4096"/>
                    <a:pt x="2710" y="4065"/>
                  </a:cubicBezTo>
                  <a:cubicBezTo>
                    <a:pt x="2899" y="3907"/>
                    <a:pt x="3057" y="3718"/>
                    <a:pt x="3246" y="3624"/>
                  </a:cubicBezTo>
                  <a:cubicBezTo>
                    <a:pt x="4254" y="2836"/>
                    <a:pt x="4947" y="2269"/>
                    <a:pt x="4947" y="1418"/>
                  </a:cubicBezTo>
                  <a:cubicBezTo>
                    <a:pt x="4821" y="599"/>
                    <a:pt x="4191" y="1"/>
                    <a:pt x="3403" y="1"/>
                  </a:cubicBezTo>
                  <a:cubicBezTo>
                    <a:pt x="3025" y="1"/>
                    <a:pt x="2616" y="158"/>
                    <a:pt x="2395" y="505"/>
                  </a:cubicBezTo>
                  <a:cubicBezTo>
                    <a:pt x="2112" y="190"/>
                    <a:pt x="1765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536;p45">
              <a:extLst>
                <a:ext uri="{FF2B5EF4-FFF2-40B4-BE49-F238E27FC236}">
                  <a16:creationId xmlns:a16="http://schemas.microsoft.com/office/drawing/2014/main" id="{254C33C5-17A9-4E07-B712-B9AA8B8B71D9}"/>
                </a:ext>
              </a:extLst>
            </p:cNvPr>
            <p:cNvSpPr/>
            <p:nvPr/>
          </p:nvSpPr>
          <p:spPr>
            <a:xfrm>
              <a:off x="-24338900" y="2710600"/>
              <a:ext cx="295375" cy="295375"/>
            </a:xfrm>
            <a:custGeom>
              <a:avLst/>
              <a:gdLst/>
              <a:ahLst/>
              <a:cxnLst/>
              <a:rect l="l" t="t" r="r" b="b"/>
              <a:pathLst>
                <a:path w="11815" h="11815" extrusionOk="0">
                  <a:moveTo>
                    <a:pt x="7341" y="725"/>
                  </a:moveTo>
                  <a:cubicBezTo>
                    <a:pt x="7530" y="725"/>
                    <a:pt x="7687" y="882"/>
                    <a:pt x="7687" y="1103"/>
                  </a:cubicBezTo>
                  <a:lnTo>
                    <a:pt x="7687" y="3844"/>
                  </a:lnTo>
                  <a:cubicBezTo>
                    <a:pt x="7687" y="4033"/>
                    <a:pt x="7845" y="4222"/>
                    <a:pt x="8034" y="4222"/>
                  </a:cubicBezTo>
                  <a:lnTo>
                    <a:pt x="10806" y="4222"/>
                  </a:lnTo>
                  <a:cubicBezTo>
                    <a:pt x="10995" y="4222"/>
                    <a:pt x="11153" y="4380"/>
                    <a:pt x="11153" y="4569"/>
                  </a:cubicBezTo>
                  <a:lnTo>
                    <a:pt x="11153" y="7309"/>
                  </a:lnTo>
                  <a:cubicBezTo>
                    <a:pt x="11153" y="7530"/>
                    <a:pt x="10995" y="7688"/>
                    <a:pt x="10806" y="7688"/>
                  </a:cubicBezTo>
                  <a:lnTo>
                    <a:pt x="8034" y="7688"/>
                  </a:lnTo>
                  <a:cubicBezTo>
                    <a:pt x="7845" y="7688"/>
                    <a:pt x="7687" y="7845"/>
                    <a:pt x="7687" y="8034"/>
                  </a:cubicBezTo>
                  <a:lnTo>
                    <a:pt x="7687" y="10775"/>
                  </a:lnTo>
                  <a:cubicBezTo>
                    <a:pt x="7687" y="10996"/>
                    <a:pt x="7530" y="11153"/>
                    <a:pt x="7341" y="11153"/>
                  </a:cubicBezTo>
                  <a:lnTo>
                    <a:pt x="4568" y="11153"/>
                  </a:lnTo>
                  <a:cubicBezTo>
                    <a:pt x="4379" y="11153"/>
                    <a:pt x="4222" y="10996"/>
                    <a:pt x="4222" y="10775"/>
                  </a:cubicBezTo>
                  <a:lnTo>
                    <a:pt x="4222" y="8034"/>
                  </a:lnTo>
                  <a:cubicBezTo>
                    <a:pt x="4222" y="7845"/>
                    <a:pt x="4064" y="7688"/>
                    <a:pt x="3875" y="7688"/>
                  </a:cubicBezTo>
                  <a:lnTo>
                    <a:pt x="1103" y="7688"/>
                  </a:lnTo>
                  <a:cubicBezTo>
                    <a:pt x="914" y="7688"/>
                    <a:pt x="756" y="7530"/>
                    <a:pt x="756" y="7309"/>
                  </a:cubicBezTo>
                  <a:lnTo>
                    <a:pt x="756" y="4569"/>
                  </a:lnTo>
                  <a:cubicBezTo>
                    <a:pt x="756" y="4380"/>
                    <a:pt x="914" y="4222"/>
                    <a:pt x="1103" y="4222"/>
                  </a:cubicBezTo>
                  <a:lnTo>
                    <a:pt x="3875" y="4222"/>
                  </a:lnTo>
                  <a:cubicBezTo>
                    <a:pt x="4064" y="4222"/>
                    <a:pt x="4222" y="4033"/>
                    <a:pt x="4222" y="3844"/>
                  </a:cubicBezTo>
                  <a:lnTo>
                    <a:pt x="4222" y="1103"/>
                  </a:lnTo>
                  <a:cubicBezTo>
                    <a:pt x="4222" y="882"/>
                    <a:pt x="4379" y="725"/>
                    <a:pt x="4568" y="725"/>
                  </a:cubicBezTo>
                  <a:close/>
                  <a:moveTo>
                    <a:pt x="4537" y="0"/>
                  </a:moveTo>
                  <a:cubicBezTo>
                    <a:pt x="3938" y="0"/>
                    <a:pt x="3466" y="473"/>
                    <a:pt x="3466" y="1072"/>
                  </a:cubicBezTo>
                  <a:lnTo>
                    <a:pt x="3466" y="3466"/>
                  </a:lnTo>
                  <a:lnTo>
                    <a:pt x="1071" y="3466"/>
                  </a:lnTo>
                  <a:cubicBezTo>
                    <a:pt x="473" y="3466"/>
                    <a:pt x="0" y="3938"/>
                    <a:pt x="0" y="4537"/>
                  </a:cubicBezTo>
                  <a:lnTo>
                    <a:pt x="0" y="7278"/>
                  </a:lnTo>
                  <a:cubicBezTo>
                    <a:pt x="0" y="7877"/>
                    <a:pt x="473" y="8349"/>
                    <a:pt x="1071" y="8349"/>
                  </a:cubicBezTo>
                  <a:lnTo>
                    <a:pt x="3466" y="8349"/>
                  </a:lnTo>
                  <a:lnTo>
                    <a:pt x="3466" y="10743"/>
                  </a:lnTo>
                  <a:cubicBezTo>
                    <a:pt x="3466" y="11342"/>
                    <a:pt x="3938" y="11815"/>
                    <a:pt x="4537" y="11815"/>
                  </a:cubicBezTo>
                  <a:lnTo>
                    <a:pt x="7309" y="11815"/>
                  </a:lnTo>
                  <a:cubicBezTo>
                    <a:pt x="7876" y="11815"/>
                    <a:pt x="8349" y="11342"/>
                    <a:pt x="8349" y="10743"/>
                  </a:cubicBezTo>
                  <a:lnTo>
                    <a:pt x="8349" y="8349"/>
                  </a:lnTo>
                  <a:lnTo>
                    <a:pt x="10743" y="8349"/>
                  </a:lnTo>
                  <a:cubicBezTo>
                    <a:pt x="11342" y="8349"/>
                    <a:pt x="11815" y="7877"/>
                    <a:pt x="11815" y="7278"/>
                  </a:cubicBezTo>
                  <a:lnTo>
                    <a:pt x="11815" y="4537"/>
                  </a:lnTo>
                  <a:cubicBezTo>
                    <a:pt x="11815" y="3938"/>
                    <a:pt x="11342" y="3466"/>
                    <a:pt x="10743" y="3466"/>
                  </a:cubicBezTo>
                  <a:lnTo>
                    <a:pt x="8349" y="3466"/>
                  </a:lnTo>
                  <a:lnTo>
                    <a:pt x="8349" y="1072"/>
                  </a:lnTo>
                  <a:cubicBezTo>
                    <a:pt x="8349" y="473"/>
                    <a:pt x="7876" y="0"/>
                    <a:pt x="7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13" name="Google Shape;539;p45">
            <a:extLst>
              <a:ext uri="{FF2B5EF4-FFF2-40B4-BE49-F238E27FC236}">
                <a16:creationId xmlns:a16="http://schemas.microsoft.com/office/drawing/2014/main" id="{1A89D7DB-D5B9-4D24-88D3-F46949BCFCBA}"/>
              </a:ext>
            </a:extLst>
          </p:cNvPr>
          <p:cNvSpPr/>
          <p:nvPr/>
        </p:nvSpPr>
        <p:spPr>
          <a:xfrm>
            <a:off x="8755947" y="4866918"/>
            <a:ext cx="401700" cy="401700"/>
          </a:xfrm>
          <a:prstGeom prst="ellipse">
            <a:avLst/>
          </a:prstGeom>
          <a:solidFill>
            <a:schemeClr val="accent1">
              <a:lumMod val="75000"/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28" name="Google Shape;1212;p38">
            <a:extLst>
              <a:ext uri="{FF2B5EF4-FFF2-40B4-BE49-F238E27FC236}">
                <a16:creationId xmlns:a16="http://schemas.microsoft.com/office/drawing/2014/main" id="{9078F595-BA93-4819-A42F-8C4C2732D2C8}"/>
              </a:ext>
            </a:extLst>
          </p:cNvPr>
          <p:cNvGrpSpPr/>
          <p:nvPr/>
        </p:nvGrpSpPr>
        <p:grpSpPr>
          <a:xfrm>
            <a:off x="1202920" y="5248720"/>
            <a:ext cx="1253029" cy="200407"/>
            <a:chOff x="256250" y="3704650"/>
            <a:chExt cx="960300" cy="2317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29" name="Google Shape;1213;p38">
              <a:extLst>
                <a:ext uri="{FF2B5EF4-FFF2-40B4-BE49-F238E27FC236}">
                  <a16:creationId xmlns:a16="http://schemas.microsoft.com/office/drawing/2014/main" id="{3D9DC688-1F15-413C-86A1-D6EF1F98F24D}"/>
                </a:ext>
              </a:extLst>
            </p:cNvPr>
            <p:cNvSpPr/>
            <p:nvPr/>
          </p:nvSpPr>
          <p:spPr>
            <a:xfrm>
              <a:off x="256250" y="3704650"/>
              <a:ext cx="960300" cy="231700"/>
            </a:xfrm>
            <a:custGeom>
              <a:avLst/>
              <a:gdLst/>
              <a:ahLst/>
              <a:cxnLst/>
              <a:rect l="l" t="t" r="r" b="b"/>
              <a:pathLst>
                <a:path w="38412" h="9268" extrusionOk="0">
                  <a:moveTo>
                    <a:pt x="8751" y="5314"/>
                  </a:moveTo>
                  <a:cubicBezTo>
                    <a:pt x="8815" y="5460"/>
                    <a:pt x="8848" y="5620"/>
                    <a:pt x="8833" y="5802"/>
                  </a:cubicBezTo>
                  <a:cubicBezTo>
                    <a:pt x="8812" y="6170"/>
                    <a:pt x="8527" y="6320"/>
                    <a:pt x="8416" y="6615"/>
                  </a:cubicBezTo>
                  <a:cubicBezTo>
                    <a:pt x="8409" y="6619"/>
                    <a:pt x="8405" y="6626"/>
                    <a:pt x="8398" y="6633"/>
                  </a:cubicBezTo>
                  <a:cubicBezTo>
                    <a:pt x="8420" y="6177"/>
                    <a:pt x="8552" y="5734"/>
                    <a:pt x="8751" y="5314"/>
                  </a:cubicBezTo>
                  <a:close/>
                  <a:moveTo>
                    <a:pt x="6922" y="2504"/>
                  </a:moveTo>
                  <a:cubicBezTo>
                    <a:pt x="4544" y="2504"/>
                    <a:pt x="2258" y="3684"/>
                    <a:pt x="693" y="5431"/>
                  </a:cubicBezTo>
                  <a:cubicBezTo>
                    <a:pt x="1" y="6205"/>
                    <a:pt x="800" y="6908"/>
                    <a:pt x="1605" y="6908"/>
                  </a:cubicBezTo>
                  <a:cubicBezTo>
                    <a:pt x="1926" y="6908"/>
                    <a:pt x="2251" y="6797"/>
                    <a:pt x="2482" y="6537"/>
                  </a:cubicBezTo>
                  <a:cubicBezTo>
                    <a:pt x="3381" y="5535"/>
                    <a:pt x="4875" y="4533"/>
                    <a:pt x="6359" y="4383"/>
                  </a:cubicBezTo>
                  <a:cubicBezTo>
                    <a:pt x="6537" y="3716"/>
                    <a:pt x="6837" y="3081"/>
                    <a:pt x="7247" y="2515"/>
                  </a:cubicBezTo>
                  <a:cubicBezTo>
                    <a:pt x="7136" y="2507"/>
                    <a:pt x="7029" y="2504"/>
                    <a:pt x="6922" y="2504"/>
                  </a:cubicBezTo>
                  <a:close/>
                  <a:moveTo>
                    <a:pt x="32981" y="2700"/>
                  </a:moveTo>
                  <a:cubicBezTo>
                    <a:pt x="32446" y="2928"/>
                    <a:pt x="32000" y="3395"/>
                    <a:pt x="31576" y="3769"/>
                  </a:cubicBezTo>
                  <a:cubicBezTo>
                    <a:pt x="31447" y="3884"/>
                    <a:pt x="31319" y="3998"/>
                    <a:pt x="31190" y="4112"/>
                  </a:cubicBezTo>
                  <a:cubicBezTo>
                    <a:pt x="31220" y="4187"/>
                    <a:pt x="31244" y="4266"/>
                    <a:pt x="31262" y="4347"/>
                  </a:cubicBezTo>
                  <a:cubicBezTo>
                    <a:pt x="31362" y="4732"/>
                    <a:pt x="31455" y="6037"/>
                    <a:pt x="30930" y="6213"/>
                  </a:cubicBezTo>
                  <a:cubicBezTo>
                    <a:pt x="30848" y="6237"/>
                    <a:pt x="30777" y="6251"/>
                    <a:pt x="30713" y="6251"/>
                  </a:cubicBezTo>
                  <a:cubicBezTo>
                    <a:pt x="30135" y="6251"/>
                    <a:pt x="30274" y="5235"/>
                    <a:pt x="30417" y="4796"/>
                  </a:cubicBezTo>
                  <a:lnTo>
                    <a:pt x="30417" y="4796"/>
                  </a:lnTo>
                  <a:cubicBezTo>
                    <a:pt x="30206" y="4985"/>
                    <a:pt x="29992" y="5175"/>
                    <a:pt x="29778" y="5364"/>
                  </a:cubicBezTo>
                  <a:cubicBezTo>
                    <a:pt x="29604" y="5520"/>
                    <a:pt x="29401" y="5585"/>
                    <a:pt x="29190" y="5585"/>
                  </a:cubicBezTo>
                  <a:cubicBezTo>
                    <a:pt x="28759" y="5585"/>
                    <a:pt x="28310" y="5303"/>
                    <a:pt x="28067" y="4932"/>
                  </a:cubicBezTo>
                  <a:lnTo>
                    <a:pt x="28067" y="4932"/>
                  </a:lnTo>
                  <a:cubicBezTo>
                    <a:pt x="27849" y="5849"/>
                    <a:pt x="27989" y="6794"/>
                    <a:pt x="28769" y="7571"/>
                  </a:cubicBezTo>
                  <a:cubicBezTo>
                    <a:pt x="29273" y="8070"/>
                    <a:pt x="29897" y="8291"/>
                    <a:pt x="30524" y="8291"/>
                  </a:cubicBezTo>
                  <a:cubicBezTo>
                    <a:pt x="31526" y="8291"/>
                    <a:pt x="32538" y="7724"/>
                    <a:pt x="33088" y="6822"/>
                  </a:cubicBezTo>
                  <a:cubicBezTo>
                    <a:pt x="33879" y="5528"/>
                    <a:pt x="33730" y="3941"/>
                    <a:pt x="32981" y="2700"/>
                  </a:cubicBezTo>
                  <a:close/>
                  <a:moveTo>
                    <a:pt x="25671" y="2732"/>
                  </a:moveTo>
                  <a:lnTo>
                    <a:pt x="25671" y="2732"/>
                  </a:lnTo>
                  <a:cubicBezTo>
                    <a:pt x="24954" y="2989"/>
                    <a:pt x="24288" y="3356"/>
                    <a:pt x="23678" y="3812"/>
                  </a:cubicBezTo>
                  <a:cubicBezTo>
                    <a:pt x="23767" y="4176"/>
                    <a:pt x="23770" y="4576"/>
                    <a:pt x="23696" y="4972"/>
                  </a:cubicBezTo>
                  <a:cubicBezTo>
                    <a:pt x="23603" y="5456"/>
                    <a:pt x="23371" y="6095"/>
                    <a:pt x="22972" y="6419"/>
                  </a:cubicBezTo>
                  <a:cubicBezTo>
                    <a:pt x="22779" y="6572"/>
                    <a:pt x="22590" y="6641"/>
                    <a:pt x="22419" y="6641"/>
                  </a:cubicBezTo>
                  <a:cubicBezTo>
                    <a:pt x="22020" y="6641"/>
                    <a:pt x="21713" y="6273"/>
                    <a:pt x="21695" y="5777"/>
                  </a:cubicBezTo>
                  <a:cubicBezTo>
                    <a:pt x="21517" y="5930"/>
                    <a:pt x="21310" y="6045"/>
                    <a:pt x="21036" y="6077"/>
                  </a:cubicBezTo>
                  <a:cubicBezTo>
                    <a:pt x="20954" y="6088"/>
                    <a:pt x="20868" y="6095"/>
                    <a:pt x="20782" y="6095"/>
                  </a:cubicBezTo>
                  <a:cubicBezTo>
                    <a:pt x="20319" y="6095"/>
                    <a:pt x="19830" y="5948"/>
                    <a:pt x="19423" y="5742"/>
                  </a:cubicBezTo>
                  <a:lnTo>
                    <a:pt x="19423" y="5742"/>
                  </a:lnTo>
                  <a:cubicBezTo>
                    <a:pt x="19356" y="7039"/>
                    <a:pt x="20137" y="8259"/>
                    <a:pt x="21553" y="8548"/>
                  </a:cubicBezTo>
                  <a:cubicBezTo>
                    <a:pt x="21816" y="8601"/>
                    <a:pt x="22070" y="8630"/>
                    <a:pt x="22312" y="8630"/>
                  </a:cubicBezTo>
                  <a:cubicBezTo>
                    <a:pt x="25157" y="8630"/>
                    <a:pt x="26641" y="5143"/>
                    <a:pt x="25671" y="2732"/>
                  </a:cubicBezTo>
                  <a:close/>
                  <a:moveTo>
                    <a:pt x="34660" y="1"/>
                  </a:moveTo>
                  <a:cubicBezTo>
                    <a:pt x="33504" y="1"/>
                    <a:pt x="32306" y="432"/>
                    <a:pt x="31269" y="1057"/>
                  </a:cubicBezTo>
                  <a:cubicBezTo>
                    <a:pt x="30317" y="522"/>
                    <a:pt x="29244" y="297"/>
                    <a:pt x="28160" y="297"/>
                  </a:cubicBezTo>
                  <a:cubicBezTo>
                    <a:pt x="27222" y="297"/>
                    <a:pt x="26277" y="464"/>
                    <a:pt x="25393" y="749"/>
                  </a:cubicBezTo>
                  <a:cubicBezTo>
                    <a:pt x="25061" y="853"/>
                    <a:pt x="24708" y="978"/>
                    <a:pt x="24344" y="1116"/>
                  </a:cubicBezTo>
                  <a:cubicBezTo>
                    <a:pt x="24081" y="950"/>
                    <a:pt x="23785" y="810"/>
                    <a:pt x="23457" y="707"/>
                  </a:cubicBezTo>
                  <a:cubicBezTo>
                    <a:pt x="22922" y="539"/>
                    <a:pt x="22344" y="468"/>
                    <a:pt x="21752" y="468"/>
                  </a:cubicBezTo>
                  <a:cubicBezTo>
                    <a:pt x="20144" y="468"/>
                    <a:pt x="18418" y="999"/>
                    <a:pt x="17073" y="1595"/>
                  </a:cubicBezTo>
                  <a:cubicBezTo>
                    <a:pt x="17035" y="1613"/>
                    <a:pt x="16992" y="1630"/>
                    <a:pt x="16953" y="1651"/>
                  </a:cubicBezTo>
                  <a:cubicBezTo>
                    <a:pt x="15929" y="821"/>
                    <a:pt x="14596" y="422"/>
                    <a:pt x="13230" y="422"/>
                  </a:cubicBezTo>
                  <a:cubicBezTo>
                    <a:pt x="11928" y="422"/>
                    <a:pt x="10602" y="782"/>
                    <a:pt x="9475" y="1477"/>
                  </a:cubicBezTo>
                  <a:cubicBezTo>
                    <a:pt x="10092" y="1712"/>
                    <a:pt x="10591" y="2173"/>
                    <a:pt x="10210" y="2486"/>
                  </a:cubicBezTo>
                  <a:cubicBezTo>
                    <a:pt x="8841" y="3613"/>
                    <a:pt x="8202" y="5271"/>
                    <a:pt x="8420" y="6968"/>
                  </a:cubicBezTo>
                  <a:cubicBezTo>
                    <a:pt x="8833" y="7214"/>
                    <a:pt x="9080" y="7556"/>
                    <a:pt x="8787" y="7824"/>
                  </a:cubicBezTo>
                  <a:cubicBezTo>
                    <a:pt x="8687" y="7913"/>
                    <a:pt x="8588" y="8006"/>
                    <a:pt x="8491" y="8095"/>
                  </a:cubicBezTo>
                  <a:cubicBezTo>
                    <a:pt x="8331" y="8241"/>
                    <a:pt x="8117" y="8302"/>
                    <a:pt x="7882" y="8302"/>
                  </a:cubicBezTo>
                  <a:cubicBezTo>
                    <a:pt x="7271" y="8302"/>
                    <a:pt x="6544" y="7881"/>
                    <a:pt x="6402" y="7393"/>
                  </a:cubicBezTo>
                  <a:cubicBezTo>
                    <a:pt x="6241" y="6855"/>
                    <a:pt x="6170" y="6309"/>
                    <a:pt x="6173" y="5767"/>
                  </a:cubicBezTo>
                  <a:lnTo>
                    <a:pt x="6173" y="5767"/>
                  </a:lnTo>
                  <a:cubicBezTo>
                    <a:pt x="5995" y="6458"/>
                    <a:pt x="5999" y="7150"/>
                    <a:pt x="6305" y="7774"/>
                  </a:cubicBezTo>
                  <a:cubicBezTo>
                    <a:pt x="6680" y="8545"/>
                    <a:pt x="7264" y="8851"/>
                    <a:pt x="7899" y="8851"/>
                  </a:cubicBezTo>
                  <a:cubicBezTo>
                    <a:pt x="9144" y="8851"/>
                    <a:pt x="10574" y="7674"/>
                    <a:pt x="10951" y="6516"/>
                  </a:cubicBezTo>
                  <a:cubicBezTo>
                    <a:pt x="11369" y="5250"/>
                    <a:pt x="10908" y="4230"/>
                    <a:pt x="10071" y="3534"/>
                  </a:cubicBezTo>
                  <a:cubicBezTo>
                    <a:pt x="10916" y="2768"/>
                    <a:pt x="12014" y="2262"/>
                    <a:pt x="13123" y="2262"/>
                  </a:cubicBezTo>
                  <a:cubicBezTo>
                    <a:pt x="13729" y="2262"/>
                    <a:pt x="14339" y="2415"/>
                    <a:pt x="14913" y="2754"/>
                  </a:cubicBezTo>
                  <a:cubicBezTo>
                    <a:pt x="14952" y="2778"/>
                    <a:pt x="14995" y="2803"/>
                    <a:pt x="15034" y="2832"/>
                  </a:cubicBezTo>
                  <a:cubicBezTo>
                    <a:pt x="14047" y="3634"/>
                    <a:pt x="13270" y="4679"/>
                    <a:pt x="13051" y="5948"/>
                  </a:cubicBezTo>
                  <a:cubicBezTo>
                    <a:pt x="12759" y="7668"/>
                    <a:pt x="13971" y="9268"/>
                    <a:pt x="15630" y="9268"/>
                  </a:cubicBezTo>
                  <a:cubicBezTo>
                    <a:pt x="15880" y="9268"/>
                    <a:pt x="16136" y="9233"/>
                    <a:pt x="16400" y="9154"/>
                  </a:cubicBezTo>
                  <a:cubicBezTo>
                    <a:pt x="18372" y="8583"/>
                    <a:pt x="19106" y="6220"/>
                    <a:pt x="18657" y="4398"/>
                  </a:cubicBezTo>
                  <a:cubicBezTo>
                    <a:pt x="18628" y="4279"/>
                    <a:pt x="18597" y="4166"/>
                    <a:pt x="18561" y="4055"/>
                  </a:cubicBezTo>
                  <a:cubicBezTo>
                    <a:pt x="17773" y="4273"/>
                    <a:pt x="17056" y="4715"/>
                    <a:pt x="16507" y="5314"/>
                  </a:cubicBezTo>
                  <a:cubicBezTo>
                    <a:pt x="16535" y="5596"/>
                    <a:pt x="16525" y="5884"/>
                    <a:pt x="16471" y="6155"/>
                  </a:cubicBezTo>
                  <a:cubicBezTo>
                    <a:pt x="16425" y="6373"/>
                    <a:pt x="16354" y="6715"/>
                    <a:pt x="16189" y="6876"/>
                  </a:cubicBezTo>
                  <a:cubicBezTo>
                    <a:pt x="16036" y="7026"/>
                    <a:pt x="15872" y="7097"/>
                    <a:pt x="15726" y="7097"/>
                  </a:cubicBezTo>
                  <a:cubicBezTo>
                    <a:pt x="15666" y="7097"/>
                    <a:pt x="15605" y="7082"/>
                    <a:pt x="15548" y="7054"/>
                  </a:cubicBezTo>
                  <a:cubicBezTo>
                    <a:pt x="15537" y="7104"/>
                    <a:pt x="15523" y="7157"/>
                    <a:pt x="15512" y="7207"/>
                  </a:cubicBezTo>
                  <a:cubicBezTo>
                    <a:pt x="15473" y="7378"/>
                    <a:pt x="15337" y="7446"/>
                    <a:pt x="15148" y="7446"/>
                  </a:cubicBezTo>
                  <a:cubicBezTo>
                    <a:pt x="14542" y="7446"/>
                    <a:pt x="13412" y="6700"/>
                    <a:pt x="13515" y="6244"/>
                  </a:cubicBezTo>
                  <a:cubicBezTo>
                    <a:pt x="14007" y="4034"/>
                    <a:pt x="15947" y="2461"/>
                    <a:pt x="18207" y="2461"/>
                  </a:cubicBezTo>
                  <a:cubicBezTo>
                    <a:pt x="18276" y="2461"/>
                    <a:pt x="18343" y="2461"/>
                    <a:pt x="18411" y="2464"/>
                  </a:cubicBezTo>
                  <a:cubicBezTo>
                    <a:pt x="18750" y="2479"/>
                    <a:pt x="19099" y="2611"/>
                    <a:pt x="19402" y="2803"/>
                  </a:cubicBezTo>
                  <a:cubicBezTo>
                    <a:pt x="20083" y="2607"/>
                    <a:pt x="20924" y="2383"/>
                    <a:pt x="21681" y="2383"/>
                  </a:cubicBezTo>
                  <a:lnTo>
                    <a:pt x="21798" y="2383"/>
                  </a:lnTo>
                  <a:cubicBezTo>
                    <a:pt x="20900" y="2974"/>
                    <a:pt x="20133" y="3702"/>
                    <a:pt x="19720" y="4579"/>
                  </a:cubicBezTo>
                  <a:cubicBezTo>
                    <a:pt x="19627" y="4779"/>
                    <a:pt x="19555" y="4982"/>
                    <a:pt x="19506" y="5186"/>
                  </a:cubicBezTo>
                  <a:cubicBezTo>
                    <a:pt x="19538" y="5181"/>
                    <a:pt x="19573" y="5181"/>
                    <a:pt x="19609" y="5178"/>
                  </a:cubicBezTo>
                  <a:cubicBezTo>
                    <a:pt x="19998" y="4861"/>
                    <a:pt x="20390" y="4233"/>
                    <a:pt x="20693" y="3941"/>
                  </a:cubicBezTo>
                  <a:cubicBezTo>
                    <a:pt x="21074" y="3573"/>
                    <a:pt x="21481" y="3235"/>
                    <a:pt x="21920" y="2939"/>
                  </a:cubicBezTo>
                  <a:cubicBezTo>
                    <a:pt x="22833" y="2319"/>
                    <a:pt x="23849" y="1912"/>
                    <a:pt x="24933" y="1723"/>
                  </a:cubicBezTo>
                  <a:cubicBezTo>
                    <a:pt x="25072" y="1698"/>
                    <a:pt x="25218" y="1687"/>
                    <a:pt x="25364" y="1687"/>
                  </a:cubicBezTo>
                  <a:cubicBezTo>
                    <a:pt x="25749" y="1687"/>
                    <a:pt x="26156" y="1766"/>
                    <a:pt x="26491" y="1916"/>
                  </a:cubicBezTo>
                  <a:cubicBezTo>
                    <a:pt x="26580" y="1955"/>
                    <a:pt x="26947" y="2151"/>
                    <a:pt x="26983" y="2297"/>
                  </a:cubicBezTo>
                  <a:cubicBezTo>
                    <a:pt x="27336" y="2226"/>
                    <a:pt x="27685" y="2186"/>
                    <a:pt x="28035" y="2186"/>
                  </a:cubicBezTo>
                  <a:cubicBezTo>
                    <a:pt x="28534" y="2186"/>
                    <a:pt x="29026" y="2268"/>
                    <a:pt x="29497" y="2461"/>
                  </a:cubicBezTo>
                  <a:cubicBezTo>
                    <a:pt x="29365" y="2600"/>
                    <a:pt x="29233" y="2747"/>
                    <a:pt x="29108" y="2903"/>
                  </a:cubicBezTo>
                  <a:cubicBezTo>
                    <a:pt x="30153" y="1916"/>
                    <a:pt x="31258" y="910"/>
                    <a:pt x="32649" y="611"/>
                  </a:cubicBezTo>
                  <a:cubicBezTo>
                    <a:pt x="32721" y="596"/>
                    <a:pt x="32795" y="589"/>
                    <a:pt x="32863" y="589"/>
                  </a:cubicBezTo>
                  <a:cubicBezTo>
                    <a:pt x="33587" y="589"/>
                    <a:pt x="34136" y="1366"/>
                    <a:pt x="34018" y="1962"/>
                  </a:cubicBezTo>
                  <a:cubicBezTo>
                    <a:pt x="34161" y="1937"/>
                    <a:pt x="34300" y="1923"/>
                    <a:pt x="34436" y="1923"/>
                  </a:cubicBezTo>
                  <a:lnTo>
                    <a:pt x="34478" y="1923"/>
                  </a:lnTo>
                  <a:cubicBezTo>
                    <a:pt x="36229" y="1962"/>
                    <a:pt x="36147" y="4319"/>
                    <a:pt x="36147" y="5531"/>
                  </a:cubicBezTo>
                  <a:cubicBezTo>
                    <a:pt x="36147" y="6073"/>
                    <a:pt x="36582" y="6320"/>
                    <a:pt x="37071" y="6320"/>
                  </a:cubicBezTo>
                  <a:cubicBezTo>
                    <a:pt x="37698" y="6320"/>
                    <a:pt x="38412" y="5913"/>
                    <a:pt x="38412" y="5214"/>
                  </a:cubicBezTo>
                  <a:cubicBezTo>
                    <a:pt x="38412" y="3103"/>
                    <a:pt x="37916" y="539"/>
                    <a:pt x="35459" y="76"/>
                  </a:cubicBezTo>
                  <a:cubicBezTo>
                    <a:pt x="35199" y="25"/>
                    <a:pt x="34931" y="1"/>
                    <a:pt x="34660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Google Shape;1214;p38">
              <a:extLst>
                <a:ext uri="{FF2B5EF4-FFF2-40B4-BE49-F238E27FC236}">
                  <a16:creationId xmlns:a16="http://schemas.microsoft.com/office/drawing/2014/main" id="{66336499-7AEC-4C73-B36C-97A6D515BE85}"/>
                </a:ext>
              </a:extLst>
            </p:cNvPr>
            <p:cNvSpPr/>
            <p:nvPr/>
          </p:nvSpPr>
          <p:spPr>
            <a:xfrm>
              <a:off x="410575" y="3737725"/>
              <a:ext cx="82550" cy="111100"/>
            </a:xfrm>
            <a:custGeom>
              <a:avLst/>
              <a:gdLst/>
              <a:ahLst/>
              <a:cxnLst/>
              <a:rect l="l" t="t" r="r" b="b"/>
              <a:pathLst>
                <a:path w="3302" h="4444" extrusionOk="0">
                  <a:moveTo>
                    <a:pt x="2561" y="1"/>
                  </a:moveTo>
                  <a:cubicBezTo>
                    <a:pt x="2357" y="1"/>
                    <a:pt x="2179" y="47"/>
                    <a:pt x="2051" y="150"/>
                  </a:cubicBezTo>
                  <a:cubicBezTo>
                    <a:pt x="1676" y="457"/>
                    <a:pt x="1352" y="810"/>
                    <a:pt x="1074" y="1192"/>
                  </a:cubicBezTo>
                  <a:cubicBezTo>
                    <a:pt x="1127" y="1192"/>
                    <a:pt x="1180" y="1195"/>
                    <a:pt x="1238" y="1199"/>
                  </a:cubicBezTo>
                  <a:cubicBezTo>
                    <a:pt x="1462" y="1217"/>
                    <a:pt x="1691" y="1245"/>
                    <a:pt x="1919" y="1295"/>
                  </a:cubicBezTo>
                  <a:cubicBezTo>
                    <a:pt x="2118" y="1085"/>
                    <a:pt x="2318" y="896"/>
                    <a:pt x="2507" y="735"/>
                  </a:cubicBezTo>
                  <a:cubicBezTo>
                    <a:pt x="2757" y="521"/>
                    <a:pt x="3024" y="328"/>
                    <a:pt x="3302" y="154"/>
                  </a:cubicBezTo>
                  <a:cubicBezTo>
                    <a:pt x="3060" y="61"/>
                    <a:pt x="2796" y="1"/>
                    <a:pt x="2561" y="1"/>
                  </a:cubicBezTo>
                  <a:close/>
                  <a:moveTo>
                    <a:pt x="560" y="3042"/>
                  </a:moveTo>
                  <a:cubicBezTo>
                    <a:pt x="435" y="3042"/>
                    <a:pt x="310" y="3050"/>
                    <a:pt x="186" y="3060"/>
                  </a:cubicBezTo>
                  <a:cubicBezTo>
                    <a:pt x="68" y="3509"/>
                    <a:pt x="4" y="3977"/>
                    <a:pt x="0" y="4444"/>
                  </a:cubicBezTo>
                  <a:cubicBezTo>
                    <a:pt x="122" y="3970"/>
                    <a:pt x="332" y="3495"/>
                    <a:pt x="593" y="3042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1215;p38">
              <a:extLst>
                <a:ext uri="{FF2B5EF4-FFF2-40B4-BE49-F238E27FC236}">
                  <a16:creationId xmlns:a16="http://schemas.microsoft.com/office/drawing/2014/main" id="{8C487945-3291-4FE6-A479-94212F4C24B0}"/>
                </a:ext>
              </a:extLst>
            </p:cNvPr>
            <p:cNvSpPr/>
            <p:nvPr/>
          </p:nvSpPr>
          <p:spPr>
            <a:xfrm>
              <a:off x="410475" y="3741550"/>
              <a:ext cx="110550" cy="170650"/>
            </a:xfrm>
            <a:custGeom>
              <a:avLst/>
              <a:gdLst/>
              <a:ahLst/>
              <a:cxnLst/>
              <a:rect l="l" t="t" r="r" b="b"/>
              <a:pathLst>
                <a:path w="4422" h="6826" extrusionOk="0">
                  <a:moveTo>
                    <a:pt x="3306" y="1"/>
                  </a:moveTo>
                  <a:cubicBezTo>
                    <a:pt x="3028" y="175"/>
                    <a:pt x="2761" y="368"/>
                    <a:pt x="2511" y="582"/>
                  </a:cubicBezTo>
                  <a:cubicBezTo>
                    <a:pt x="2322" y="743"/>
                    <a:pt x="2122" y="932"/>
                    <a:pt x="1923" y="1142"/>
                  </a:cubicBezTo>
                  <a:cubicBezTo>
                    <a:pt x="1695" y="1092"/>
                    <a:pt x="1466" y="1064"/>
                    <a:pt x="1242" y="1046"/>
                  </a:cubicBezTo>
                  <a:cubicBezTo>
                    <a:pt x="1184" y="1042"/>
                    <a:pt x="1131" y="1039"/>
                    <a:pt x="1078" y="1039"/>
                  </a:cubicBezTo>
                  <a:cubicBezTo>
                    <a:pt x="668" y="1605"/>
                    <a:pt x="368" y="2240"/>
                    <a:pt x="190" y="2907"/>
                  </a:cubicBezTo>
                  <a:cubicBezTo>
                    <a:pt x="314" y="2897"/>
                    <a:pt x="439" y="2889"/>
                    <a:pt x="564" y="2889"/>
                  </a:cubicBezTo>
                  <a:lnTo>
                    <a:pt x="597" y="2889"/>
                  </a:lnTo>
                  <a:cubicBezTo>
                    <a:pt x="336" y="3342"/>
                    <a:pt x="126" y="3817"/>
                    <a:pt x="4" y="4291"/>
                  </a:cubicBezTo>
                  <a:cubicBezTo>
                    <a:pt x="1" y="4833"/>
                    <a:pt x="72" y="5379"/>
                    <a:pt x="233" y="5917"/>
                  </a:cubicBezTo>
                  <a:cubicBezTo>
                    <a:pt x="375" y="6405"/>
                    <a:pt x="1102" y="6826"/>
                    <a:pt x="1713" y="6826"/>
                  </a:cubicBezTo>
                  <a:cubicBezTo>
                    <a:pt x="1948" y="6826"/>
                    <a:pt x="2162" y="6765"/>
                    <a:pt x="2322" y="6619"/>
                  </a:cubicBezTo>
                  <a:cubicBezTo>
                    <a:pt x="2419" y="6530"/>
                    <a:pt x="2518" y="6437"/>
                    <a:pt x="2618" y="6348"/>
                  </a:cubicBezTo>
                  <a:cubicBezTo>
                    <a:pt x="2911" y="6080"/>
                    <a:pt x="2664" y="5738"/>
                    <a:pt x="2251" y="5492"/>
                  </a:cubicBezTo>
                  <a:cubicBezTo>
                    <a:pt x="2033" y="3795"/>
                    <a:pt x="2672" y="2137"/>
                    <a:pt x="4041" y="1010"/>
                  </a:cubicBezTo>
                  <a:cubicBezTo>
                    <a:pt x="4422" y="697"/>
                    <a:pt x="3923" y="236"/>
                    <a:pt x="33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Google Shape;1216;p38">
              <a:extLst>
                <a:ext uri="{FF2B5EF4-FFF2-40B4-BE49-F238E27FC236}">
                  <a16:creationId xmlns:a16="http://schemas.microsoft.com/office/drawing/2014/main" id="{C054A809-B496-4397-9016-148609AF3A8C}"/>
                </a:ext>
              </a:extLst>
            </p:cNvPr>
            <p:cNvSpPr/>
            <p:nvPr/>
          </p:nvSpPr>
          <p:spPr>
            <a:xfrm>
              <a:off x="637600" y="3774725"/>
              <a:ext cx="127450" cy="106275"/>
            </a:xfrm>
            <a:custGeom>
              <a:avLst/>
              <a:gdLst/>
              <a:ahLst/>
              <a:cxnLst/>
              <a:rect l="l" t="t" r="r" b="b"/>
              <a:pathLst>
                <a:path w="5098" h="4251" extrusionOk="0">
                  <a:moveTo>
                    <a:pt x="4148" y="0"/>
                  </a:moveTo>
                  <a:cubicBezTo>
                    <a:pt x="4120" y="8"/>
                    <a:pt x="4092" y="15"/>
                    <a:pt x="4066" y="22"/>
                  </a:cubicBezTo>
                  <a:cubicBezTo>
                    <a:pt x="3724" y="122"/>
                    <a:pt x="3346" y="250"/>
                    <a:pt x="2964" y="407"/>
                  </a:cubicBezTo>
                  <a:cubicBezTo>
                    <a:pt x="3100" y="671"/>
                    <a:pt x="3214" y="953"/>
                    <a:pt x="3307" y="1252"/>
                  </a:cubicBezTo>
                  <a:cubicBezTo>
                    <a:pt x="3664" y="1152"/>
                    <a:pt x="4034" y="1102"/>
                    <a:pt x="4412" y="1102"/>
                  </a:cubicBezTo>
                  <a:cubicBezTo>
                    <a:pt x="4469" y="1102"/>
                    <a:pt x="4526" y="1102"/>
                    <a:pt x="4584" y="1106"/>
                  </a:cubicBezTo>
                  <a:lnTo>
                    <a:pt x="4612" y="1106"/>
                  </a:lnTo>
                  <a:cubicBezTo>
                    <a:pt x="5097" y="1106"/>
                    <a:pt x="4729" y="521"/>
                    <a:pt x="4573" y="354"/>
                  </a:cubicBezTo>
                  <a:cubicBezTo>
                    <a:pt x="4451" y="222"/>
                    <a:pt x="4306" y="104"/>
                    <a:pt x="4148" y="0"/>
                  </a:cubicBezTo>
                  <a:close/>
                  <a:moveTo>
                    <a:pt x="1024" y="1577"/>
                  </a:moveTo>
                  <a:cubicBezTo>
                    <a:pt x="450" y="2100"/>
                    <a:pt x="48" y="2750"/>
                    <a:pt x="15" y="3538"/>
                  </a:cubicBezTo>
                  <a:cubicBezTo>
                    <a:pt x="1" y="3923"/>
                    <a:pt x="119" y="4162"/>
                    <a:pt x="294" y="4251"/>
                  </a:cubicBezTo>
                  <a:cubicBezTo>
                    <a:pt x="468" y="3591"/>
                    <a:pt x="807" y="2999"/>
                    <a:pt x="1253" y="2511"/>
                  </a:cubicBezTo>
                  <a:cubicBezTo>
                    <a:pt x="1238" y="2372"/>
                    <a:pt x="1217" y="2233"/>
                    <a:pt x="1189" y="2100"/>
                  </a:cubicBezTo>
                  <a:cubicBezTo>
                    <a:pt x="1149" y="1922"/>
                    <a:pt x="1096" y="1748"/>
                    <a:pt x="1024" y="1577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" name="Google Shape;1217;p38">
              <a:extLst>
                <a:ext uri="{FF2B5EF4-FFF2-40B4-BE49-F238E27FC236}">
                  <a16:creationId xmlns:a16="http://schemas.microsoft.com/office/drawing/2014/main" id="{C82C2D80-EDAF-48C3-83B1-6AA8C7940DAE}"/>
                </a:ext>
              </a:extLst>
            </p:cNvPr>
            <p:cNvSpPr/>
            <p:nvPr/>
          </p:nvSpPr>
          <p:spPr>
            <a:xfrm>
              <a:off x="591525" y="3766150"/>
              <a:ext cx="149800" cy="124650"/>
            </a:xfrm>
            <a:custGeom>
              <a:avLst/>
              <a:gdLst/>
              <a:ahLst/>
              <a:cxnLst/>
              <a:rect l="l" t="t" r="r" b="b"/>
              <a:pathLst>
                <a:path w="5992" h="4986" extrusionOk="0">
                  <a:moveTo>
                    <a:pt x="4796" y="1"/>
                  </a:moveTo>
                  <a:cubicBezTo>
                    <a:pt x="2536" y="1"/>
                    <a:pt x="596" y="1574"/>
                    <a:pt x="104" y="3784"/>
                  </a:cubicBezTo>
                  <a:cubicBezTo>
                    <a:pt x="1" y="4240"/>
                    <a:pt x="1131" y="4986"/>
                    <a:pt x="1737" y="4986"/>
                  </a:cubicBezTo>
                  <a:cubicBezTo>
                    <a:pt x="1926" y="4986"/>
                    <a:pt x="2062" y="4918"/>
                    <a:pt x="2101" y="4747"/>
                  </a:cubicBezTo>
                  <a:cubicBezTo>
                    <a:pt x="2112" y="4697"/>
                    <a:pt x="2126" y="4644"/>
                    <a:pt x="2137" y="4594"/>
                  </a:cubicBezTo>
                  <a:cubicBezTo>
                    <a:pt x="1962" y="4505"/>
                    <a:pt x="1844" y="4266"/>
                    <a:pt x="1858" y="3881"/>
                  </a:cubicBezTo>
                  <a:cubicBezTo>
                    <a:pt x="1891" y="3093"/>
                    <a:pt x="2293" y="2443"/>
                    <a:pt x="2867" y="1920"/>
                  </a:cubicBezTo>
                  <a:cubicBezTo>
                    <a:pt x="2939" y="2091"/>
                    <a:pt x="2992" y="2265"/>
                    <a:pt x="3032" y="2443"/>
                  </a:cubicBezTo>
                  <a:cubicBezTo>
                    <a:pt x="3060" y="2576"/>
                    <a:pt x="3081" y="2715"/>
                    <a:pt x="3096" y="2854"/>
                  </a:cubicBezTo>
                  <a:cubicBezTo>
                    <a:pt x="3645" y="2255"/>
                    <a:pt x="4362" y="1813"/>
                    <a:pt x="5150" y="1595"/>
                  </a:cubicBezTo>
                  <a:cubicBezTo>
                    <a:pt x="5057" y="1296"/>
                    <a:pt x="4943" y="1014"/>
                    <a:pt x="4807" y="750"/>
                  </a:cubicBezTo>
                  <a:cubicBezTo>
                    <a:pt x="5189" y="593"/>
                    <a:pt x="5567" y="465"/>
                    <a:pt x="5909" y="365"/>
                  </a:cubicBezTo>
                  <a:cubicBezTo>
                    <a:pt x="5935" y="358"/>
                    <a:pt x="5963" y="351"/>
                    <a:pt x="5991" y="343"/>
                  </a:cubicBezTo>
                  <a:cubicBezTo>
                    <a:pt x="5688" y="151"/>
                    <a:pt x="5339" y="19"/>
                    <a:pt x="5000" y="4"/>
                  </a:cubicBezTo>
                  <a:cubicBezTo>
                    <a:pt x="4932" y="1"/>
                    <a:pt x="4865" y="1"/>
                    <a:pt x="479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Google Shape;1218;p38">
              <a:extLst>
                <a:ext uri="{FF2B5EF4-FFF2-40B4-BE49-F238E27FC236}">
                  <a16:creationId xmlns:a16="http://schemas.microsoft.com/office/drawing/2014/main" id="{21498FEA-430D-42E2-B6C3-61AC2F5E07BC}"/>
                </a:ext>
              </a:extLst>
            </p:cNvPr>
            <p:cNvSpPr/>
            <p:nvPr/>
          </p:nvSpPr>
          <p:spPr>
            <a:xfrm>
              <a:off x="728000" y="3762075"/>
              <a:ext cx="203275" cy="87025"/>
            </a:xfrm>
            <a:custGeom>
              <a:avLst/>
              <a:gdLst/>
              <a:ahLst/>
              <a:cxnLst/>
              <a:rect l="l" t="t" r="r" b="b"/>
              <a:pathLst>
                <a:path w="8131" h="3481" extrusionOk="0">
                  <a:moveTo>
                    <a:pt x="8113" y="0"/>
                  </a:moveTo>
                  <a:lnTo>
                    <a:pt x="8113" y="0"/>
                  </a:lnTo>
                  <a:cubicBezTo>
                    <a:pt x="7668" y="86"/>
                    <a:pt x="7218" y="225"/>
                    <a:pt x="6783" y="389"/>
                  </a:cubicBezTo>
                  <a:cubicBezTo>
                    <a:pt x="6790" y="407"/>
                    <a:pt x="6797" y="421"/>
                    <a:pt x="6801" y="435"/>
                  </a:cubicBezTo>
                  <a:cubicBezTo>
                    <a:pt x="7164" y="307"/>
                    <a:pt x="7543" y="207"/>
                    <a:pt x="7935" y="139"/>
                  </a:cubicBezTo>
                  <a:cubicBezTo>
                    <a:pt x="8084" y="114"/>
                    <a:pt x="8131" y="60"/>
                    <a:pt x="8113" y="0"/>
                  </a:cubicBezTo>
                  <a:close/>
                  <a:moveTo>
                    <a:pt x="636" y="2889"/>
                  </a:moveTo>
                  <a:cubicBezTo>
                    <a:pt x="589" y="2896"/>
                    <a:pt x="547" y="2902"/>
                    <a:pt x="504" y="2914"/>
                  </a:cubicBezTo>
                  <a:cubicBezTo>
                    <a:pt x="133" y="3003"/>
                    <a:pt x="1" y="3131"/>
                    <a:pt x="415" y="3370"/>
                  </a:cubicBezTo>
                  <a:cubicBezTo>
                    <a:pt x="461" y="3394"/>
                    <a:pt x="507" y="3419"/>
                    <a:pt x="553" y="3445"/>
                  </a:cubicBezTo>
                  <a:cubicBezTo>
                    <a:pt x="565" y="3259"/>
                    <a:pt x="593" y="3074"/>
                    <a:pt x="636" y="2889"/>
                  </a:cubicBezTo>
                  <a:close/>
                  <a:moveTo>
                    <a:pt x="4765" y="1359"/>
                  </a:moveTo>
                  <a:lnTo>
                    <a:pt x="4758" y="1365"/>
                  </a:lnTo>
                  <a:cubicBezTo>
                    <a:pt x="4013" y="1783"/>
                    <a:pt x="2850" y="2418"/>
                    <a:pt x="2825" y="3409"/>
                  </a:cubicBezTo>
                  <a:lnTo>
                    <a:pt x="2825" y="3480"/>
                  </a:lnTo>
                  <a:cubicBezTo>
                    <a:pt x="3099" y="3245"/>
                    <a:pt x="3306" y="2917"/>
                    <a:pt x="3578" y="2628"/>
                  </a:cubicBezTo>
                  <a:cubicBezTo>
                    <a:pt x="3959" y="2218"/>
                    <a:pt x="4369" y="1844"/>
                    <a:pt x="4808" y="1515"/>
                  </a:cubicBezTo>
                  <a:cubicBezTo>
                    <a:pt x="4797" y="1462"/>
                    <a:pt x="4783" y="1412"/>
                    <a:pt x="4765" y="1359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Google Shape;1219;p38">
              <a:extLst>
                <a:ext uri="{FF2B5EF4-FFF2-40B4-BE49-F238E27FC236}">
                  <a16:creationId xmlns:a16="http://schemas.microsoft.com/office/drawing/2014/main" id="{3E97995D-45E4-451E-8DD5-333E20048397}"/>
                </a:ext>
              </a:extLst>
            </p:cNvPr>
            <p:cNvSpPr/>
            <p:nvPr/>
          </p:nvSpPr>
          <p:spPr>
            <a:xfrm>
              <a:off x="741825" y="3746825"/>
              <a:ext cx="189025" cy="110200"/>
            </a:xfrm>
            <a:custGeom>
              <a:avLst/>
              <a:gdLst/>
              <a:ahLst/>
              <a:cxnLst/>
              <a:rect l="l" t="t" r="r" b="b"/>
              <a:pathLst>
                <a:path w="7561" h="4408" extrusionOk="0">
                  <a:moveTo>
                    <a:pt x="5941" y="0"/>
                  </a:moveTo>
                  <a:cubicBezTo>
                    <a:pt x="5795" y="0"/>
                    <a:pt x="5649" y="11"/>
                    <a:pt x="5510" y="36"/>
                  </a:cubicBezTo>
                  <a:cubicBezTo>
                    <a:pt x="4426" y="225"/>
                    <a:pt x="3410" y="632"/>
                    <a:pt x="2497" y="1252"/>
                  </a:cubicBezTo>
                  <a:cubicBezTo>
                    <a:pt x="2058" y="1548"/>
                    <a:pt x="1651" y="1886"/>
                    <a:pt x="1270" y="2254"/>
                  </a:cubicBezTo>
                  <a:cubicBezTo>
                    <a:pt x="967" y="2546"/>
                    <a:pt x="575" y="3174"/>
                    <a:pt x="186" y="3491"/>
                  </a:cubicBezTo>
                  <a:cubicBezTo>
                    <a:pt x="150" y="3494"/>
                    <a:pt x="115" y="3494"/>
                    <a:pt x="83" y="3499"/>
                  </a:cubicBezTo>
                  <a:cubicBezTo>
                    <a:pt x="40" y="3684"/>
                    <a:pt x="12" y="3869"/>
                    <a:pt x="0" y="4055"/>
                  </a:cubicBezTo>
                  <a:cubicBezTo>
                    <a:pt x="407" y="4261"/>
                    <a:pt x="896" y="4408"/>
                    <a:pt x="1359" y="4408"/>
                  </a:cubicBezTo>
                  <a:cubicBezTo>
                    <a:pt x="1445" y="4408"/>
                    <a:pt x="1531" y="4401"/>
                    <a:pt x="1613" y="4390"/>
                  </a:cubicBezTo>
                  <a:cubicBezTo>
                    <a:pt x="1887" y="4358"/>
                    <a:pt x="2094" y="4243"/>
                    <a:pt x="2272" y="4090"/>
                  </a:cubicBezTo>
                  <a:lnTo>
                    <a:pt x="2272" y="4019"/>
                  </a:lnTo>
                  <a:cubicBezTo>
                    <a:pt x="2297" y="3028"/>
                    <a:pt x="3460" y="2393"/>
                    <a:pt x="4205" y="1975"/>
                  </a:cubicBezTo>
                  <a:lnTo>
                    <a:pt x="4212" y="1969"/>
                  </a:lnTo>
                  <a:cubicBezTo>
                    <a:pt x="4230" y="2022"/>
                    <a:pt x="4244" y="2072"/>
                    <a:pt x="4255" y="2125"/>
                  </a:cubicBezTo>
                  <a:cubicBezTo>
                    <a:pt x="4865" y="1669"/>
                    <a:pt x="5531" y="1302"/>
                    <a:pt x="6248" y="1045"/>
                  </a:cubicBezTo>
                  <a:cubicBezTo>
                    <a:pt x="6244" y="1031"/>
                    <a:pt x="6237" y="1017"/>
                    <a:pt x="6230" y="999"/>
                  </a:cubicBezTo>
                  <a:cubicBezTo>
                    <a:pt x="6665" y="835"/>
                    <a:pt x="7115" y="696"/>
                    <a:pt x="7560" y="610"/>
                  </a:cubicBezTo>
                  <a:cubicBezTo>
                    <a:pt x="7524" y="464"/>
                    <a:pt x="7157" y="268"/>
                    <a:pt x="7068" y="229"/>
                  </a:cubicBezTo>
                  <a:cubicBezTo>
                    <a:pt x="6733" y="79"/>
                    <a:pt x="6326" y="0"/>
                    <a:pt x="594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Google Shape;1220;p38">
              <a:extLst>
                <a:ext uri="{FF2B5EF4-FFF2-40B4-BE49-F238E27FC236}">
                  <a16:creationId xmlns:a16="http://schemas.microsoft.com/office/drawing/2014/main" id="{418731B6-AD12-4D00-9FFE-563C5AA0A459}"/>
                </a:ext>
              </a:extLst>
            </p:cNvPr>
            <p:cNvSpPr/>
            <p:nvPr/>
          </p:nvSpPr>
          <p:spPr>
            <a:xfrm>
              <a:off x="957900" y="3719375"/>
              <a:ext cx="151775" cy="124900"/>
            </a:xfrm>
            <a:custGeom>
              <a:avLst/>
              <a:gdLst/>
              <a:ahLst/>
              <a:cxnLst/>
              <a:rect l="l" t="t" r="r" b="b"/>
              <a:pathLst>
                <a:path w="6071" h="4996" extrusionOk="0">
                  <a:moveTo>
                    <a:pt x="4797" y="0"/>
                  </a:moveTo>
                  <a:cubicBezTo>
                    <a:pt x="4729" y="0"/>
                    <a:pt x="4655" y="7"/>
                    <a:pt x="4583" y="22"/>
                  </a:cubicBezTo>
                  <a:cubicBezTo>
                    <a:pt x="3192" y="321"/>
                    <a:pt x="2087" y="1327"/>
                    <a:pt x="1042" y="2314"/>
                  </a:cubicBezTo>
                  <a:cubicBezTo>
                    <a:pt x="568" y="2913"/>
                    <a:pt x="172" y="3619"/>
                    <a:pt x="1" y="4343"/>
                  </a:cubicBezTo>
                  <a:cubicBezTo>
                    <a:pt x="244" y="4714"/>
                    <a:pt x="693" y="4996"/>
                    <a:pt x="1124" y="4996"/>
                  </a:cubicBezTo>
                  <a:cubicBezTo>
                    <a:pt x="1335" y="4996"/>
                    <a:pt x="1538" y="4931"/>
                    <a:pt x="1712" y="4775"/>
                  </a:cubicBezTo>
                  <a:cubicBezTo>
                    <a:pt x="1926" y="4586"/>
                    <a:pt x="2140" y="4396"/>
                    <a:pt x="2351" y="4207"/>
                  </a:cubicBezTo>
                  <a:cubicBezTo>
                    <a:pt x="2365" y="4165"/>
                    <a:pt x="2383" y="4126"/>
                    <a:pt x="2397" y="4097"/>
                  </a:cubicBezTo>
                  <a:cubicBezTo>
                    <a:pt x="2540" y="3779"/>
                    <a:pt x="2754" y="3484"/>
                    <a:pt x="2989" y="3216"/>
                  </a:cubicBezTo>
                  <a:cubicBezTo>
                    <a:pt x="3042" y="3316"/>
                    <a:pt x="3085" y="3416"/>
                    <a:pt x="3124" y="3523"/>
                  </a:cubicBezTo>
                  <a:cubicBezTo>
                    <a:pt x="3253" y="3409"/>
                    <a:pt x="3381" y="3295"/>
                    <a:pt x="3510" y="3180"/>
                  </a:cubicBezTo>
                  <a:cubicBezTo>
                    <a:pt x="3934" y="2806"/>
                    <a:pt x="4380" y="2339"/>
                    <a:pt x="4915" y="2111"/>
                  </a:cubicBezTo>
                  <a:cubicBezTo>
                    <a:pt x="4857" y="2015"/>
                    <a:pt x="4797" y="1922"/>
                    <a:pt x="4732" y="1829"/>
                  </a:cubicBezTo>
                  <a:cubicBezTo>
                    <a:pt x="5129" y="1615"/>
                    <a:pt x="5545" y="1444"/>
                    <a:pt x="5952" y="1373"/>
                  </a:cubicBezTo>
                  <a:cubicBezTo>
                    <a:pt x="6070" y="777"/>
                    <a:pt x="5521" y="0"/>
                    <a:pt x="47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ACA86317-2CAE-4562-9D65-489298C10C24}"/>
              </a:ext>
            </a:extLst>
          </p:cNvPr>
          <p:cNvSpPr txBox="1"/>
          <p:nvPr/>
        </p:nvSpPr>
        <p:spPr>
          <a:xfrm>
            <a:off x="1312383" y="4687716"/>
            <a:ext cx="132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创新</a:t>
            </a:r>
          </a:p>
        </p:txBody>
      </p:sp>
      <p:sp>
        <p:nvSpPr>
          <p:cNvPr id="314" name="文本框 313">
            <a:extLst>
              <a:ext uri="{FF2B5EF4-FFF2-40B4-BE49-F238E27FC236}">
                <a16:creationId xmlns:a16="http://schemas.microsoft.com/office/drawing/2014/main" id="{71AE6789-D86A-4B7B-ADB0-E38263B39439}"/>
              </a:ext>
            </a:extLst>
          </p:cNvPr>
          <p:cNvSpPr txBox="1"/>
          <p:nvPr/>
        </p:nvSpPr>
        <p:spPr>
          <a:xfrm>
            <a:off x="5448163" y="4684736"/>
            <a:ext cx="132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管理</a:t>
            </a:r>
          </a:p>
        </p:txBody>
      </p:sp>
      <p:sp>
        <p:nvSpPr>
          <p:cNvPr id="315" name="文本框 314">
            <a:extLst>
              <a:ext uri="{FF2B5EF4-FFF2-40B4-BE49-F238E27FC236}">
                <a16:creationId xmlns:a16="http://schemas.microsoft.com/office/drawing/2014/main" id="{ADF99006-2221-4843-923F-C5249FF3B1AB}"/>
              </a:ext>
            </a:extLst>
          </p:cNvPr>
          <p:cNvSpPr txBox="1"/>
          <p:nvPr/>
        </p:nvSpPr>
        <p:spPr>
          <a:xfrm>
            <a:off x="9716386" y="4691949"/>
            <a:ext cx="132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协同</a:t>
            </a:r>
          </a:p>
        </p:txBody>
      </p:sp>
      <p:sp>
        <p:nvSpPr>
          <p:cNvPr id="316" name="Google Shape;522;p45">
            <a:extLst>
              <a:ext uri="{FF2B5EF4-FFF2-40B4-BE49-F238E27FC236}">
                <a16:creationId xmlns:a16="http://schemas.microsoft.com/office/drawing/2014/main" id="{D1170AA2-EEFE-467F-B5CB-6A35E466A82B}"/>
              </a:ext>
            </a:extLst>
          </p:cNvPr>
          <p:cNvSpPr txBox="1">
            <a:spLocks/>
          </p:cNvSpPr>
          <p:nvPr/>
        </p:nvSpPr>
        <p:spPr>
          <a:xfrm>
            <a:off x="778884" y="5283761"/>
            <a:ext cx="2621557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研究新的药品</a:t>
            </a:r>
            <a:endParaRPr lang="en-US" altLang="zh-CN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开发完全不同的音乐</a:t>
            </a:r>
            <a:endParaRPr lang="en-US" altLang="zh-CN" dirty="0"/>
          </a:p>
        </p:txBody>
      </p:sp>
      <p:sp>
        <p:nvSpPr>
          <p:cNvPr id="317" name="Google Shape;524;p45">
            <a:extLst>
              <a:ext uri="{FF2B5EF4-FFF2-40B4-BE49-F238E27FC236}">
                <a16:creationId xmlns:a16="http://schemas.microsoft.com/office/drawing/2014/main" id="{3C275198-174E-4391-8E03-F2D2620194E7}"/>
              </a:ext>
            </a:extLst>
          </p:cNvPr>
          <p:cNvSpPr txBox="1">
            <a:spLocks/>
          </p:cNvSpPr>
          <p:nvPr/>
        </p:nvSpPr>
        <p:spPr>
          <a:xfrm>
            <a:off x="4295805" y="5249853"/>
            <a:ext cx="2747563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管理与修理智能机器</a:t>
            </a:r>
          </a:p>
        </p:txBody>
      </p:sp>
      <p:sp>
        <p:nvSpPr>
          <p:cNvPr id="318" name="Google Shape;526;p45">
            <a:extLst>
              <a:ext uri="{FF2B5EF4-FFF2-40B4-BE49-F238E27FC236}">
                <a16:creationId xmlns:a16="http://schemas.microsoft.com/office/drawing/2014/main" id="{DE92FAD9-10FD-4B5F-BCB6-200B886C4439}"/>
              </a:ext>
            </a:extLst>
          </p:cNvPr>
          <p:cNvSpPr txBox="1">
            <a:spLocks/>
          </p:cNvSpPr>
          <p:nvPr/>
        </p:nvSpPr>
        <p:spPr>
          <a:xfrm>
            <a:off x="8741993" y="5299277"/>
            <a:ext cx="2909883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/>
              <a:t>在人机协同下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/>
              <a:t>完成现有职业的任务</a:t>
            </a:r>
            <a:endParaRPr lang="zh-CN" altLang="en-US" dirty="0"/>
          </a:p>
        </p:txBody>
      </p:sp>
      <p:grpSp>
        <p:nvGrpSpPr>
          <p:cNvPr id="337" name="Google Shape;1212;p38">
            <a:extLst>
              <a:ext uri="{FF2B5EF4-FFF2-40B4-BE49-F238E27FC236}">
                <a16:creationId xmlns:a16="http://schemas.microsoft.com/office/drawing/2014/main" id="{50020821-2C8F-4374-9992-62C532481938}"/>
              </a:ext>
            </a:extLst>
          </p:cNvPr>
          <p:cNvGrpSpPr/>
          <p:nvPr/>
        </p:nvGrpSpPr>
        <p:grpSpPr>
          <a:xfrm>
            <a:off x="9590814" y="5236080"/>
            <a:ext cx="1253029" cy="200407"/>
            <a:chOff x="256250" y="3704650"/>
            <a:chExt cx="960300" cy="2317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38" name="Google Shape;1213;p38">
              <a:extLst>
                <a:ext uri="{FF2B5EF4-FFF2-40B4-BE49-F238E27FC236}">
                  <a16:creationId xmlns:a16="http://schemas.microsoft.com/office/drawing/2014/main" id="{19853D29-6CDC-433F-9443-FFE80A90AA5E}"/>
                </a:ext>
              </a:extLst>
            </p:cNvPr>
            <p:cNvSpPr/>
            <p:nvPr/>
          </p:nvSpPr>
          <p:spPr>
            <a:xfrm>
              <a:off x="256250" y="3704650"/>
              <a:ext cx="960300" cy="231700"/>
            </a:xfrm>
            <a:custGeom>
              <a:avLst/>
              <a:gdLst/>
              <a:ahLst/>
              <a:cxnLst/>
              <a:rect l="l" t="t" r="r" b="b"/>
              <a:pathLst>
                <a:path w="38412" h="9268" extrusionOk="0">
                  <a:moveTo>
                    <a:pt x="8751" y="5314"/>
                  </a:moveTo>
                  <a:cubicBezTo>
                    <a:pt x="8815" y="5460"/>
                    <a:pt x="8848" y="5620"/>
                    <a:pt x="8833" y="5802"/>
                  </a:cubicBezTo>
                  <a:cubicBezTo>
                    <a:pt x="8812" y="6170"/>
                    <a:pt x="8527" y="6320"/>
                    <a:pt x="8416" y="6615"/>
                  </a:cubicBezTo>
                  <a:cubicBezTo>
                    <a:pt x="8409" y="6619"/>
                    <a:pt x="8405" y="6626"/>
                    <a:pt x="8398" y="6633"/>
                  </a:cubicBezTo>
                  <a:cubicBezTo>
                    <a:pt x="8420" y="6177"/>
                    <a:pt x="8552" y="5734"/>
                    <a:pt x="8751" y="5314"/>
                  </a:cubicBezTo>
                  <a:close/>
                  <a:moveTo>
                    <a:pt x="6922" y="2504"/>
                  </a:moveTo>
                  <a:cubicBezTo>
                    <a:pt x="4544" y="2504"/>
                    <a:pt x="2258" y="3684"/>
                    <a:pt x="693" y="5431"/>
                  </a:cubicBezTo>
                  <a:cubicBezTo>
                    <a:pt x="1" y="6205"/>
                    <a:pt x="800" y="6908"/>
                    <a:pt x="1605" y="6908"/>
                  </a:cubicBezTo>
                  <a:cubicBezTo>
                    <a:pt x="1926" y="6908"/>
                    <a:pt x="2251" y="6797"/>
                    <a:pt x="2482" y="6537"/>
                  </a:cubicBezTo>
                  <a:cubicBezTo>
                    <a:pt x="3381" y="5535"/>
                    <a:pt x="4875" y="4533"/>
                    <a:pt x="6359" y="4383"/>
                  </a:cubicBezTo>
                  <a:cubicBezTo>
                    <a:pt x="6537" y="3716"/>
                    <a:pt x="6837" y="3081"/>
                    <a:pt x="7247" y="2515"/>
                  </a:cubicBezTo>
                  <a:cubicBezTo>
                    <a:pt x="7136" y="2507"/>
                    <a:pt x="7029" y="2504"/>
                    <a:pt x="6922" y="2504"/>
                  </a:cubicBezTo>
                  <a:close/>
                  <a:moveTo>
                    <a:pt x="32981" y="2700"/>
                  </a:moveTo>
                  <a:cubicBezTo>
                    <a:pt x="32446" y="2928"/>
                    <a:pt x="32000" y="3395"/>
                    <a:pt x="31576" y="3769"/>
                  </a:cubicBezTo>
                  <a:cubicBezTo>
                    <a:pt x="31447" y="3884"/>
                    <a:pt x="31319" y="3998"/>
                    <a:pt x="31190" y="4112"/>
                  </a:cubicBezTo>
                  <a:cubicBezTo>
                    <a:pt x="31220" y="4187"/>
                    <a:pt x="31244" y="4266"/>
                    <a:pt x="31262" y="4347"/>
                  </a:cubicBezTo>
                  <a:cubicBezTo>
                    <a:pt x="31362" y="4732"/>
                    <a:pt x="31455" y="6037"/>
                    <a:pt x="30930" y="6213"/>
                  </a:cubicBezTo>
                  <a:cubicBezTo>
                    <a:pt x="30848" y="6237"/>
                    <a:pt x="30777" y="6251"/>
                    <a:pt x="30713" y="6251"/>
                  </a:cubicBezTo>
                  <a:cubicBezTo>
                    <a:pt x="30135" y="6251"/>
                    <a:pt x="30274" y="5235"/>
                    <a:pt x="30417" y="4796"/>
                  </a:cubicBezTo>
                  <a:lnTo>
                    <a:pt x="30417" y="4796"/>
                  </a:lnTo>
                  <a:cubicBezTo>
                    <a:pt x="30206" y="4985"/>
                    <a:pt x="29992" y="5175"/>
                    <a:pt x="29778" y="5364"/>
                  </a:cubicBezTo>
                  <a:cubicBezTo>
                    <a:pt x="29604" y="5520"/>
                    <a:pt x="29401" y="5585"/>
                    <a:pt x="29190" y="5585"/>
                  </a:cubicBezTo>
                  <a:cubicBezTo>
                    <a:pt x="28759" y="5585"/>
                    <a:pt x="28310" y="5303"/>
                    <a:pt x="28067" y="4932"/>
                  </a:cubicBezTo>
                  <a:lnTo>
                    <a:pt x="28067" y="4932"/>
                  </a:lnTo>
                  <a:cubicBezTo>
                    <a:pt x="27849" y="5849"/>
                    <a:pt x="27989" y="6794"/>
                    <a:pt x="28769" y="7571"/>
                  </a:cubicBezTo>
                  <a:cubicBezTo>
                    <a:pt x="29273" y="8070"/>
                    <a:pt x="29897" y="8291"/>
                    <a:pt x="30524" y="8291"/>
                  </a:cubicBezTo>
                  <a:cubicBezTo>
                    <a:pt x="31526" y="8291"/>
                    <a:pt x="32538" y="7724"/>
                    <a:pt x="33088" y="6822"/>
                  </a:cubicBezTo>
                  <a:cubicBezTo>
                    <a:pt x="33879" y="5528"/>
                    <a:pt x="33730" y="3941"/>
                    <a:pt x="32981" y="2700"/>
                  </a:cubicBezTo>
                  <a:close/>
                  <a:moveTo>
                    <a:pt x="25671" y="2732"/>
                  </a:moveTo>
                  <a:lnTo>
                    <a:pt x="25671" y="2732"/>
                  </a:lnTo>
                  <a:cubicBezTo>
                    <a:pt x="24954" y="2989"/>
                    <a:pt x="24288" y="3356"/>
                    <a:pt x="23678" y="3812"/>
                  </a:cubicBezTo>
                  <a:cubicBezTo>
                    <a:pt x="23767" y="4176"/>
                    <a:pt x="23770" y="4576"/>
                    <a:pt x="23696" y="4972"/>
                  </a:cubicBezTo>
                  <a:cubicBezTo>
                    <a:pt x="23603" y="5456"/>
                    <a:pt x="23371" y="6095"/>
                    <a:pt x="22972" y="6419"/>
                  </a:cubicBezTo>
                  <a:cubicBezTo>
                    <a:pt x="22779" y="6572"/>
                    <a:pt x="22590" y="6641"/>
                    <a:pt x="22419" y="6641"/>
                  </a:cubicBezTo>
                  <a:cubicBezTo>
                    <a:pt x="22020" y="6641"/>
                    <a:pt x="21713" y="6273"/>
                    <a:pt x="21695" y="5777"/>
                  </a:cubicBezTo>
                  <a:cubicBezTo>
                    <a:pt x="21517" y="5930"/>
                    <a:pt x="21310" y="6045"/>
                    <a:pt x="21036" y="6077"/>
                  </a:cubicBezTo>
                  <a:cubicBezTo>
                    <a:pt x="20954" y="6088"/>
                    <a:pt x="20868" y="6095"/>
                    <a:pt x="20782" y="6095"/>
                  </a:cubicBezTo>
                  <a:cubicBezTo>
                    <a:pt x="20319" y="6095"/>
                    <a:pt x="19830" y="5948"/>
                    <a:pt x="19423" y="5742"/>
                  </a:cubicBezTo>
                  <a:lnTo>
                    <a:pt x="19423" y="5742"/>
                  </a:lnTo>
                  <a:cubicBezTo>
                    <a:pt x="19356" y="7039"/>
                    <a:pt x="20137" y="8259"/>
                    <a:pt x="21553" y="8548"/>
                  </a:cubicBezTo>
                  <a:cubicBezTo>
                    <a:pt x="21816" y="8601"/>
                    <a:pt x="22070" y="8630"/>
                    <a:pt x="22312" y="8630"/>
                  </a:cubicBezTo>
                  <a:cubicBezTo>
                    <a:pt x="25157" y="8630"/>
                    <a:pt x="26641" y="5143"/>
                    <a:pt x="25671" y="2732"/>
                  </a:cubicBezTo>
                  <a:close/>
                  <a:moveTo>
                    <a:pt x="34660" y="1"/>
                  </a:moveTo>
                  <a:cubicBezTo>
                    <a:pt x="33504" y="1"/>
                    <a:pt x="32306" y="432"/>
                    <a:pt x="31269" y="1057"/>
                  </a:cubicBezTo>
                  <a:cubicBezTo>
                    <a:pt x="30317" y="522"/>
                    <a:pt x="29244" y="297"/>
                    <a:pt x="28160" y="297"/>
                  </a:cubicBezTo>
                  <a:cubicBezTo>
                    <a:pt x="27222" y="297"/>
                    <a:pt x="26277" y="464"/>
                    <a:pt x="25393" y="749"/>
                  </a:cubicBezTo>
                  <a:cubicBezTo>
                    <a:pt x="25061" y="853"/>
                    <a:pt x="24708" y="978"/>
                    <a:pt x="24344" y="1116"/>
                  </a:cubicBezTo>
                  <a:cubicBezTo>
                    <a:pt x="24081" y="950"/>
                    <a:pt x="23785" y="810"/>
                    <a:pt x="23457" y="707"/>
                  </a:cubicBezTo>
                  <a:cubicBezTo>
                    <a:pt x="22922" y="539"/>
                    <a:pt x="22344" y="468"/>
                    <a:pt x="21752" y="468"/>
                  </a:cubicBezTo>
                  <a:cubicBezTo>
                    <a:pt x="20144" y="468"/>
                    <a:pt x="18418" y="999"/>
                    <a:pt x="17073" y="1595"/>
                  </a:cubicBezTo>
                  <a:cubicBezTo>
                    <a:pt x="17035" y="1613"/>
                    <a:pt x="16992" y="1630"/>
                    <a:pt x="16953" y="1651"/>
                  </a:cubicBezTo>
                  <a:cubicBezTo>
                    <a:pt x="15929" y="821"/>
                    <a:pt x="14596" y="422"/>
                    <a:pt x="13230" y="422"/>
                  </a:cubicBezTo>
                  <a:cubicBezTo>
                    <a:pt x="11928" y="422"/>
                    <a:pt x="10602" y="782"/>
                    <a:pt x="9475" y="1477"/>
                  </a:cubicBezTo>
                  <a:cubicBezTo>
                    <a:pt x="10092" y="1712"/>
                    <a:pt x="10591" y="2173"/>
                    <a:pt x="10210" y="2486"/>
                  </a:cubicBezTo>
                  <a:cubicBezTo>
                    <a:pt x="8841" y="3613"/>
                    <a:pt x="8202" y="5271"/>
                    <a:pt x="8420" y="6968"/>
                  </a:cubicBezTo>
                  <a:cubicBezTo>
                    <a:pt x="8833" y="7214"/>
                    <a:pt x="9080" y="7556"/>
                    <a:pt x="8787" y="7824"/>
                  </a:cubicBezTo>
                  <a:cubicBezTo>
                    <a:pt x="8687" y="7913"/>
                    <a:pt x="8588" y="8006"/>
                    <a:pt x="8491" y="8095"/>
                  </a:cubicBezTo>
                  <a:cubicBezTo>
                    <a:pt x="8331" y="8241"/>
                    <a:pt x="8117" y="8302"/>
                    <a:pt x="7882" y="8302"/>
                  </a:cubicBezTo>
                  <a:cubicBezTo>
                    <a:pt x="7271" y="8302"/>
                    <a:pt x="6544" y="7881"/>
                    <a:pt x="6402" y="7393"/>
                  </a:cubicBezTo>
                  <a:cubicBezTo>
                    <a:pt x="6241" y="6855"/>
                    <a:pt x="6170" y="6309"/>
                    <a:pt x="6173" y="5767"/>
                  </a:cubicBezTo>
                  <a:lnTo>
                    <a:pt x="6173" y="5767"/>
                  </a:lnTo>
                  <a:cubicBezTo>
                    <a:pt x="5995" y="6458"/>
                    <a:pt x="5999" y="7150"/>
                    <a:pt x="6305" y="7774"/>
                  </a:cubicBezTo>
                  <a:cubicBezTo>
                    <a:pt x="6680" y="8545"/>
                    <a:pt x="7264" y="8851"/>
                    <a:pt x="7899" y="8851"/>
                  </a:cubicBezTo>
                  <a:cubicBezTo>
                    <a:pt x="9144" y="8851"/>
                    <a:pt x="10574" y="7674"/>
                    <a:pt x="10951" y="6516"/>
                  </a:cubicBezTo>
                  <a:cubicBezTo>
                    <a:pt x="11369" y="5250"/>
                    <a:pt x="10908" y="4230"/>
                    <a:pt x="10071" y="3534"/>
                  </a:cubicBezTo>
                  <a:cubicBezTo>
                    <a:pt x="10916" y="2768"/>
                    <a:pt x="12014" y="2262"/>
                    <a:pt x="13123" y="2262"/>
                  </a:cubicBezTo>
                  <a:cubicBezTo>
                    <a:pt x="13729" y="2262"/>
                    <a:pt x="14339" y="2415"/>
                    <a:pt x="14913" y="2754"/>
                  </a:cubicBezTo>
                  <a:cubicBezTo>
                    <a:pt x="14952" y="2778"/>
                    <a:pt x="14995" y="2803"/>
                    <a:pt x="15034" y="2832"/>
                  </a:cubicBezTo>
                  <a:cubicBezTo>
                    <a:pt x="14047" y="3634"/>
                    <a:pt x="13270" y="4679"/>
                    <a:pt x="13051" y="5948"/>
                  </a:cubicBezTo>
                  <a:cubicBezTo>
                    <a:pt x="12759" y="7668"/>
                    <a:pt x="13971" y="9268"/>
                    <a:pt x="15630" y="9268"/>
                  </a:cubicBezTo>
                  <a:cubicBezTo>
                    <a:pt x="15880" y="9268"/>
                    <a:pt x="16136" y="9233"/>
                    <a:pt x="16400" y="9154"/>
                  </a:cubicBezTo>
                  <a:cubicBezTo>
                    <a:pt x="18372" y="8583"/>
                    <a:pt x="19106" y="6220"/>
                    <a:pt x="18657" y="4398"/>
                  </a:cubicBezTo>
                  <a:cubicBezTo>
                    <a:pt x="18628" y="4279"/>
                    <a:pt x="18597" y="4166"/>
                    <a:pt x="18561" y="4055"/>
                  </a:cubicBezTo>
                  <a:cubicBezTo>
                    <a:pt x="17773" y="4273"/>
                    <a:pt x="17056" y="4715"/>
                    <a:pt x="16507" y="5314"/>
                  </a:cubicBezTo>
                  <a:cubicBezTo>
                    <a:pt x="16535" y="5596"/>
                    <a:pt x="16525" y="5884"/>
                    <a:pt x="16471" y="6155"/>
                  </a:cubicBezTo>
                  <a:cubicBezTo>
                    <a:pt x="16425" y="6373"/>
                    <a:pt x="16354" y="6715"/>
                    <a:pt x="16189" y="6876"/>
                  </a:cubicBezTo>
                  <a:cubicBezTo>
                    <a:pt x="16036" y="7026"/>
                    <a:pt x="15872" y="7097"/>
                    <a:pt x="15726" y="7097"/>
                  </a:cubicBezTo>
                  <a:cubicBezTo>
                    <a:pt x="15666" y="7097"/>
                    <a:pt x="15605" y="7082"/>
                    <a:pt x="15548" y="7054"/>
                  </a:cubicBezTo>
                  <a:cubicBezTo>
                    <a:pt x="15537" y="7104"/>
                    <a:pt x="15523" y="7157"/>
                    <a:pt x="15512" y="7207"/>
                  </a:cubicBezTo>
                  <a:cubicBezTo>
                    <a:pt x="15473" y="7378"/>
                    <a:pt x="15337" y="7446"/>
                    <a:pt x="15148" y="7446"/>
                  </a:cubicBezTo>
                  <a:cubicBezTo>
                    <a:pt x="14542" y="7446"/>
                    <a:pt x="13412" y="6700"/>
                    <a:pt x="13515" y="6244"/>
                  </a:cubicBezTo>
                  <a:cubicBezTo>
                    <a:pt x="14007" y="4034"/>
                    <a:pt x="15947" y="2461"/>
                    <a:pt x="18207" y="2461"/>
                  </a:cubicBezTo>
                  <a:cubicBezTo>
                    <a:pt x="18276" y="2461"/>
                    <a:pt x="18343" y="2461"/>
                    <a:pt x="18411" y="2464"/>
                  </a:cubicBezTo>
                  <a:cubicBezTo>
                    <a:pt x="18750" y="2479"/>
                    <a:pt x="19099" y="2611"/>
                    <a:pt x="19402" y="2803"/>
                  </a:cubicBezTo>
                  <a:cubicBezTo>
                    <a:pt x="20083" y="2607"/>
                    <a:pt x="20924" y="2383"/>
                    <a:pt x="21681" y="2383"/>
                  </a:cubicBezTo>
                  <a:lnTo>
                    <a:pt x="21798" y="2383"/>
                  </a:lnTo>
                  <a:cubicBezTo>
                    <a:pt x="20900" y="2974"/>
                    <a:pt x="20133" y="3702"/>
                    <a:pt x="19720" y="4579"/>
                  </a:cubicBezTo>
                  <a:cubicBezTo>
                    <a:pt x="19627" y="4779"/>
                    <a:pt x="19555" y="4982"/>
                    <a:pt x="19506" y="5186"/>
                  </a:cubicBezTo>
                  <a:cubicBezTo>
                    <a:pt x="19538" y="5181"/>
                    <a:pt x="19573" y="5181"/>
                    <a:pt x="19609" y="5178"/>
                  </a:cubicBezTo>
                  <a:cubicBezTo>
                    <a:pt x="19998" y="4861"/>
                    <a:pt x="20390" y="4233"/>
                    <a:pt x="20693" y="3941"/>
                  </a:cubicBezTo>
                  <a:cubicBezTo>
                    <a:pt x="21074" y="3573"/>
                    <a:pt x="21481" y="3235"/>
                    <a:pt x="21920" y="2939"/>
                  </a:cubicBezTo>
                  <a:cubicBezTo>
                    <a:pt x="22833" y="2319"/>
                    <a:pt x="23849" y="1912"/>
                    <a:pt x="24933" y="1723"/>
                  </a:cubicBezTo>
                  <a:cubicBezTo>
                    <a:pt x="25072" y="1698"/>
                    <a:pt x="25218" y="1687"/>
                    <a:pt x="25364" y="1687"/>
                  </a:cubicBezTo>
                  <a:cubicBezTo>
                    <a:pt x="25749" y="1687"/>
                    <a:pt x="26156" y="1766"/>
                    <a:pt x="26491" y="1916"/>
                  </a:cubicBezTo>
                  <a:cubicBezTo>
                    <a:pt x="26580" y="1955"/>
                    <a:pt x="26947" y="2151"/>
                    <a:pt x="26983" y="2297"/>
                  </a:cubicBezTo>
                  <a:cubicBezTo>
                    <a:pt x="27336" y="2226"/>
                    <a:pt x="27685" y="2186"/>
                    <a:pt x="28035" y="2186"/>
                  </a:cubicBezTo>
                  <a:cubicBezTo>
                    <a:pt x="28534" y="2186"/>
                    <a:pt x="29026" y="2268"/>
                    <a:pt x="29497" y="2461"/>
                  </a:cubicBezTo>
                  <a:cubicBezTo>
                    <a:pt x="29365" y="2600"/>
                    <a:pt x="29233" y="2747"/>
                    <a:pt x="29108" y="2903"/>
                  </a:cubicBezTo>
                  <a:cubicBezTo>
                    <a:pt x="30153" y="1916"/>
                    <a:pt x="31258" y="910"/>
                    <a:pt x="32649" y="611"/>
                  </a:cubicBezTo>
                  <a:cubicBezTo>
                    <a:pt x="32721" y="596"/>
                    <a:pt x="32795" y="589"/>
                    <a:pt x="32863" y="589"/>
                  </a:cubicBezTo>
                  <a:cubicBezTo>
                    <a:pt x="33587" y="589"/>
                    <a:pt x="34136" y="1366"/>
                    <a:pt x="34018" y="1962"/>
                  </a:cubicBezTo>
                  <a:cubicBezTo>
                    <a:pt x="34161" y="1937"/>
                    <a:pt x="34300" y="1923"/>
                    <a:pt x="34436" y="1923"/>
                  </a:cubicBezTo>
                  <a:lnTo>
                    <a:pt x="34478" y="1923"/>
                  </a:lnTo>
                  <a:cubicBezTo>
                    <a:pt x="36229" y="1962"/>
                    <a:pt x="36147" y="4319"/>
                    <a:pt x="36147" y="5531"/>
                  </a:cubicBezTo>
                  <a:cubicBezTo>
                    <a:pt x="36147" y="6073"/>
                    <a:pt x="36582" y="6320"/>
                    <a:pt x="37071" y="6320"/>
                  </a:cubicBezTo>
                  <a:cubicBezTo>
                    <a:pt x="37698" y="6320"/>
                    <a:pt x="38412" y="5913"/>
                    <a:pt x="38412" y="5214"/>
                  </a:cubicBezTo>
                  <a:cubicBezTo>
                    <a:pt x="38412" y="3103"/>
                    <a:pt x="37916" y="539"/>
                    <a:pt x="35459" y="76"/>
                  </a:cubicBezTo>
                  <a:cubicBezTo>
                    <a:pt x="35199" y="25"/>
                    <a:pt x="34931" y="1"/>
                    <a:pt x="34660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Google Shape;1214;p38">
              <a:extLst>
                <a:ext uri="{FF2B5EF4-FFF2-40B4-BE49-F238E27FC236}">
                  <a16:creationId xmlns:a16="http://schemas.microsoft.com/office/drawing/2014/main" id="{ADC20C78-34FF-410C-A0DE-4CC580A19954}"/>
                </a:ext>
              </a:extLst>
            </p:cNvPr>
            <p:cNvSpPr/>
            <p:nvPr/>
          </p:nvSpPr>
          <p:spPr>
            <a:xfrm>
              <a:off x="410575" y="3737725"/>
              <a:ext cx="82550" cy="111100"/>
            </a:xfrm>
            <a:custGeom>
              <a:avLst/>
              <a:gdLst/>
              <a:ahLst/>
              <a:cxnLst/>
              <a:rect l="l" t="t" r="r" b="b"/>
              <a:pathLst>
                <a:path w="3302" h="4444" extrusionOk="0">
                  <a:moveTo>
                    <a:pt x="2561" y="1"/>
                  </a:moveTo>
                  <a:cubicBezTo>
                    <a:pt x="2357" y="1"/>
                    <a:pt x="2179" y="47"/>
                    <a:pt x="2051" y="150"/>
                  </a:cubicBezTo>
                  <a:cubicBezTo>
                    <a:pt x="1676" y="457"/>
                    <a:pt x="1352" y="810"/>
                    <a:pt x="1074" y="1192"/>
                  </a:cubicBezTo>
                  <a:cubicBezTo>
                    <a:pt x="1127" y="1192"/>
                    <a:pt x="1180" y="1195"/>
                    <a:pt x="1238" y="1199"/>
                  </a:cubicBezTo>
                  <a:cubicBezTo>
                    <a:pt x="1462" y="1217"/>
                    <a:pt x="1691" y="1245"/>
                    <a:pt x="1919" y="1295"/>
                  </a:cubicBezTo>
                  <a:cubicBezTo>
                    <a:pt x="2118" y="1085"/>
                    <a:pt x="2318" y="896"/>
                    <a:pt x="2507" y="735"/>
                  </a:cubicBezTo>
                  <a:cubicBezTo>
                    <a:pt x="2757" y="521"/>
                    <a:pt x="3024" y="328"/>
                    <a:pt x="3302" y="154"/>
                  </a:cubicBezTo>
                  <a:cubicBezTo>
                    <a:pt x="3060" y="61"/>
                    <a:pt x="2796" y="1"/>
                    <a:pt x="2561" y="1"/>
                  </a:cubicBezTo>
                  <a:close/>
                  <a:moveTo>
                    <a:pt x="560" y="3042"/>
                  </a:moveTo>
                  <a:cubicBezTo>
                    <a:pt x="435" y="3042"/>
                    <a:pt x="310" y="3050"/>
                    <a:pt x="186" y="3060"/>
                  </a:cubicBezTo>
                  <a:cubicBezTo>
                    <a:pt x="68" y="3509"/>
                    <a:pt x="4" y="3977"/>
                    <a:pt x="0" y="4444"/>
                  </a:cubicBezTo>
                  <a:cubicBezTo>
                    <a:pt x="122" y="3970"/>
                    <a:pt x="332" y="3495"/>
                    <a:pt x="593" y="3042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Google Shape;1215;p38">
              <a:extLst>
                <a:ext uri="{FF2B5EF4-FFF2-40B4-BE49-F238E27FC236}">
                  <a16:creationId xmlns:a16="http://schemas.microsoft.com/office/drawing/2014/main" id="{613E7791-0B18-4A03-B500-8EA8AF6A2094}"/>
                </a:ext>
              </a:extLst>
            </p:cNvPr>
            <p:cNvSpPr/>
            <p:nvPr/>
          </p:nvSpPr>
          <p:spPr>
            <a:xfrm>
              <a:off x="410475" y="3741550"/>
              <a:ext cx="110550" cy="170650"/>
            </a:xfrm>
            <a:custGeom>
              <a:avLst/>
              <a:gdLst/>
              <a:ahLst/>
              <a:cxnLst/>
              <a:rect l="l" t="t" r="r" b="b"/>
              <a:pathLst>
                <a:path w="4422" h="6826" extrusionOk="0">
                  <a:moveTo>
                    <a:pt x="3306" y="1"/>
                  </a:moveTo>
                  <a:cubicBezTo>
                    <a:pt x="3028" y="175"/>
                    <a:pt x="2761" y="368"/>
                    <a:pt x="2511" y="582"/>
                  </a:cubicBezTo>
                  <a:cubicBezTo>
                    <a:pt x="2322" y="743"/>
                    <a:pt x="2122" y="932"/>
                    <a:pt x="1923" y="1142"/>
                  </a:cubicBezTo>
                  <a:cubicBezTo>
                    <a:pt x="1695" y="1092"/>
                    <a:pt x="1466" y="1064"/>
                    <a:pt x="1242" y="1046"/>
                  </a:cubicBezTo>
                  <a:cubicBezTo>
                    <a:pt x="1184" y="1042"/>
                    <a:pt x="1131" y="1039"/>
                    <a:pt x="1078" y="1039"/>
                  </a:cubicBezTo>
                  <a:cubicBezTo>
                    <a:pt x="668" y="1605"/>
                    <a:pt x="368" y="2240"/>
                    <a:pt x="190" y="2907"/>
                  </a:cubicBezTo>
                  <a:cubicBezTo>
                    <a:pt x="314" y="2897"/>
                    <a:pt x="439" y="2889"/>
                    <a:pt x="564" y="2889"/>
                  </a:cubicBezTo>
                  <a:lnTo>
                    <a:pt x="597" y="2889"/>
                  </a:lnTo>
                  <a:cubicBezTo>
                    <a:pt x="336" y="3342"/>
                    <a:pt x="126" y="3817"/>
                    <a:pt x="4" y="4291"/>
                  </a:cubicBezTo>
                  <a:cubicBezTo>
                    <a:pt x="1" y="4833"/>
                    <a:pt x="72" y="5379"/>
                    <a:pt x="233" y="5917"/>
                  </a:cubicBezTo>
                  <a:cubicBezTo>
                    <a:pt x="375" y="6405"/>
                    <a:pt x="1102" y="6826"/>
                    <a:pt x="1713" y="6826"/>
                  </a:cubicBezTo>
                  <a:cubicBezTo>
                    <a:pt x="1948" y="6826"/>
                    <a:pt x="2162" y="6765"/>
                    <a:pt x="2322" y="6619"/>
                  </a:cubicBezTo>
                  <a:cubicBezTo>
                    <a:pt x="2419" y="6530"/>
                    <a:pt x="2518" y="6437"/>
                    <a:pt x="2618" y="6348"/>
                  </a:cubicBezTo>
                  <a:cubicBezTo>
                    <a:pt x="2911" y="6080"/>
                    <a:pt x="2664" y="5738"/>
                    <a:pt x="2251" y="5492"/>
                  </a:cubicBezTo>
                  <a:cubicBezTo>
                    <a:pt x="2033" y="3795"/>
                    <a:pt x="2672" y="2137"/>
                    <a:pt x="4041" y="1010"/>
                  </a:cubicBezTo>
                  <a:cubicBezTo>
                    <a:pt x="4422" y="697"/>
                    <a:pt x="3923" y="236"/>
                    <a:pt x="33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1216;p38">
              <a:extLst>
                <a:ext uri="{FF2B5EF4-FFF2-40B4-BE49-F238E27FC236}">
                  <a16:creationId xmlns:a16="http://schemas.microsoft.com/office/drawing/2014/main" id="{30C3B13C-930F-420A-9FB8-4BF0F24C7F7C}"/>
                </a:ext>
              </a:extLst>
            </p:cNvPr>
            <p:cNvSpPr/>
            <p:nvPr/>
          </p:nvSpPr>
          <p:spPr>
            <a:xfrm>
              <a:off x="637600" y="3774725"/>
              <a:ext cx="127450" cy="106275"/>
            </a:xfrm>
            <a:custGeom>
              <a:avLst/>
              <a:gdLst/>
              <a:ahLst/>
              <a:cxnLst/>
              <a:rect l="l" t="t" r="r" b="b"/>
              <a:pathLst>
                <a:path w="5098" h="4251" extrusionOk="0">
                  <a:moveTo>
                    <a:pt x="4148" y="0"/>
                  </a:moveTo>
                  <a:cubicBezTo>
                    <a:pt x="4120" y="8"/>
                    <a:pt x="4092" y="15"/>
                    <a:pt x="4066" y="22"/>
                  </a:cubicBezTo>
                  <a:cubicBezTo>
                    <a:pt x="3724" y="122"/>
                    <a:pt x="3346" y="250"/>
                    <a:pt x="2964" y="407"/>
                  </a:cubicBezTo>
                  <a:cubicBezTo>
                    <a:pt x="3100" y="671"/>
                    <a:pt x="3214" y="953"/>
                    <a:pt x="3307" y="1252"/>
                  </a:cubicBezTo>
                  <a:cubicBezTo>
                    <a:pt x="3664" y="1152"/>
                    <a:pt x="4034" y="1102"/>
                    <a:pt x="4412" y="1102"/>
                  </a:cubicBezTo>
                  <a:cubicBezTo>
                    <a:pt x="4469" y="1102"/>
                    <a:pt x="4526" y="1102"/>
                    <a:pt x="4584" y="1106"/>
                  </a:cubicBezTo>
                  <a:lnTo>
                    <a:pt x="4612" y="1106"/>
                  </a:lnTo>
                  <a:cubicBezTo>
                    <a:pt x="5097" y="1106"/>
                    <a:pt x="4729" y="521"/>
                    <a:pt x="4573" y="354"/>
                  </a:cubicBezTo>
                  <a:cubicBezTo>
                    <a:pt x="4451" y="222"/>
                    <a:pt x="4306" y="104"/>
                    <a:pt x="4148" y="0"/>
                  </a:cubicBezTo>
                  <a:close/>
                  <a:moveTo>
                    <a:pt x="1024" y="1577"/>
                  </a:moveTo>
                  <a:cubicBezTo>
                    <a:pt x="450" y="2100"/>
                    <a:pt x="48" y="2750"/>
                    <a:pt x="15" y="3538"/>
                  </a:cubicBezTo>
                  <a:cubicBezTo>
                    <a:pt x="1" y="3923"/>
                    <a:pt x="119" y="4162"/>
                    <a:pt x="294" y="4251"/>
                  </a:cubicBezTo>
                  <a:cubicBezTo>
                    <a:pt x="468" y="3591"/>
                    <a:pt x="807" y="2999"/>
                    <a:pt x="1253" y="2511"/>
                  </a:cubicBezTo>
                  <a:cubicBezTo>
                    <a:pt x="1238" y="2372"/>
                    <a:pt x="1217" y="2233"/>
                    <a:pt x="1189" y="2100"/>
                  </a:cubicBezTo>
                  <a:cubicBezTo>
                    <a:pt x="1149" y="1922"/>
                    <a:pt x="1096" y="1748"/>
                    <a:pt x="1024" y="1577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Google Shape;1217;p38">
              <a:extLst>
                <a:ext uri="{FF2B5EF4-FFF2-40B4-BE49-F238E27FC236}">
                  <a16:creationId xmlns:a16="http://schemas.microsoft.com/office/drawing/2014/main" id="{316091E0-673A-4606-A497-19B60B97685D}"/>
                </a:ext>
              </a:extLst>
            </p:cNvPr>
            <p:cNvSpPr/>
            <p:nvPr/>
          </p:nvSpPr>
          <p:spPr>
            <a:xfrm>
              <a:off x="591525" y="3766150"/>
              <a:ext cx="149800" cy="124650"/>
            </a:xfrm>
            <a:custGeom>
              <a:avLst/>
              <a:gdLst/>
              <a:ahLst/>
              <a:cxnLst/>
              <a:rect l="l" t="t" r="r" b="b"/>
              <a:pathLst>
                <a:path w="5992" h="4986" extrusionOk="0">
                  <a:moveTo>
                    <a:pt x="4796" y="1"/>
                  </a:moveTo>
                  <a:cubicBezTo>
                    <a:pt x="2536" y="1"/>
                    <a:pt x="596" y="1574"/>
                    <a:pt x="104" y="3784"/>
                  </a:cubicBezTo>
                  <a:cubicBezTo>
                    <a:pt x="1" y="4240"/>
                    <a:pt x="1131" y="4986"/>
                    <a:pt x="1737" y="4986"/>
                  </a:cubicBezTo>
                  <a:cubicBezTo>
                    <a:pt x="1926" y="4986"/>
                    <a:pt x="2062" y="4918"/>
                    <a:pt x="2101" y="4747"/>
                  </a:cubicBezTo>
                  <a:cubicBezTo>
                    <a:pt x="2112" y="4697"/>
                    <a:pt x="2126" y="4644"/>
                    <a:pt x="2137" y="4594"/>
                  </a:cubicBezTo>
                  <a:cubicBezTo>
                    <a:pt x="1962" y="4505"/>
                    <a:pt x="1844" y="4266"/>
                    <a:pt x="1858" y="3881"/>
                  </a:cubicBezTo>
                  <a:cubicBezTo>
                    <a:pt x="1891" y="3093"/>
                    <a:pt x="2293" y="2443"/>
                    <a:pt x="2867" y="1920"/>
                  </a:cubicBezTo>
                  <a:cubicBezTo>
                    <a:pt x="2939" y="2091"/>
                    <a:pt x="2992" y="2265"/>
                    <a:pt x="3032" y="2443"/>
                  </a:cubicBezTo>
                  <a:cubicBezTo>
                    <a:pt x="3060" y="2576"/>
                    <a:pt x="3081" y="2715"/>
                    <a:pt x="3096" y="2854"/>
                  </a:cubicBezTo>
                  <a:cubicBezTo>
                    <a:pt x="3645" y="2255"/>
                    <a:pt x="4362" y="1813"/>
                    <a:pt x="5150" y="1595"/>
                  </a:cubicBezTo>
                  <a:cubicBezTo>
                    <a:pt x="5057" y="1296"/>
                    <a:pt x="4943" y="1014"/>
                    <a:pt x="4807" y="750"/>
                  </a:cubicBezTo>
                  <a:cubicBezTo>
                    <a:pt x="5189" y="593"/>
                    <a:pt x="5567" y="465"/>
                    <a:pt x="5909" y="365"/>
                  </a:cubicBezTo>
                  <a:cubicBezTo>
                    <a:pt x="5935" y="358"/>
                    <a:pt x="5963" y="351"/>
                    <a:pt x="5991" y="343"/>
                  </a:cubicBezTo>
                  <a:cubicBezTo>
                    <a:pt x="5688" y="151"/>
                    <a:pt x="5339" y="19"/>
                    <a:pt x="5000" y="4"/>
                  </a:cubicBezTo>
                  <a:cubicBezTo>
                    <a:pt x="4932" y="1"/>
                    <a:pt x="4865" y="1"/>
                    <a:pt x="479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1218;p38">
              <a:extLst>
                <a:ext uri="{FF2B5EF4-FFF2-40B4-BE49-F238E27FC236}">
                  <a16:creationId xmlns:a16="http://schemas.microsoft.com/office/drawing/2014/main" id="{A908CB5B-5E8B-4682-A0B3-0B125D6ECE53}"/>
                </a:ext>
              </a:extLst>
            </p:cNvPr>
            <p:cNvSpPr/>
            <p:nvPr/>
          </p:nvSpPr>
          <p:spPr>
            <a:xfrm>
              <a:off x="728000" y="3762075"/>
              <a:ext cx="203275" cy="87025"/>
            </a:xfrm>
            <a:custGeom>
              <a:avLst/>
              <a:gdLst/>
              <a:ahLst/>
              <a:cxnLst/>
              <a:rect l="l" t="t" r="r" b="b"/>
              <a:pathLst>
                <a:path w="8131" h="3481" extrusionOk="0">
                  <a:moveTo>
                    <a:pt x="8113" y="0"/>
                  </a:moveTo>
                  <a:lnTo>
                    <a:pt x="8113" y="0"/>
                  </a:lnTo>
                  <a:cubicBezTo>
                    <a:pt x="7668" y="86"/>
                    <a:pt x="7218" y="225"/>
                    <a:pt x="6783" y="389"/>
                  </a:cubicBezTo>
                  <a:cubicBezTo>
                    <a:pt x="6790" y="407"/>
                    <a:pt x="6797" y="421"/>
                    <a:pt x="6801" y="435"/>
                  </a:cubicBezTo>
                  <a:cubicBezTo>
                    <a:pt x="7164" y="307"/>
                    <a:pt x="7543" y="207"/>
                    <a:pt x="7935" y="139"/>
                  </a:cubicBezTo>
                  <a:cubicBezTo>
                    <a:pt x="8084" y="114"/>
                    <a:pt x="8131" y="60"/>
                    <a:pt x="8113" y="0"/>
                  </a:cubicBezTo>
                  <a:close/>
                  <a:moveTo>
                    <a:pt x="636" y="2889"/>
                  </a:moveTo>
                  <a:cubicBezTo>
                    <a:pt x="589" y="2896"/>
                    <a:pt x="547" y="2902"/>
                    <a:pt x="504" y="2914"/>
                  </a:cubicBezTo>
                  <a:cubicBezTo>
                    <a:pt x="133" y="3003"/>
                    <a:pt x="1" y="3131"/>
                    <a:pt x="415" y="3370"/>
                  </a:cubicBezTo>
                  <a:cubicBezTo>
                    <a:pt x="461" y="3394"/>
                    <a:pt x="507" y="3419"/>
                    <a:pt x="553" y="3445"/>
                  </a:cubicBezTo>
                  <a:cubicBezTo>
                    <a:pt x="565" y="3259"/>
                    <a:pt x="593" y="3074"/>
                    <a:pt x="636" y="2889"/>
                  </a:cubicBezTo>
                  <a:close/>
                  <a:moveTo>
                    <a:pt x="4765" y="1359"/>
                  </a:moveTo>
                  <a:lnTo>
                    <a:pt x="4758" y="1365"/>
                  </a:lnTo>
                  <a:cubicBezTo>
                    <a:pt x="4013" y="1783"/>
                    <a:pt x="2850" y="2418"/>
                    <a:pt x="2825" y="3409"/>
                  </a:cubicBezTo>
                  <a:lnTo>
                    <a:pt x="2825" y="3480"/>
                  </a:lnTo>
                  <a:cubicBezTo>
                    <a:pt x="3099" y="3245"/>
                    <a:pt x="3306" y="2917"/>
                    <a:pt x="3578" y="2628"/>
                  </a:cubicBezTo>
                  <a:cubicBezTo>
                    <a:pt x="3959" y="2218"/>
                    <a:pt x="4369" y="1844"/>
                    <a:pt x="4808" y="1515"/>
                  </a:cubicBezTo>
                  <a:cubicBezTo>
                    <a:pt x="4797" y="1462"/>
                    <a:pt x="4783" y="1412"/>
                    <a:pt x="4765" y="1359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Google Shape;1219;p38">
              <a:extLst>
                <a:ext uri="{FF2B5EF4-FFF2-40B4-BE49-F238E27FC236}">
                  <a16:creationId xmlns:a16="http://schemas.microsoft.com/office/drawing/2014/main" id="{B0E451C3-2B74-4845-A408-F89AD0D6E841}"/>
                </a:ext>
              </a:extLst>
            </p:cNvPr>
            <p:cNvSpPr/>
            <p:nvPr/>
          </p:nvSpPr>
          <p:spPr>
            <a:xfrm>
              <a:off x="741825" y="3746825"/>
              <a:ext cx="189025" cy="110200"/>
            </a:xfrm>
            <a:custGeom>
              <a:avLst/>
              <a:gdLst/>
              <a:ahLst/>
              <a:cxnLst/>
              <a:rect l="l" t="t" r="r" b="b"/>
              <a:pathLst>
                <a:path w="7561" h="4408" extrusionOk="0">
                  <a:moveTo>
                    <a:pt x="5941" y="0"/>
                  </a:moveTo>
                  <a:cubicBezTo>
                    <a:pt x="5795" y="0"/>
                    <a:pt x="5649" y="11"/>
                    <a:pt x="5510" y="36"/>
                  </a:cubicBezTo>
                  <a:cubicBezTo>
                    <a:pt x="4426" y="225"/>
                    <a:pt x="3410" y="632"/>
                    <a:pt x="2497" y="1252"/>
                  </a:cubicBezTo>
                  <a:cubicBezTo>
                    <a:pt x="2058" y="1548"/>
                    <a:pt x="1651" y="1886"/>
                    <a:pt x="1270" y="2254"/>
                  </a:cubicBezTo>
                  <a:cubicBezTo>
                    <a:pt x="967" y="2546"/>
                    <a:pt x="575" y="3174"/>
                    <a:pt x="186" y="3491"/>
                  </a:cubicBezTo>
                  <a:cubicBezTo>
                    <a:pt x="150" y="3494"/>
                    <a:pt x="115" y="3494"/>
                    <a:pt x="83" y="3499"/>
                  </a:cubicBezTo>
                  <a:cubicBezTo>
                    <a:pt x="40" y="3684"/>
                    <a:pt x="12" y="3869"/>
                    <a:pt x="0" y="4055"/>
                  </a:cubicBezTo>
                  <a:cubicBezTo>
                    <a:pt x="407" y="4261"/>
                    <a:pt x="896" y="4408"/>
                    <a:pt x="1359" y="4408"/>
                  </a:cubicBezTo>
                  <a:cubicBezTo>
                    <a:pt x="1445" y="4408"/>
                    <a:pt x="1531" y="4401"/>
                    <a:pt x="1613" y="4390"/>
                  </a:cubicBezTo>
                  <a:cubicBezTo>
                    <a:pt x="1887" y="4358"/>
                    <a:pt x="2094" y="4243"/>
                    <a:pt x="2272" y="4090"/>
                  </a:cubicBezTo>
                  <a:lnTo>
                    <a:pt x="2272" y="4019"/>
                  </a:lnTo>
                  <a:cubicBezTo>
                    <a:pt x="2297" y="3028"/>
                    <a:pt x="3460" y="2393"/>
                    <a:pt x="4205" y="1975"/>
                  </a:cubicBezTo>
                  <a:lnTo>
                    <a:pt x="4212" y="1969"/>
                  </a:lnTo>
                  <a:cubicBezTo>
                    <a:pt x="4230" y="2022"/>
                    <a:pt x="4244" y="2072"/>
                    <a:pt x="4255" y="2125"/>
                  </a:cubicBezTo>
                  <a:cubicBezTo>
                    <a:pt x="4865" y="1669"/>
                    <a:pt x="5531" y="1302"/>
                    <a:pt x="6248" y="1045"/>
                  </a:cubicBezTo>
                  <a:cubicBezTo>
                    <a:pt x="6244" y="1031"/>
                    <a:pt x="6237" y="1017"/>
                    <a:pt x="6230" y="999"/>
                  </a:cubicBezTo>
                  <a:cubicBezTo>
                    <a:pt x="6665" y="835"/>
                    <a:pt x="7115" y="696"/>
                    <a:pt x="7560" y="610"/>
                  </a:cubicBezTo>
                  <a:cubicBezTo>
                    <a:pt x="7524" y="464"/>
                    <a:pt x="7157" y="268"/>
                    <a:pt x="7068" y="229"/>
                  </a:cubicBezTo>
                  <a:cubicBezTo>
                    <a:pt x="6733" y="79"/>
                    <a:pt x="6326" y="0"/>
                    <a:pt x="594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Google Shape;1220;p38">
              <a:extLst>
                <a:ext uri="{FF2B5EF4-FFF2-40B4-BE49-F238E27FC236}">
                  <a16:creationId xmlns:a16="http://schemas.microsoft.com/office/drawing/2014/main" id="{1EE0A455-19AC-42DD-8FA7-963BC7EC06B7}"/>
                </a:ext>
              </a:extLst>
            </p:cNvPr>
            <p:cNvSpPr/>
            <p:nvPr/>
          </p:nvSpPr>
          <p:spPr>
            <a:xfrm>
              <a:off x="957900" y="3719375"/>
              <a:ext cx="151775" cy="124900"/>
            </a:xfrm>
            <a:custGeom>
              <a:avLst/>
              <a:gdLst/>
              <a:ahLst/>
              <a:cxnLst/>
              <a:rect l="l" t="t" r="r" b="b"/>
              <a:pathLst>
                <a:path w="6071" h="4996" extrusionOk="0">
                  <a:moveTo>
                    <a:pt x="4797" y="0"/>
                  </a:moveTo>
                  <a:cubicBezTo>
                    <a:pt x="4729" y="0"/>
                    <a:pt x="4655" y="7"/>
                    <a:pt x="4583" y="22"/>
                  </a:cubicBezTo>
                  <a:cubicBezTo>
                    <a:pt x="3192" y="321"/>
                    <a:pt x="2087" y="1327"/>
                    <a:pt x="1042" y="2314"/>
                  </a:cubicBezTo>
                  <a:cubicBezTo>
                    <a:pt x="568" y="2913"/>
                    <a:pt x="172" y="3619"/>
                    <a:pt x="1" y="4343"/>
                  </a:cubicBezTo>
                  <a:cubicBezTo>
                    <a:pt x="244" y="4714"/>
                    <a:pt x="693" y="4996"/>
                    <a:pt x="1124" y="4996"/>
                  </a:cubicBezTo>
                  <a:cubicBezTo>
                    <a:pt x="1335" y="4996"/>
                    <a:pt x="1538" y="4931"/>
                    <a:pt x="1712" y="4775"/>
                  </a:cubicBezTo>
                  <a:cubicBezTo>
                    <a:pt x="1926" y="4586"/>
                    <a:pt x="2140" y="4396"/>
                    <a:pt x="2351" y="4207"/>
                  </a:cubicBezTo>
                  <a:cubicBezTo>
                    <a:pt x="2365" y="4165"/>
                    <a:pt x="2383" y="4126"/>
                    <a:pt x="2397" y="4097"/>
                  </a:cubicBezTo>
                  <a:cubicBezTo>
                    <a:pt x="2540" y="3779"/>
                    <a:pt x="2754" y="3484"/>
                    <a:pt x="2989" y="3216"/>
                  </a:cubicBezTo>
                  <a:cubicBezTo>
                    <a:pt x="3042" y="3316"/>
                    <a:pt x="3085" y="3416"/>
                    <a:pt x="3124" y="3523"/>
                  </a:cubicBezTo>
                  <a:cubicBezTo>
                    <a:pt x="3253" y="3409"/>
                    <a:pt x="3381" y="3295"/>
                    <a:pt x="3510" y="3180"/>
                  </a:cubicBezTo>
                  <a:cubicBezTo>
                    <a:pt x="3934" y="2806"/>
                    <a:pt x="4380" y="2339"/>
                    <a:pt x="4915" y="2111"/>
                  </a:cubicBezTo>
                  <a:cubicBezTo>
                    <a:pt x="4857" y="2015"/>
                    <a:pt x="4797" y="1922"/>
                    <a:pt x="4732" y="1829"/>
                  </a:cubicBezTo>
                  <a:cubicBezTo>
                    <a:pt x="5129" y="1615"/>
                    <a:pt x="5545" y="1444"/>
                    <a:pt x="5952" y="1373"/>
                  </a:cubicBezTo>
                  <a:cubicBezTo>
                    <a:pt x="6070" y="777"/>
                    <a:pt x="5521" y="0"/>
                    <a:pt x="47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6" name="Google Shape;1212;p38">
            <a:extLst>
              <a:ext uri="{FF2B5EF4-FFF2-40B4-BE49-F238E27FC236}">
                <a16:creationId xmlns:a16="http://schemas.microsoft.com/office/drawing/2014/main" id="{96E81FF3-EDB9-403B-B5E0-11733F786A73}"/>
              </a:ext>
            </a:extLst>
          </p:cNvPr>
          <p:cNvGrpSpPr/>
          <p:nvPr/>
        </p:nvGrpSpPr>
        <p:grpSpPr>
          <a:xfrm>
            <a:off x="5284172" y="5240057"/>
            <a:ext cx="1253029" cy="200407"/>
            <a:chOff x="256250" y="3704650"/>
            <a:chExt cx="960300" cy="2317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47" name="Google Shape;1213;p38">
              <a:extLst>
                <a:ext uri="{FF2B5EF4-FFF2-40B4-BE49-F238E27FC236}">
                  <a16:creationId xmlns:a16="http://schemas.microsoft.com/office/drawing/2014/main" id="{42D5B0BF-87FB-415E-A2E0-DA1FF30B0441}"/>
                </a:ext>
              </a:extLst>
            </p:cNvPr>
            <p:cNvSpPr/>
            <p:nvPr/>
          </p:nvSpPr>
          <p:spPr>
            <a:xfrm>
              <a:off x="256250" y="3704650"/>
              <a:ext cx="960300" cy="231700"/>
            </a:xfrm>
            <a:custGeom>
              <a:avLst/>
              <a:gdLst/>
              <a:ahLst/>
              <a:cxnLst/>
              <a:rect l="l" t="t" r="r" b="b"/>
              <a:pathLst>
                <a:path w="38412" h="9268" extrusionOk="0">
                  <a:moveTo>
                    <a:pt x="8751" y="5314"/>
                  </a:moveTo>
                  <a:cubicBezTo>
                    <a:pt x="8815" y="5460"/>
                    <a:pt x="8848" y="5620"/>
                    <a:pt x="8833" y="5802"/>
                  </a:cubicBezTo>
                  <a:cubicBezTo>
                    <a:pt x="8812" y="6170"/>
                    <a:pt x="8527" y="6320"/>
                    <a:pt x="8416" y="6615"/>
                  </a:cubicBezTo>
                  <a:cubicBezTo>
                    <a:pt x="8409" y="6619"/>
                    <a:pt x="8405" y="6626"/>
                    <a:pt x="8398" y="6633"/>
                  </a:cubicBezTo>
                  <a:cubicBezTo>
                    <a:pt x="8420" y="6177"/>
                    <a:pt x="8552" y="5734"/>
                    <a:pt x="8751" y="5314"/>
                  </a:cubicBezTo>
                  <a:close/>
                  <a:moveTo>
                    <a:pt x="6922" y="2504"/>
                  </a:moveTo>
                  <a:cubicBezTo>
                    <a:pt x="4544" y="2504"/>
                    <a:pt x="2258" y="3684"/>
                    <a:pt x="693" y="5431"/>
                  </a:cubicBezTo>
                  <a:cubicBezTo>
                    <a:pt x="1" y="6205"/>
                    <a:pt x="800" y="6908"/>
                    <a:pt x="1605" y="6908"/>
                  </a:cubicBezTo>
                  <a:cubicBezTo>
                    <a:pt x="1926" y="6908"/>
                    <a:pt x="2251" y="6797"/>
                    <a:pt x="2482" y="6537"/>
                  </a:cubicBezTo>
                  <a:cubicBezTo>
                    <a:pt x="3381" y="5535"/>
                    <a:pt x="4875" y="4533"/>
                    <a:pt x="6359" y="4383"/>
                  </a:cubicBezTo>
                  <a:cubicBezTo>
                    <a:pt x="6537" y="3716"/>
                    <a:pt x="6837" y="3081"/>
                    <a:pt x="7247" y="2515"/>
                  </a:cubicBezTo>
                  <a:cubicBezTo>
                    <a:pt x="7136" y="2507"/>
                    <a:pt x="7029" y="2504"/>
                    <a:pt x="6922" y="2504"/>
                  </a:cubicBezTo>
                  <a:close/>
                  <a:moveTo>
                    <a:pt x="32981" y="2700"/>
                  </a:moveTo>
                  <a:cubicBezTo>
                    <a:pt x="32446" y="2928"/>
                    <a:pt x="32000" y="3395"/>
                    <a:pt x="31576" y="3769"/>
                  </a:cubicBezTo>
                  <a:cubicBezTo>
                    <a:pt x="31447" y="3884"/>
                    <a:pt x="31319" y="3998"/>
                    <a:pt x="31190" y="4112"/>
                  </a:cubicBezTo>
                  <a:cubicBezTo>
                    <a:pt x="31220" y="4187"/>
                    <a:pt x="31244" y="4266"/>
                    <a:pt x="31262" y="4347"/>
                  </a:cubicBezTo>
                  <a:cubicBezTo>
                    <a:pt x="31362" y="4732"/>
                    <a:pt x="31455" y="6037"/>
                    <a:pt x="30930" y="6213"/>
                  </a:cubicBezTo>
                  <a:cubicBezTo>
                    <a:pt x="30848" y="6237"/>
                    <a:pt x="30777" y="6251"/>
                    <a:pt x="30713" y="6251"/>
                  </a:cubicBezTo>
                  <a:cubicBezTo>
                    <a:pt x="30135" y="6251"/>
                    <a:pt x="30274" y="5235"/>
                    <a:pt x="30417" y="4796"/>
                  </a:cubicBezTo>
                  <a:lnTo>
                    <a:pt x="30417" y="4796"/>
                  </a:lnTo>
                  <a:cubicBezTo>
                    <a:pt x="30206" y="4985"/>
                    <a:pt x="29992" y="5175"/>
                    <a:pt x="29778" y="5364"/>
                  </a:cubicBezTo>
                  <a:cubicBezTo>
                    <a:pt x="29604" y="5520"/>
                    <a:pt x="29401" y="5585"/>
                    <a:pt x="29190" y="5585"/>
                  </a:cubicBezTo>
                  <a:cubicBezTo>
                    <a:pt x="28759" y="5585"/>
                    <a:pt x="28310" y="5303"/>
                    <a:pt x="28067" y="4932"/>
                  </a:cubicBezTo>
                  <a:lnTo>
                    <a:pt x="28067" y="4932"/>
                  </a:lnTo>
                  <a:cubicBezTo>
                    <a:pt x="27849" y="5849"/>
                    <a:pt x="27989" y="6794"/>
                    <a:pt x="28769" y="7571"/>
                  </a:cubicBezTo>
                  <a:cubicBezTo>
                    <a:pt x="29273" y="8070"/>
                    <a:pt x="29897" y="8291"/>
                    <a:pt x="30524" y="8291"/>
                  </a:cubicBezTo>
                  <a:cubicBezTo>
                    <a:pt x="31526" y="8291"/>
                    <a:pt x="32538" y="7724"/>
                    <a:pt x="33088" y="6822"/>
                  </a:cubicBezTo>
                  <a:cubicBezTo>
                    <a:pt x="33879" y="5528"/>
                    <a:pt x="33730" y="3941"/>
                    <a:pt x="32981" y="2700"/>
                  </a:cubicBezTo>
                  <a:close/>
                  <a:moveTo>
                    <a:pt x="25671" y="2732"/>
                  </a:moveTo>
                  <a:lnTo>
                    <a:pt x="25671" y="2732"/>
                  </a:lnTo>
                  <a:cubicBezTo>
                    <a:pt x="24954" y="2989"/>
                    <a:pt x="24288" y="3356"/>
                    <a:pt x="23678" y="3812"/>
                  </a:cubicBezTo>
                  <a:cubicBezTo>
                    <a:pt x="23767" y="4176"/>
                    <a:pt x="23770" y="4576"/>
                    <a:pt x="23696" y="4972"/>
                  </a:cubicBezTo>
                  <a:cubicBezTo>
                    <a:pt x="23603" y="5456"/>
                    <a:pt x="23371" y="6095"/>
                    <a:pt x="22972" y="6419"/>
                  </a:cubicBezTo>
                  <a:cubicBezTo>
                    <a:pt x="22779" y="6572"/>
                    <a:pt x="22590" y="6641"/>
                    <a:pt x="22419" y="6641"/>
                  </a:cubicBezTo>
                  <a:cubicBezTo>
                    <a:pt x="22020" y="6641"/>
                    <a:pt x="21713" y="6273"/>
                    <a:pt x="21695" y="5777"/>
                  </a:cubicBezTo>
                  <a:cubicBezTo>
                    <a:pt x="21517" y="5930"/>
                    <a:pt x="21310" y="6045"/>
                    <a:pt x="21036" y="6077"/>
                  </a:cubicBezTo>
                  <a:cubicBezTo>
                    <a:pt x="20954" y="6088"/>
                    <a:pt x="20868" y="6095"/>
                    <a:pt x="20782" y="6095"/>
                  </a:cubicBezTo>
                  <a:cubicBezTo>
                    <a:pt x="20319" y="6095"/>
                    <a:pt x="19830" y="5948"/>
                    <a:pt x="19423" y="5742"/>
                  </a:cubicBezTo>
                  <a:lnTo>
                    <a:pt x="19423" y="5742"/>
                  </a:lnTo>
                  <a:cubicBezTo>
                    <a:pt x="19356" y="7039"/>
                    <a:pt x="20137" y="8259"/>
                    <a:pt x="21553" y="8548"/>
                  </a:cubicBezTo>
                  <a:cubicBezTo>
                    <a:pt x="21816" y="8601"/>
                    <a:pt x="22070" y="8630"/>
                    <a:pt x="22312" y="8630"/>
                  </a:cubicBezTo>
                  <a:cubicBezTo>
                    <a:pt x="25157" y="8630"/>
                    <a:pt x="26641" y="5143"/>
                    <a:pt x="25671" y="2732"/>
                  </a:cubicBezTo>
                  <a:close/>
                  <a:moveTo>
                    <a:pt x="34660" y="1"/>
                  </a:moveTo>
                  <a:cubicBezTo>
                    <a:pt x="33504" y="1"/>
                    <a:pt x="32306" y="432"/>
                    <a:pt x="31269" y="1057"/>
                  </a:cubicBezTo>
                  <a:cubicBezTo>
                    <a:pt x="30317" y="522"/>
                    <a:pt x="29244" y="297"/>
                    <a:pt x="28160" y="297"/>
                  </a:cubicBezTo>
                  <a:cubicBezTo>
                    <a:pt x="27222" y="297"/>
                    <a:pt x="26277" y="464"/>
                    <a:pt x="25393" y="749"/>
                  </a:cubicBezTo>
                  <a:cubicBezTo>
                    <a:pt x="25061" y="853"/>
                    <a:pt x="24708" y="978"/>
                    <a:pt x="24344" y="1116"/>
                  </a:cubicBezTo>
                  <a:cubicBezTo>
                    <a:pt x="24081" y="950"/>
                    <a:pt x="23785" y="810"/>
                    <a:pt x="23457" y="707"/>
                  </a:cubicBezTo>
                  <a:cubicBezTo>
                    <a:pt x="22922" y="539"/>
                    <a:pt x="22344" y="468"/>
                    <a:pt x="21752" y="468"/>
                  </a:cubicBezTo>
                  <a:cubicBezTo>
                    <a:pt x="20144" y="468"/>
                    <a:pt x="18418" y="999"/>
                    <a:pt x="17073" y="1595"/>
                  </a:cubicBezTo>
                  <a:cubicBezTo>
                    <a:pt x="17035" y="1613"/>
                    <a:pt x="16992" y="1630"/>
                    <a:pt x="16953" y="1651"/>
                  </a:cubicBezTo>
                  <a:cubicBezTo>
                    <a:pt x="15929" y="821"/>
                    <a:pt x="14596" y="422"/>
                    <a:pt x="13230" y="422"/>
                  </a:cubicBezTo>
                  <a:cubicBezTo>
                    <a:pt x="11928" y="422"/>
                    <a:pt x="10602" y="782"/>
                    <a:pt x="9475" y="1477"/>
                  </a:cubicBezTo>
                  <a:cubicBezTo>
                    <a:pt x="10092" y="1712"/>
                    <a:pt x="10591" y="2173"/>
                    <a:pt x="10210" y="2486"/>
                  </a:cubicBezTo>
                  <a:cubicBezTo>
                    <a:pt x="8841" y="3613"/>
                    <a:pt x="8202" y="5271"/>
                    <a:pt x="8420" y="6968"/>
                  </a:cubicBezTo>
                  <a:cubicBezTo>
                    <a:pt x="8833" y="7214"/>
                    <a:pt x="9080" y="7556"/>
                    <a:pt x="8787" y="7824"/>
                  </a:cubicBezTo>
                  <a:cubicBezTo>
                    <a:pt x="8687" y="7913"/>
                    <a:pt x="8588" y="8006"/>
                    <a:pt x="8491" y="8095"/>
                  </a:cubicBezTo>
                  <a:cubicBezTo>
                    <a:pt x="8331" y="8241"/>
                    <a:pt x="8117" y="8302"/>
                    <a:pt x="7882" y="8302"/>
                  </a:cubicBezTo>
                  <a:cubicBezTo>
                    <a:pt x="7271" y="8302"/>
                    <a:pt x="6544" y="7881"/>
                    <a:pt x="6402" y="7393"/>
                  </a:cubicBezTo>
                  <a:cubicBezTo>
                    <a:pt x="6241" y="6855"/>
                    <a:pt x="6170" y="6309"/>
                    <a:pt x="6173" y="5767"/>
                  </a:cubicBezTo>
                  <a:lnTo>
                    <a:pt x="6173" y="5767"/>
                  </a:lnTo>
                  <a:cubicBezTo>
                    <a:pt x="5995" y="6458"/>
                    <a:pt x="5999" y="7150"/>
                    <a:pt x="6305" y="7774"/>
                  </a:cubicBezTo>
                  <a:cubicBezTo>
                    <a:pt x="6680" y="8545"/>
                    <a:pt x="7264" y="8851"/>
                    <a:pt x="7899" y="8851"/>
                  </a:cubicBezTo>
                  <a:cubicBezTo>
                    <a:pt x="9144" y="8851"/>
                    <a:pt x="10574" y="7674"/>
                    <a:pt x="10951" y="6516"/>
                  </a:cubicBezTo>
                  <a:cubicBezTo>
                    <a:pt x="11369" y="5250"/>
                    <a:pt x="10908" y="4230"/>
                    <a:pt x="10071" y="3534"/>
                  </a:cubicBezTo>
                  <a:cubicBezTo>
                    <a:pt x="10916" y="2768"/>
                    <a:pt x="12014" y="2262"/>
                    <a:pt x="13123" y="2262"/>
                  </a:cubicBezTo>
                  <a:cubicBezTo>
                    <a:pt x="13729" y="2262"/>
                    <a:pt x="14339" y="2415"/>
                    <a:pt x="14913" y="2754"/>
                  </a:cubicBezTo>
                  <a:cubicBezTo>
                    <a:pt x="14952" y="2778"/>
                    <a:pt x="14995" y="2803"/>
                    <a:pt x="15034" y="2832"/>
                  </a:cubicBezTo>
                  <a:cubicBezTo>
                    <a:pt x="14047" y="3634"/>
                    <a:pt x="13270" y="4679"/>
                    <a:pt x="13051" y="5948"/>
                  </a:cubicBezTo>
                  <a:cubicBezTo>
                    <a:pt x="12759" y="7668"/>
                    <a:pt x="13971" y="9268"/>
                    <a:pt x="15630" y="9268"/>
                  </a:cubicBezTo>
                  <a:cubicBezTo>
                    <a:pt x="15880" y="9268"/>
                    <a:pt x="16136" y="9233"/>
                    <a:pt x="16400" y="9154"/>
                  </a:cubicBezTo>
                  <a:cubicBezTo>
                    <a:pt x="18372" y="8583"/>
                    <a:pt x="19106" y="6220"/>
                    <a:pt x="18657" y="4398"/>
                  </a:cubicBezTo>
                  <a:cubicBezTo>
                    <a:pt x="18628" y="4279"/>
                    <a:pt x="18597" y="4166"/>
                    <a:pt x="18561" y="4055"/>
                  </a:cubicBezTo>
                  <a:cubicBezTo>
                    <a:pt x="17773" y="4273"/>
                    <a:pt x="17056" y="4715"/>
                    <a:pt x="16507" y="5314"/>
                  </a:cubicBezTo>
                  <a:cubicBezTo>
                    <a:pt x="16535" y="5596"/>
                    <a:pt x="16525" y="5884"/>
                    <a:pt x="16471" y="6155"/>
                  </a:cubicBezTo>
                  <a:cubicBezTo>
                    <a:pt x="16425" y="6373"/>
                    <a:pt x="16354" y="6715"/>
                    <a:pt x="16189" y="6876"/>
                  </a:cubicBezTo>
                  <a:cubicBezTo>
                    <a:pt x="16036" y="7026"/>
                    <a:pt x="15872" y="7097"/>
                    <a:pt x="15726" y="7097"/>
                  </a:cubicBezTo>
                  <a:cubicBezTo>
                    <a:pt x="15666" y="7097"/>
                    <a:pt x="15605" y="7082"/>
                    <a:pt x="15548" y="7054"/>
                  </a:cubicBezTo>
                  <a:cubicBezTo>
                    <a:pt x="15537" y="7104"/>
                    <a:pt x="15523" y="7157"/>
                    <a:pt x="15512" y="7207"/>
                  </a:cubicBezTo>
                  <a:cubicBezTo>
                    <a:pt x="15473" y="7378"/>
                    <a:pt x="15337" y="7446"/>
                    <a:pt x="15148" y="7446"/>
                  </a:cubicBezTo>
                  <a:cubicBezTo>
                    <a:pt x="14542" y="7446"/>
                    <a:pt x="13412" y="6700"/>
                    <a:pt x="13515" y="6244"/>
                  </a:cubicBezTo>
                  <a:cubicBezTo>
                    <a:pt x="14007" y="4034"/>
                    <a:pt x="15947" y="2461"/>
                    <a:pt x="18207" y="2461"/>
                  </a:cubicBezTo>
                  <a:cubicBezTo>
                    <a:pt x="18276" y="2461"/>
                    <a:pt x="18343" y="2461"/>
                    <a:pt x="18411" y="2464"/>
                  </a:cubicBezTo>
                  <a:cubicBezTo>
                    <a:pt x="18750" y="2479"/>
                    <a:pt x="19099" y="2611"/>
                    <a:pt x="19402" y="2803"/>
                  </a:cubicBezTo>
                  <a:cubicBezTo>
                    <a:pt x="20083" y="2607"/>
                    <a:pt x="20924" y="2383"/>
                    <a:pt x="21681" y="2383"/>
                  </a:cubicBezTo>
                  <a:lnTo>
                    <a:pt x="21798" y="2383"/>
                  </a:lnTo>
                  <a:cubicBezTo>
                    <a:pt x="20900" y="2974"/>
                    <a:pt x="20133" y="3702"/>
                    <a:pt x="19720" y="4579"/>
                  </a:cubicBezTo>
                  <a:cubicBezTo>
                    <a:pt x="19627" y="4779"/>
                    <a:pt x="19555" y="4982"/>
                    <a:pt x="19506" y="5186"/>
                  </a:cubicBezTo>
                  <a:cubicBezTo>
                    <a:pt x="19538" y="5181"/>
                    <a:pt x="19573" y="5181"/>
                    <a:pt x="19609" y="5178"/>
                  </a:cubicBezTo>
                  <a:cubicBezTo>
                    <a:pt x="19998" y="4861"/>
                    <a:pt x="20390" y="4233"/>
                    <a:pt x="20693" y="3941"/>
                  </a:cubicBezTo>
                  <a:cubicBezTo>
                    <a:pt x="21074" y="3573"/>
                    <a:pt x="21481" y="3235"/>
                    <a:pt x="21920" y="2939"/>
                  </a:cubicBezTo>
                  <a:cubicBezTo>
                    <a:pt x="22833" y="2319"/>
                    <a:pt x="23849" y="1912"/>
                    <a:pt x="24933" y="1723"/>
                  </a:cubicBezTo>
                  <a:cubicBezTo>
                    <a:pt x="25072" y="1698"/>
                    <a:pt x="25218" y="1687"/>
                    <a:pt x="25364" y="1687"/>
                  </a:cubicBezTo>
                  <a:cubicBezTo>
                    <a:pt x="25749" y="1687"/>
                    <a:pt x="26156" y="1766"/>
                    <a:pt x="26491" y="1916"/>
                  </a:cubicBezTo>
                  <a:cubicBezTo>
                    <a:pt x="26580" y="1955"/>
                    <a:pt x="26947" y="2151"/>
                    <a:pt x="26983" y="2297"/>
                  </a:cubicBezTo>
                  <a:cubicBezTo>
                    <a:pt x="27336" y="2226"/>
                    <a:pt x="27685" y="2186"/>
                    <a:pt x="28035" y="2186"/>
                  </a:cubicBezTo>
                  <a:cubicBezTo>
                    <a:pt x="28534" y="2186"/>
                    <a:pt x="29026" y="2268"/>
                    <a:pt x="29497" y="2461"/>
                  </a:cubicBezTo>
                  <a:cubicBezTo>
                    <a:pt x="29365" y="2600"/>
                    <a:pt x="29233" y="2747"/>
                    <a:pt x="29108" y="2903"/>
                  </a:cubicBezTo>
                  <a:cubicBezTo>
                    <a:pt x="30153" y="1916"/>
                    <a:pt x="31258" y="910"/>
                    <a:pt x="32649" y="611"/>
                  </a:cubicBezTo>
                  <a:cubicBezTo>
                    <a:pt x="32721" y="596"/>
                    <a:pt x="32795" y="589"/>
                    <a:pt x="32863" y="589"/>
                  </a:cubicBezTo>
                  <a:cubicBezTo>
                    <a:pt x="33587" y="589"/>
                    <a:pt x="34136" y="1366"/>
                    <a:pt x="34018" y="1962"/>
                  </a:cubicBezTo>
                  <a:cubicBezTo>
                    <a:pt x="34161" y="1937"/>
                    <a:pt x="34300" y="1923"/>
                    <a:pt x="34436" y="1923"/>
                  </a:cubicBezTo>
                  <a:lnTo>
                    <a:pt x="34478" y="1923"/>
                  </a:lnTo>
                  <a:cubicBezTo>
                    <a:pt x="36229" y="1962"/>
                    <a:pt x="36147" y="4319"/>
                    <a:pt x="36147" y="5531"/>
                  </a:cubicBezTo>
                  <a:cubicBezTo>
                    <a:pt x="36147" y="6073"/>
                    <a:pt x="36582" y="6320"/>
                    <a:pt x="37071" y="6320"/>
                  </a:cubicBezTo>
                  <a:cubicBezTo>
                    <a:pt x="37698" y="6320"/>
                    <a:pt x="38412" y="5913"/>
                    <a:pt x="38412" y="5214"/>
                  </a:cubicBezTo>
                  <a:cubicBezTo>
                    <a:pt x="38412" y="3103"/>
                    <a:pt x="37916" y="539"/>
                    <a:pt x="35459" y="76"/>
                  </a:cubicBezTo>
                  <a:cubicBezTo>
                    <a:pt x="35199" y="25"/>
                    <a:pt x="34931" y="1"/>
                    <a:pt x="34660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1214;p38">
              <a:extLst>
                <a:ext uri="{FF2B5EF4-FFF2-40B4-BE49-F238E27FC236}">
                  <a16:creationId xmlns:a16="http://schemas.microsoft.com/office/drawing/2014/main" id="{7D344DD6-2258-44A6-8963-EF0CDB09ABC8}"/>
                </a:ext>
              </a:extLst>
            </p:cNvPr>
            <p:cNvSpPr/>
            <p:nvPr/>
          </p:nvSpPr>
          <p:spPr>
            <a:xfrm>
              <a:off x="410575" y="3737725"/>
              <a:ext cx="82550" cy="111100"/>
            </a:xfrm>
            <a:custGeom>
              <a:avLst/>
              <a:gdLst/>
              <a:ahLst/>
              <a:cxnLst/>
              <a:rect l="l" t="t" r="r" b="b"/>
              <a:pathLst>
                <a:path w="3302" h="4444" extrusionOk="0">
                  <a:moveTo>
                    <a:pt x="2561" y="1"/>
                  </a:moveTo>
                  <a:cubicBezTo>
                    <a:pt x="2357" y="1"/>
                    <a:pt x="2179" y="47"/>
                    <a:pt x="2051" y="150"/>
                  </a:cubicBezTo>
                  <a:cubicBezTo>
                    <a:pt x="1676" y="457"/>
                    <a:pt x="1352" y="810"/>
                    <a:pt x="1074" y="1192"/>
                  </a:cubicBezTo>
                  <a:cubicBezTo>
                    <a:pt x="1127" y="1192"/>
                    <a:pt x="1180" y="1195"/>
                    <a:pt x="1238" y="1199"/>
                  </a:cubicBezTo>
                  <a:cubicBezTo>
                    <a:pt x="1462" y="1217"/>
                    <a:pt x="1691" y="1245"/>
                    <a:pt x="1919" y="1295"/>
                  </a:cubicBezTo>
                  <a:cubicBezTo>
                    <a:pt x="2118" y="1085"/>
                    <a:pt x="2318" y="896"/>
                    <a:pt x="2507" y="735"/>
                  </a:cubicBezTo>
                  <a:cubicBezTo>
                    <a:pt x="2757" y="521"/>
                    <a:pt x="3024" y="328"/>
                    <a:pt x="3302" y="154"/>
                  </a:cubicBezTo>
                  <a:cubicBezTo>
                    <a:pt x="3060" y="61"/>
                    <a:pt x="2796" y="1"/>
                    <a:pt x="2561" y="1"/>
                  </a:cubicBezTo>
                  <a:close/>
                  <a:moveTo>
                    <a:pt x="560" y="3042"/>
                  </a:moveTo>
                  <a:cubicBezTo>
                    <a:pt x="435" y="3042"/>
                    <a:pt x="310" y="3050"/>
                    <a:pt x="186" y="3060"/>
                  </a:cubicBezTo>
                  <a:cubicBezTo>
                    <a:pt x="68" y="3509"/>
                    <a:pt x="4" y="3977"/>
                    <a:pt x="0" y="4444"/>
                  </a:cubicBezTo>
                  <a:cubicBezTo>
                    <a:pt x="122" y="3970"/>
                    <a:pt x="332" y="3495"/>
                    <a:pt x="593" y="3042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1215;p38">
              <a:extLst>
                <a:ext uri="{FF2B5EF4-FFF2-40B4-BE49-F238E27FC236}">
                  <a16:creationId xmlns:a16="http://schemas.microsoft.com/office/drawing/2014/main" id="{647B4C90-93E8-4078-B558-34D1C4959C98}"/>
                </a:ext>
              </a:extLst>
            </p:cNvPr>
            <p:cNvSpPr/>
            <p:nvPr/>
          </p:nvSpPr>
          <p:spPr>
            <a:xfrm>
              <a:off x="410475" y="3741550"/>
              <a:ext cx="110550" cy="170650"/>
            </a:xfrm>
            <a:custGeom>
              <a:avLst/>
              <a:gdLst/>
              <a:ahLst/>
              <a:cxnLst/>
              <a:rect l="l" t="t" r="r" b="b"/>
              <a:pathLst>
                <a:path w="4422" h="6826" extrusionOk="0">
                  <a:moveTo>
                    <a:pt x="3306" y="1"/>
                  </a:moveTo>
                  <a:cubicBezTo>
                    <a:pt x="3028" y="175"/>
                    <a:pt x="2761" y="368"/>
                    <a:pt x="2511" y="582"/>
                  </a:cubicBezTo>
                  <a:cubicBezTo>
                    <a:pt x="2322" y="743"/>
                    <a:pt x="2122" y="932"/>
                    <a:pt x="1923" y="1142"/>
                  </a:cubicBezTo>
                  <a:cubicBezTo>
                    <a:pt x="1695" y="1092"/>
                    <a:pt x="1466" y="1064"/>
                    <a:pt x="1242" y="1046"/>
                  </a:cubicBezTo>
                  <a:cubicBezTo>
                    <a:pt x="1184" y="1042"/>
                    <a:pt x="1131" y="1039"/>
                    <a:pt x="1078" y="1039"/>
                  </a:cubicBezTo>
                  <a:cubicBezTo>
                    <a:pt x="668" y="1605"/>
                    <a:pt x="368" y="2240"/>
                    <a:pt x="190" y="2907"/>
                  </a:cubicBezTo>
                  <a:cubicBezTo>
                    <a:pt x="314" y="2897"/>
                    <a:pt x="439" y="2889"/>
                    <a:pt x="564" y="2889"/>
                  </a:cubicBezTo>
                  <a:lnTo>
                    <a:pt x="597" y="2889"/>
                  </a:lnTo>
                  <a:cubicBezTo>
                    <a:pt x="336" y="3342"/>
                    <a:pt x="126" y="3817"/>
                    <a:pt x="4" y="4291"/>
                  </a:cubicBezTo>
                  <a:cubicBezTo>
                    <a:pt x="1" y="4833"/>
                    <a:pt x="72" y="5379"/>
                    <a:pt x="233" y="5917"/>
                  </a:cubicBezTo>
                  <a:cubicBezTo>
                    <a:pt x="375" y="6405"/>
                    <a:pt x="1102" y="6826"/>
                    <a:pt x="1713" y="6826"/>
                  </a:cubicBezTo>
                  <a:cubicBezTo>
                    <a:pt x="1948" y="6826"/>
                    <a:pt x="2162" y="6765"/>
                    <a:pt x="2322" y="6619"/>
                  </a:cubicBezTo>
                  <a:cubicBezTo>
                    <a:pt x="2419" y="6530"/>
                    <a:pt x="2518" y="6437"/>
                    <a:pt x="2618" y="6348"/>
                  </a:cubicBezTo>
                  <a:cubicBezTo>
                    <a:pt x="2911" y="6080"/>
                    <a:pt x="2664" y="5738"/>
                    <a:pt x="2251" y="5492"/>
                  </a:cubicBezTo>
                  <a:cubicBezTo>
                    <a:pt x="2033" y="3795"/>
                    <a:pt x="2672" y="2137"/>
                    <a:pt x="4041" y="1010"/>
                  </a:cubicBezTo>
                  <a:cubicBezTo>
                    <a:pt x="4422" y="697"/>
                    <a:pt x="3923" y="236"/>
                    <a:pt x="33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1216;p38">
              <a:extLst>
                <a:ext uri="{FF2B5EF4-FFF2-40B4-BE49-F238E27FC236}">
                  <a16:creationId xmlns:a16="http://schemas.microsoft.com/office/drawing/2014/main" id="{C0A8F1D2-7458-4613-A904-7E9BA31B6045}"/>
                </a:ext>
              </a:extLst>
            </p:cNvPr>
            <p:cNvSpPr/>
            <p:nvPr/>
          </p:nvSpPr>
          <p:spPr>
            <a:xfrm>
              <a:off x="637600" y="3774725"/>
              <a:ext cx="127450" cy="106275"/>
            </a:xfrm>
            <a:custGeom>
              <a:avLst/>
              <a:gdLst/>
              <a:ahLst/>
              <a:cxnLst/>
              <a:rect l="l" t="t" r="r" b="b"/>
              <a:pathLst>
                <a:path w="5098" h="4251" extrusionOk="0">
                  <a:moveTo>
                    <a:pt x="4148" y="0"/>
                  </a:moveTo>
                  <a:cubicBezTo>
                    <a:pt x="4120" y="8"/>
                    <a:pt x="4092" y="15"/>
                    <a:pt x="4066" y="22"/>
                  </a:cubicBezTo>
                  <a:cubicBezTo>
                    <a:pt x="3724" y="122"/>
                    <a:pt x="3346" y="250"/>
                    <a:pt x="2964" y="407"/>
                  </a:cubicBezTo>
                  <a:cubicBezTo>
                    <a:pt x="3100" y="671"/>
                    <a:pt x="3214" y="953"/>
                    <a:pt x="3307" y="1252"/>
                  </a:cubicBezTo>
                  <a:cubicBezTo>
                    <a:pt x="3664" y="1152"/>
                    <a:pt x="4034" y="1102"/>
                    <a:pt x="4412" y="1102"/>
                  </a:cubicBezTo>
                  <a:cubicBezTo>
                    <a:pt x="4469" y="1102"/>
                    <a:pt x="4526" y="1102"/>
                    <a:pt x="4584" y="1106"/>
                  </a:cubicBezTo>
                  <a:lnTo>
                    <a:pt x="4612" y="1106"/>
                  </a:lnTo>
                  <a:cubicBezTo>
                    <a:pt x="5097" y="1106"/>
                    <a:pt x="4729" y="521"/>
                    <a:pt x="4573" y="354"/>
                  </a:cubicBezTo>
                  <a:cubicBezTo>
                    <a:pt x="4451" y="222"/>
                    <a:pt x="4306" y="104"/>
                    <a:pt x="4148" y="0"/>
                  </a:cubicBezTo>
                  <a:close/>
                  <a:moveTo>
                    <a:pt x="1024" y="1577"/>
                  </a:moveTo>
                  <a:cubicBezTo>
                    <a:pt x="450" y="2100"/>
                    <a:pt x="48" y="2750"/>
                    <a:pt x="15" y="3538"/>
                  </a:cubicBezTo>
                  <a:cubicBezTo>
                    <a:pt x="1" y="3923"/>
                    <a:pt x="119" y="4162"/>
                    <a:pt x="294" y="4251"/>
                  </a:cubicBezTo>
                  <a:cubicBezTo>
                    <a:pt x="468" y="3591"/>
                    <a:pt x="807" y="2999"/>
                    <a:pt x="1253" y="2511"/>
                  </a:cubicBezTo>
                  <a:cubicBezTo>
                    <a:pt x="1238" y="2372"/>
                    <a:pt x="1217" y="2233"/>
                    <a:pt x="1189" y="2100"/>
                  </a:cubicBezTo>
                  <a:cubicBezTo>
                    <a:pt x="1149" y="1922"/>
                    <a:pt x="1096" y="1748"/>
                    <a:pt x="1024" y="1577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1217;p38">
              <a:extLst>
                <a:ext uri="{FF2B5EF4-FFF2-40B4-BE49-F238E27FC236}">
                  <a16:creationId xmlns:a16="http://schemas.microsoft.com/office/drawing/2014/main" id="{2D01F6FB-812C-4D07-B3EF-7C15A7F115B7}"/>
                </a:ext>
              </a:extLst>
            </p:cNvPr>
            <p:cNvSpPr/>
            <p:nvPr/>
          </p:nvSpPr>
          <p:spPr>
            <a:xfrm>
              <a:off x="591525" y="3766150"/>
              <a:ext cx="149800" cy="124650"/>
            </a:xfrm>
            <a:custGeom>
              <a:avLst/>
              <a:gdLst/>
              <a:ahLst/>
              <a:cxnLst/>
              <a:rect l="l" t="t" r="r" b="b"/>
              <a:pathLst>
                <a:path w="5992" h="4986" extrusionOk="0">
                  <a:moveTo>
                    <a:pt x="4796" y="1"/>
                  </a:moveTo>
                  <a:cubicBezTo>
                    <a:pt x="2536" y="1"/>
                    <a:pt x="596" y="1574"/>
                    <a:pt x="104" y="3784"/>
                  </a:cubicBezTo>
                  <a:cubicBezTo>
                    <a:pt x="1" y="4240"/>
                    <a:pt x="1131" y="4986"/>
                    <a:pt x="1737" y="4986"/>
                  </a:cubicBezTo>
                  <a:cubicBezTo>
                    <a:pt x="1926" y="4986"/>
                    <a:pt x="2062" y="4918"/>
                    <a:pt x="2101" y="4747"/>
                  </a:cubicBezTo>
                  <a:cubicBezTo>
                    <a:pt x="2112" y="4697"/>
                    <a:pt x="2126" y="4644"/>
                    <a:pt x="2137" y="4594"/>
                  </a:cubicBezTo>
                  <a:cubicBezTo>
                    <a:pt x="1962" y="4505"/>
                    <a:pt x="1844" y="4266"/>
                    <a:pt x="1858" y="3881"/>
                  </a:cubicBezTo>
                  <a:cubicBezTo>
                    <a:pt x="1891" y="3093"/>
                    <a:pt x="2293" y="2443"/>
                    <a:pt x="2867" y="1920"/>
                  </a:cubicBezTo>
                  <a:cubicBezTo>
                    <a:pt x="2939" y="2091"/>
                    <a:pt x="2992" y="2265"/>
                    <a:pt x="3032" y="2443"/>
                  </a:cubicBezTo>
                  <a:cubicBezTo>
                    <a:pt x="3060" y="2576"/>
                    <a:pt x="3081" y="2715"/>
                    <a:pt x="3096" y="2854"/>
                  </a:cubicBezTo>
                  <a:cubicBezTo>
                    <a:pt x="3645" y="2255"/>
                    <a:pt x="4362" y="1813"/>
                    <a:pt x="5150" y="1595"/>
                  </a:cubicBezTo>
                  <a:cubicBezTo>
                    <a:pt x="5057" y="1296"/>
                    <a:pt x="4943" y="1014"/>
                    <a:pt x="4807" y="750"/>
                  </a:cubicBezTo>
                  <a:cubicBezTo>
                    <a:pt x="5189" y="593"/>
                    <a:pt x="5567" y="465"/>
                    <a:pt x="5909" y="365"/>
                  </a:cubicBezTo>
                  <a:cubicBezTo>
                    <a:pt x="5935" y="358"/>
                    <a:pt x="5963" y="351"/>
                    <a:pt x="5991" y="343"/>
                  </a:cubicBezTo>
                  <a:cubicBezTo>
                    <a:pt x="5688" y="151"/>
                    <a:pt x="5339" y="19"/>
                    <a:pt x="5000" y="4"/>
                  </a:cubicBezTo>
                  <a:cubicBezTo>
                    <a:pt x="4932" y="1"/>
                    <a:pt x="4865" y="1"/>
                    <a:pt x="479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1218;p38">
              <a:extLst>
                <a:ext uri="{FF2B5EF4-FFF2-40B4-BE49-F238E27FC236}">
                  <a16:creationId xmlns:a16="http://schemas.microsoft.com/office/drawing/2014/main" id="{A8277A21-D380-452A-AA3E-FEAFF48D35F5}"/>
                </a:ext>
              </a:extLst>
            </p:cNvPr>
            <p:cNvSpPr/>
            <p:nvPr/>
          </p:nvSpPr>
          <p:spPr>
            <a:xfrm>
              <a:off x="728000" y="3762075"/>
              <a:ext cx="203275" cy="87025"/>
            </a:xfrm>
            <a:custGeom>
              <a:avLst/>
              <a:gdLst/>
              <a:ahLst/>
              <a:cxnLst/>
              <a:rect l="l" t="t" r="r" b="b"/>
              <a:pathLst>
                <a:path w="8131" h="3481" extrusionOk="0">
                  <a:moveTo>
                    <a:pt x="8113" y="0"/>
                  </a:moveTo>
                  <a:lnTo>
                    <a:pt x="8113" y="0"/>
                  </a:lnTo>
                  <a:cubicBezTo>
                    <a:pt x="7668" y="86"/>
                    <a:pt x="7218" y="225"/>
                    <a:pt x="6783" y="389"/>
                  </a:cubicBezTo>
                  <a:cubicBezTo>
                    <a:pt x="6790" y="407"/>
                    <a:pt x="6797" y="421"/>
                    <a:pt x="6801" y="435"/>
                  </a:cubicBezTo>
                  <a:cubicBezTo>
                    <a:pt x="7164" y="307"/>
                    <a:pt x="7543" y="207"/>
                    <a:pt x="7935" y="139"/>
                  </a:cubicBezTo>
                  <a:cubicBezTo>
                    <a:pt x="8084" y="114"/>
                    <a:pt x="8131" y="60"/>
                    <a:pt x="8113" y="0"/>
                  </a:cubicBezTo>
                  <a:close/>
                  <a:moveTo>
                    <a:pt x="636" y="2889"/>
                  </a:moveTo>
                  <a:cubicBezTo>
                    <a:pt x="589" y="2896"/>
                    <a:pt x="547" y="2902"/>
                    <a:pt x="504" y="2914"/>
                  </a:cubicBezTo>
                  <a:cubicBezTo>
                    <a:pt x="133" y="3003"/>
                    <a:pt x="1" y="3131"/>
                    <a:pt x="415" y="3370"/>
                  </a:cubicBezTo>
                  <a:cubicBezTo>
                    <a:pt x="461" y="3394"/>
                    <a:pt x="507" y="3419"/>
                    <a:pt x="553" y="3445"/>
                  </a:cubicBezTo>
                  <a:cubicBezTo>
                    <a:pt x="565" y="3259"/>
                    <a:pt x="593" y="3074"/>
                    <a:pt x="636" y="2889"/>
                  </a:cubicBezTo>
                  <a:close/>
                  <a:moveTo>
                    <a:pt x="4765" y="1359"/>
                  </a:moveTo>
                  <a:lnTo>
                    <a:pt x="4758" y="1365"/>
                  </a:lnTo>
                  <a:cubicBezTo>
                    <a:pt x="4013" y="1783"/>
                    <a:pt x="2850" y="2418"/>
                    <a:pt x="2825" y="3409"/>
                  </a:cubicBezTo>
                  <a:lnTo>
                    <a:pt x="2825" y="3480"/>
                  </a:lnTo>
                  <a:cubicBezTo>
                    <a:pt x="3099" y="3245"/>
                    <a:pt x="3306" y="2917"/>
                    <a:pt x="3578" y="2628"/>
                  </a:cubicBezTo>
                  <a:cubicBezTo>
                    <a:pt x="3959" y="2218"/>
                    <a:pt x="4369" y="1844"/>
                    <a:pt x="4808" y="1515"/>
                  </a:cubicBezTo>
                  <a:cubicBezTo>
                    <a:pt x="4797" y="1462"/>
                    <a:pt x="4783" y="1412"/>
                    <a:pt x="4765" y="1359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1219;p38">
              <a:extLst>
                <a:ext uri="{FF2B5EF4-FFF2-40B4-BE49-F238E27FC236}">
                  <a16:creationId xmlns:a16="http://schemas.microsoft.com/office/drawing/2014/main" id="{6C79D115-64AE-4E88-86DF-1A36942DDD25}"/>
                </a:ext>
              </a:extLst>
            </p:cNvPr>
            <p:cNvSpPr/>
            <p:nvPr/>
          </p:nvSpPr>
          <p:spPr>
            <a:xfrm>
              <a:off x="741825" y="3746825"/>
              <a:ext cx="189025" cy="110200"/>
            </a:xfrm>
            <a:custGeom>
              <a:avLst/>
              <a:gdLst/>
              <a:ahLst/>
              <a:cxnLst/>
              <a:rect l="l" t="t" r="r" b="b"/>
              <a:pathLst>
                <a:path w="7561" h="4408" extrusionOk="0">
                  <a:moveTo>
                    <a:pt x="5941" y="0"/>
                  </a:moveTo>
                  <a:cubicBezTo>
                    <a:pt x="5795" y="0"/>
                    <a:pt x="5649" y="11"/>
                    <a:pt x="5510" y="36"/>
                  </a:cubicBezTo>
                  <a:cubicBezTo>
                    <a:pt x="4426" y="225"/>
                    <a:pt x="3410" y="632"/>
                    <a:pt x="2497" y="1252"/>
                  </a:cubicBezTo>
                  <a:cubicBezTo>
                    <a:pt x="2058" y="1548"/>
                    <a:pt x="1651" y="1886"/>
                    <a:pt x="1270" y="2254"/>
                  </a:cubicBezTo>
                  <a:cubicBezTo>
                    <a:pt x="967" y="2546"/>
                    <a:pt x="575" y="3174"/>
                    <a:pt x="186" y="3491"/>
                  </a:cubicBezTo>
                  <a:cubicBezTo>
                    <a:pt x="150" y="3494"/>
                    <a:pt x="115" y="3494"/>
                    <a:pt x="83" y="3499"/>
                  </a:cubicBezTo>
                  <a:cubicBezTo>
                    <a:pt x="40" y="3684"/>
                    <a:pt x="12" y="3869"/>
                    <a:pt x="0" y="4055"/>
                  </a:cubicBezTo>
                  <a:cubicBezTo>
                    <a:pt x="407" y="4261"/>
                    <a:pt x="896" y="4408"/>
                    <a:pt x="1359" y="4408"/>
                  </a:cubicBezTo>
                  <a:cubicBezTo>
                    <a:pt x="1445" y="4408"/>
                    <a:pt x="1531" y="4401"/>
                    <a:pt x="1613" y="4390"/>
                  </a:cubicBezTo>
                  <a:cubicBezTo>
                    <a:pt x="1887" y="4358"/>
                    <a:pt x="2094" y="4243"/>
                    <a:pt x="2272" y="4090"/>
                  </a:cubicBezTo>
                  <a:lnTo>
                    <a:pt x="2272" y="4019"/>
                  </a:lnTo>
                  <a:cubicBezTo>
                    <a:pt x="2297" y="3028"/>
                    <a:pt x="3460" y="2393"/>
                    <a:pt x="4205" y="1975"/>
                  </a:cubicBezTo>
                  <a:lnTo>
                    <a:pt x="4212" y="1969"/>
                  </a:lnTo>
                  <a:cubicBezTo>
                    <a:pt x="4230" y="2022"/>
                    <a:pt x="4244" y="2072"/>
                    <a:pt x="4255" y="2125"/>
                  </a:cubicBezTo>
                  <a:cubicBezTo>
                    <a:pt x="4865" y="1669"/>
                    <a:pt x="5531" y="1302"/>
                    <a:pt x="6248" y="1045"/>
                  </a:cubicBezTo>
                  <a:cubicBezTo>
                    <a:pt x="6244" y="1031"/>
                    <a:pt x="6237" y="1017"/>
                    <a:pt x="6230" y="999"/>
                  </a:cubicBezTo>
                  <a:cubicBezTo>
                    <a:pt x="6665" y="835"/>
                    <a:pt x="7115" y="696"/>
                    <a:pt x="7560" y="610"/>
                  </a:cubicBezTo>
                  <a:cubicBezTo>
                    <a:pt x="7524" y="464"/>
                    <a:pt x="7157" y="268"/>
                    <a:pt x="7068" y="229"/>
                  </a:cubicBezTo>
                  <a:cubicBezTo>
                    <a:pt x="6733" y="79"/>
                    <a:pt x="6326" y="0"/>
                    <a:pt x="594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1220;p38">
              <a:extLst>
                <a:ext uri="{FF2B5EF4-FFF2-40B4-BE49-F238E27FC236}">
                  <a16:creationId xmlns:a16="http://schemas.microsoft.com/office/drawing/2014/main" id="{6742AD70-A530-476E-985A-6C368F4D2319}"/>
                </a:ext>
              </a:extLst>
            </p:cNvPr>
            <p:cNvSpPr/>
            <p:nvPr/>
          </p:nvSpPr>
          <p:spPr>
            <a:xfrm>
              <a:off x="957900" y="3719375"/>
              <a:ext cx="151775" cy="124900"/>
            </a:xfrm>
            <a:custGeom>
              <a:avLst/>
              <a:gdLst/>
              <a:ahLst/>
              <a:cxnLst/>
              <a:rect l="l" t="t" r="r" b="b"/>
              <a:pathLst>
                <a:path w="6071" h="4996" extrusionOk="0">
                  <a:moveTo>
                    <a:pt x="4797" y="0"/>
                  </a:moveTo>
                  <a:cubicBezTo>
                    <a:pt x="4729" y="0"/>
                    <a:pt x="4655" y="7"/>
                    <a:pt x="4583" y="22"/>
                  </a:cubicBezTo>
                  <a:cubicBezTo>
                    <a:pt x="3192" y="321"/>
                    <a:pt x="2087" y="1327"/>
                    <a:pt x="1042" y="2314"/>
                  </a:cubicBezTo>
                  <a:cubicBezTo>
                    <a:pt x="568" y="2913"/>
                    <a:pt x="172" y="3619"/>
                    <a:pt x="1" y="4343"/>
                  </a:cubicBezTo>
                  <a:cubicBezTo>
                    <a:pt x="244" y="4714"/>
                    <a:pt x="693" y="4996"/>
                    <a:pt x="1124" y="4996"/>
                  </a:cubicBezTo>
                  <a:cubicBezTo>
                    <a:pt x="1335" y="4996"/>
                    <a:pt x="1538" y="4931"/>
                    <a:pt x="1712" y="4775"/>
                  </a:cubicBezTo>
                  <a:cubicBezTo>
                    <a:pt x="1926" y="4586"/>
                    <a:pt x="2140" y="4396"/>
                    <a:pt x="2351" y="4207"/>
                  </a:cubicBezTo>
                  <a:cubicBezTo>
                    <a:pt x="2365" y="4165"/>
                    <a:pt x="2383" y="4126"/>
                    <a:pt x="2397" y="4097"/>
                  </a:cubicBezTo>
                  <a:cubicBezTo>
                    <a:pt x="2540" y="3779"/>
                    <a:pt x="2754" y="3484"/>
                    <a:pt x="2989" y="3216"/>
                  </a:cubicBezTo>
                  <a:cubicBezTo>
                    <a:pt x="3042" y="3316"/>
                    <a:pt x="3085" y="3416"/>
                    <a:pt x="3124" y="3523"/>
                  </a:cubicBezTo>
                  <a:cubicBezTo>
                    <a:pt x="3253" y="3409"/>
                    <a:pt x="3381" y="3295"/>
                    <a:pt x="3510" y="3180"/>
                  </a:cubicBezTo>
                  <a:cubicBezTo>
                    <a:pt x="3934" y="2806"/>
                    <a:pt x="4380" y="2339"/>
                    <a:pt x="4915" y="2111"/>
                  </a:cubicBezTo>
                  <a:cubicBezTo>
                    <a:pt x="4857" y="2015"/>
                    <a:pt x="4797" y="1922"/>
                    <a:pt x="4732" y="1829"/>
                  </a:cubicBezTo>
                  <a:cubicBezTo>
                    <a:pt x="5129" y="1615"/>
                    <a:pt x="5545" y="1444"/>
                    <a:pt x="5952" y="1373"/>
                  </a:cubicBezTo>
                  <a:cubicBezTo>
                    <a:pt x="6070" y="777"/>
                    <a:pt x="5521" y="0"/>
                    <a:pt x="47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56020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>
            <a:extLst>
              <a:ext uri="{FF2B5EF4-FFF2-40B4-BE49-F238E27FC236}">
                <a16:creationId xmlns:a16="http://schemas.microsoft.com/office/drawing/2014/main" id="{16A3DF0E-1BFE-4FEE-A920-05D338808638}"/>
              </a:ext>
            </a:extLst>
          </p:cNvPr>
          <p:cNvSpPr txBox="1"/>
          <p:nvPr/>
        </p:nvSpPr>
        <p:spPr>
          <a:xfrm>
            <a:off x="-110048" y="4771072"/>
            <a:ext cx="1357423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b="1" dirty="0">
                <a:solidFill>
                  <a:schemeClr val="bg1"/>
                </a:solidFill>
                <a:latin typeface="+mj-ea"/>
                <a:ea typeface="+mj-ea"/>
              </a:rPr>
              <a:t>PROBLEMS</a:t>
            </a:r>
            <a:endParaRPr lang="zh-CN" altLang="en-US" sz="1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9DF5515-2D3A-4248-A453-716925123B07}"/>
              </a:ext>
            </a:extLst>
          </p:cNvPr>
          <p:cNvSpPr/>
          <p:nvPr/>
        </p:nvSpPr>
        <p:spPr>
          <a:xfrm>
            <a:off x="783134" y="3141405"/>
            <a:ext cx="10284424" cy="2338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2DE9264-CA6B-48E4-A44B-E6E61B9D26B4}"/>
              </a:ext>
            </a:extLst>
          </p:cNvPr>
          <p:cNvSpPr/>
          <p:nvPr/>
        </p:nvSpPr>
        <p:spPr>
          <a:xfrm>
            <a:off x="1167187" y="444008"/>
            <a:ext cx="10248471" cy="2338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Google Shape;552;p46">
            <a:extLst>
              <a:ext uri="{FF2B5EF4-FFF2-40B4-BE49-F238E27FC236}">
                <a16:creationId xmlns:a16="http://schemas.microsoft.com/office/drawing/2014/main" id="{A00B1A16-F775-43C3-8320-A5C814A2ECA9}"/>
              </a:ext>
            </a:extLst>
          </p:cNvPr>
          <p:cNvSpPr txBox="1">
            <a:spLocks/>
          </p:cNvSpPr>
          <p:nvPr/>
        </p:nvSpPr>
        <p:spPr>
          <a:xfrm>
            <a:off x="3281530" y="1436823"/>
            <a:ext cx="2069904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技术性失业</a:t>
            </a:r>
          </a:p>
        </p:txBody>
      </p:sp>
      <p:sp>
        <p:nvSpPr>
          <p:cNvPr id="3" name="Google Shape;553;p46">
            <a:extLst>
              <a:ext uri="{FF2B5EF4-FFF2-40B4-BE49-F238E27FC236}">
                <a16:creationId xmlns:a16="http://schemas.microsoft.com/office/drawing/2014/main" id="{F49B9F5B-64B9-49C7-A5FA-819D5311477B}"/>
              </a:ext>
            </a:extLst>
          </p:cNvPr>
          <p:cNvSpPr txBox="1">
            <a:spLocks/>
          </p:cNvSpPr>
          <p:nvPr/>
        </p:nvSpPr>
        <p:spPr>
          <a:xfrm>
            <a:off x="6462054" y="4038907"/>
            <a:ext cx="2352072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结构性失业</a:t>
            </a:r>
          </a:p>
        </p:txBody>
      </p:sp>
      <p:sp>
        <p:nvSpPr>
          <p:cNvPr id="4" name="Google Shape;555;p46">
            <a:extLst>
              <a:ext uri="{FF2B5EF4-FFF2-40B4-BE49-F238E27FC236}">
                <a16:creationId xmlns:a16="http://schemas.microsoft.com/office/drawing/2014/main" id="{72E1F265-9D1C-497C-B3AC-15EF6BCFD37B}"/>
              </a:ext>
            </a:extLst>
          </p:cNvPr>
          <p:cNvSpPr txBox="1">
            <a:spLocks/>
          </p:cNvSpPr>
          <p:nvPr/>
        </p:nvSpPr>
        <p:spPr>
          <a:xfrm>
            <a:off x="924992" y="3850245"/>
            <a:ext cx="5175605" cy="9208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体力、智力劳动在内的“工作”正在趋于消失</a:t>
            </a:r>
          </a:p>
          <a:p>
            <a:pPr marL="0" indent="0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行业重塑减少人力资本，产生绝对过剩劳动人口</a:t>
            </a:r>
          </a:p>
          <a:p>
            <a:pPr marL="0" indent="0">
              <a:lnSpc>
                <a:spcPct val="150000"/>
              </a:lnSpc>
            </a:pPr>
            <a:r>
              <a:rPr lang="zh-CN" altLang="en-US" sz="1800" b="1" dirty="0">
                <a:latin typeface="+mn-ea"/>
              </a:rPr>
              <a:t>劳动力市场的结构特征却与社会对劳动力需求不吻合</a:t>
            </a:r>
          </a:p>
        </p:txBody>
      </p:sp>
      <p:grpSp>
        <p:nvGrpSpPr>
          <p:cNvPr id="11" name="Google Shape;568;p46">
            <a:extLst>
              <a:ext uri="{FF2B5EF4-FFF2-40B4-BE49-F238E27FC236}">
                <a16:creationId xmlns:a16="http://schemas.microsoft.com/office/drawing/2014/main" id="{0B220587-FCAE-4343-A086-09E6977124B9}"/>
              </a:ext>
            </a:extLst>
          </p:cNvPr>
          <p:cNvGrpSpPr/>
          <p:nvPr/>
        </p:nvGrpSpPr>
        <p:grpSpPr>
          <a:xfrm>
            <a:off x="112408" y="320464"/>
            <a:ext cx="4778568" cy="289613"/>
            <a:chOff x="-3237675" y="-1132050"/>
            <a:chExt cx="3397850" cy="187275"/>
          </a:xfrm>
          <a:solidFill>
            <a:schemeClr val="accent1">
              <a:lumMod val="50000"/>
            </a:schemeClr>
          </a:solidFill>
        </p:grpSpPr>
        <p:sp>
          <p:nvSpPr>
            <p:cNvPr id="12" name="Google Shape;569;p46">
              <a:extLst>
                <a:ext uri="{FF2B5EF4-FFF2-40B4-BE49-F238E27FC236}">
                  <a16:creationId xmlns:a16="http://schemas.microsoft.com/office/drawing/2014/main" id="{216A0311-3F8E-491B-BEF3-B9305C530227}"/>
                </a:ext>
              </a:extLst>
            </p:cNvPr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grpFill/>
            <a:ln w="57150">
              <a:solidFill>
                <a:schemeClr val="accent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570;p46">
              <a:extLst>
                <a:ext uri="{FF2B5EF4-FFF2-40B4-BE49-F238E27FC236}">
                  <a16:creationId xmlns:a16="http://schemas.microsoft.com/office/drawing/2014/main" id="{B53554D2-E153-448B-B0D5-DE0FEFA7227D}"/>
                </a:ext>
              </a:extLst>
            </p:cNvPr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grpFill/>
            <a:ln w="57150">
              <a:solidFill>
                <a:schemeClr val="accent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571;p46">
              <a:extLst>
                <a:ext uri="{FF2B5EF4-FFF2-40B4-BE49-F238E27FC236}">
                  <a16:creationId xmlns:a16="http://schemas.microsoft.com/office/drawing/2014/main" id="{71BB0E87-58D2-4BB8-9635-EDB9BF0DD1DF}"/>
                </a:ext>
              </a:extLst>
            </p:cNvPr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grpFill/>
            <a:ln w="57150">
              <a:solidFill>
                <a:schemeClr val="accent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572;p46">
              <a:extLst>
                <a:ext uri="{FF2B5EF4-FFF2-40B4-BE49-F238E27FC236}">
                  <a16:creationId xmlns:a16="http://schemas.microsoft.com/office/drawing/2014/main" id="{18F7DCDD-CC46-49CA-89AD-31DDB2B05BFA}"/>
                </a:ext>
              </a:extLst>
            </p:cNvPr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grpFill/>
            <a:ln w="57150">
              <a:solidFill>
                <a:schemeClr val="accent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573;p46">
              <a:extLst>
                <a:ext uri="{FF2B5EF4-FFF2-40B4-BE49-F238E27FC236}">
                  <a16:creationId xmlns:a16="http://schemas.microsoft.com/office/drawing/2014/main" id="{9013B919-7E95-4098-8031-AE12E606F79B}"/>
                </a:ext>
              </a:extLst>
            </p:cNvPr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grpFill/>
            <a:ln w="57150">
              <a:solidFill>
                <a:schemeClr val="accent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574;p46">
              <a:extLst>
                <a:ext uri="{FF2B5EF4-FFF2-40B4-BE49-F238E27FC236}">
                  <a16:creationId xmlns:a16="http://schemas.microsoft.com/office/drawing/2014/main" id="{09BCCEEE-1B1B-4B97-B738-C52FD21F5A42}"/>
                </a:ext>
              </a:extLst>
            </p:cNvPr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grpFill/>
            <a:ln w="57150">
              <a:solidFill>
                <a:schemeClr val="accent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575;p46">
              <a:extLst>
                <a:ext uri="{FF2B5EF4-FFF2-40B4-BE49-F238E27FC236}">
                  <a16:creationId xmlns:a16="http://schemas.microsoft.com/office/drawing/2014/main" id="{872E1B70-3445-495A-8B8E-6B3B2AC2250A}"/>
                </a:ext>
              </a:extLst>
            </p:cNvPr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grpFill/>
            <a:ln w="57150">
              <a:solidFill>
                <a:schemeClr val="accent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576;p46">
              <a:extLst>
                <a:ext uri="{FF2B5EF4-FFF2-40B4-BE49-F238E27FC236}">
                  <a16:creationId xmlns:a16="http://schemas.microsoft.com/office/drawing/2014/main" id="{EA908398-0ED1-49A7-BF4A-59B9F4561EDC}"/>
                </a:ext>
              </a:extLst>
            </p:cNvPr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grpFill/>
            <a:ln w="57150">
              <a:solidFill>
                <a:schemeClr val="accent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577;p46">
              <a:extLst>
                <a:ext uri="{FF2B5EF4-FFF2-40B4-BE49-F238E27FC236}">
                  <a16:creationId xmlns:a16="http://schemas.microsoft.com/office/drawing/2014/main" id="{B4DAFEA2-8446-4360-A315-AFCB3C2DBFED}"/>
                </a:ext>
              </a:extLst>
            </p:cNvPr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grpFill/>
            <a:ln w="57150">
              <a:solidFill>
                <a:schemeClr val="accent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" name="Google Shape;554;p46">
            <a:extLst>
              <a:ext uri="{FF2B5EF4-FFF2-40B4-BE49-F238E27FC236}">
                <a16:creationId xmlns:a16="http://schemas.microsoft.com/office/drawing/2014/main" id="{B77E793C-9635-4AF6-900C-CE31AE33DB5C}"/>
              </a:ext>
            </a:extLst>
          </p:cNvPr>
          <p:cNvSpPr txBox="1">
            <a:spLocks/>
          </p:cNvSpPr>
          <p:nvPr/>
        </p:nvSpPr>
        <p:spPr>
          <a:xfrm>
            <a:off x="6096000" y="1115412"/>
            <a:ext cx="5182127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马克思：工人所掌握的“稀缺技能”是影响工人市场谈判力的关键因素</a:t>
            </a:r>
            <a:endParaRPr lang="en-US" altLang="zh-CN" sz="1800" dirty="0">
              <a:latin typeface="+mn-ea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技能不足、技能过度、技能过时</a:t>
            </a:r>
            <a:r>
              <a:rPr lang="en-US" altLang="zh-CN" sz="1800" dirty="0">
                <a:latin typeface="+mn-ea"/>
              </a:rPr>
              <a:t>+</a:t>
            </a:r>
            <a:r>
              <a:rPr lang="zh-CN" altLang="en-US" sz="1800" dirty="0">
                <a:latin typeface="+mn-ea"/>
              </a:rPr>
              <a:t>职业技能失配</a:t>
            </a:r>
            <a:endParaRPr lang="en-US" altLang="zh-CN" sz="1800" dirty="0">
              <a:latin typeface="+mn-ea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800" b="1" dirty="0">
                <a:latin typeface="+mn-ea"/>
              </a:rPr>
              <a:t>局部的劳动力过剩引起的失业现象</a:t>
            </a:r>
          </a:p>
        </p:txBody>
      </p:sp>
      <p:grpSp>
        <p:nvGrpSpPr>
          <p:cNvPr id="29" name="Google Shape;562;p46">
            <a:extLst>
              <a:ext uri="{FF2B5EF4-FFF2-40B4-BE49-F238E27FC236}">
                <a16:creationId xmlns:a16="http://schemas.microsoft.com/office/drawing/2014/main" id="{307ACECC-8862-41C7-A228-B72BF561AA0C}"/>
              </a:ext>
            </a:extLst>
          </p:cNvPr>
          <p:cNvGrpSpPr/>
          <p:nvPr/>
        </p:nvGrpSpPr>
        <p:grpSpPr>
          <a:xfrm>
            <a:off x="9252237" y="3532125"/>
            <a:ext cx="1473335" cy="1408469"/>
            <a:chOff x="6239575" y="4416275"/>
            <a:chExt cx="489625" cy="449175"/>
          </a:xfrm>
          <a:solidFill>
            <a:schemeClr val="accent1">
              <a:lumMod val="75000"/>
            </a:schemeClr>
          </a:solidFill>
        </p:grpSpPr>
        <p:sp>
          <p:nvSpPr>
            <p:cNvPr id="30" name="Google Shape;563;p46">
              <a:extLst>
                <a:ext uri="{FF2B5EF4-FFF2-40B4-BE49-F238E27FC236}">
                  <a16:creationId xmlns:a16="http://schemas.microsoft.com/office/drawing/2014/main" id="{50583D58-C234-4AE0-BC7D-9F4332D7B09B}"/>
                </a:ext>
              </a:extLst>
            </p:cNvPr>
            <p:cNvSpPr/>
            <p:nvPr/>
          </p:nvSpPr>
          <p:spPr>
            <a:xfrm>
              <a:off x="6239575" y="4416275"/>
              <a:ext cx="489625" cy="449175"/>
            </a:xfrm>
            <a:custGeom>
              <a:avLst/>
              <a:gdLst/>
              <a:ahLst/>
              <a:cxnLst/>
              <a:rect l="l" t="t" r="r" b="b"/>
              <a:pathLst>
                <a:path w="19585" h="17967" extrusionOk="0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1" name="Google Shape;564;p46">
              <a:extLst>
                <a:ext uri="{FF2B5EF4-FFF2-40B4-BE49-F238E27FC236}">
                  <a16:creationId xmlns:a16="http://schemas.microsoft.com/office/drawing/2014/main" id="{8B6063D5-3394-47AC-A7FC-95ECE2A99F9A}"/>
                </a:ext>
              </a:extLst>
            </p:cNvPr>
            <p:cNvSpPr/>
            <p:nvPr/>
          </p:nvSpPr>
          <p:spPr>
            <a:xfrm>
              <a:off x="6438550" y="4723875"/>
              <a:ext cx="88350" cy="84950"/>
            </a:xfrm>
            <a:custGeom>
              <a:avLst/>
              <a:gdLst/>
              <a:ahLst/>
              <a:cxnLst/>
              <a:rect l="l" t="t" r="r" b="b"/>
              <a:pathLst>
                <a:path w="3534" h="3398" extrusionOk="0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2" name="Google Shape;565;p46">
              <a:extLst>
                <a:ext uri="{FF2B5EF4-FFF2-40B4-BE49-F238E27FC236}">
                  <a16:creationId xmlns:a16="http://schemas.microsoft.com/office/drawing/2014/main" id="{D8A67BB4-AB98-43E3-93F0-F3BFEFA14969}"/>
                </a:ext>
              </a:extLst>
            </p:cNvPr>
            <p:cNvSpPr/>
            <p:nvPr/>
          </p:nvSpPr>
          <p:spPr>
            <a:xfrm>
              <a:off x="6441950" y="4497425"/>
              <a:ext cx="84950" cy="198250"/>
            </a:xfrm>
            <a:custGeom>
              <a:avLst/>
              <a:gdLst/>
              <a:ahLst/>
              <a:cxnLst/>
              <a:rect l="l" t="t" r="r" b="b"/>
              <a:pathLst>
                <a:path w="3398" h="7930" extrusionOk="0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sp>
        <p:nvSpPr>
          <p:cNvPr id="33" name="Google Shape;567;p46">
            <a:extLst>
              <a:ext uri="{FF2B5EF4-FFF2-40B4-BE49-F238E27FC236}">
                <a16:creationId xmlns:a16="http://schemas.microsoft.com/office/drawing/2014/main" id="{D424FAF4-FA64-4104-8F6F-52932FACCFC7}"/>
              </a:ext>
            </a:extLst>
          </p:cNvPr>
          <p:cNvSpPr/>
          <p:nvPr/>
        </p:nvSpPr>
        <p:spPr>
          <a:xfrm>
            <a:off x="9064981" y="4038907"/>
            <a:ext cx="1284795" cy="1232956"/>
          </a:xfrm>
          <a:prstGeom prst="ellipse">
            <a:avLst/>
          </a:prstGeom>
          <a:solidFill>
            <a:schemeClr val="bg1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4" name="Google Shape;562;p46">
            <a:extLst>
              <a:ext uri="{FF2B5EF4-FFF2-40B4-BE49-F238E27FC236}">
                <a16:creationId xmlns:a16="http://schemas.microsoft.com/office/drawing/2014/main" id="{C70C3C0A-711C-4510-8660-74A5002D1DBD}"/>
              </a:ext>
            </a:extLst>
          </p:cNvPr>
          <p:cNvGrpSpPr/>
          <p:nvPr/>
        </p:nvGrpSpPr>
        <p:grpSpPr>
          <a:xfrm>
            <a:off x="1393165" y="1088706"/>
            <a:ext cx="1590940" cy="1426809"/>
            <a:chOff x="6239575" y="4416275"/>
            <a:chExt cx="489625" cy="449175"/>
          </a:xfrm>
          <a:solidFill>
            <a:schemeClr val="accent1">
              <a:lumMod val="75000"/>
            </a:schemeClr>
          </a:solidFill>
        </p:grpSpPr>
        <p:sp>
          <p:nvSpPr>
            <p:cNvPr id="35" name="Google Shape;563;p46">
              <a:extLst>
                <a:ext uri="{FF2B5EF4-FFF2-40B4-BE49-F238E27FC236}">
                  <a16:creationId xmlns:a16="http://schemas.microsoft.com/office/drawing/2014/main" id="{EEA55ECC-1759-42C9-A8F1-0FCE42FEB8E2}"/>
                </a:ext>
              </a:extLst>
            </p:cNvPr>
            <p:cNvSpPr/>
            <p:nvPr/>
          </p:nvSpPr>
          <p:spPr>
            <a:xfrm>
              <a:off x="6239575" y="4416275"/>
              <a:ext cx="489625" cy="449175"/>
            </a:xfrm>
            <a:custGeom>
              <a:avLst/>
              <a:gdLst/>
              <a:ahLst/>
              <a:cxnLst/>
              <a:rect l="l" t="t" r="r" b="b"/>
              <a:pathLst>
                <a:path w="19585" h="17967" extrusionOk="0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6" name="Google Shape;564;p46">
              <a:extLst>
                <a:ext uri="{FF2B5EF4-FFF2-40B4-BE49-F238E27FC236}">
                  <a16:creationId xmlns:a16="http://schemas.microsoft.com/office/drawing/2014/main" id="{0602C2F6-4E7A-494A-B17A-DC9C8DD637EA}"/>
                </a:ext>
              </a:extLst>
            </p:cNvPr>
            <p:cNvSpPr/>
            <p:nvPr/>
          </p:nvSpPr>
          <p:spPr>
            <a:xfrm>
              <a:off x="6438550" y="4723875"/>
              <a:ext cx="88350" cy="84950"/>
            </a:xfrm>
            <a:custGeom>
              <a:avLst/>
              <a:gdLst/>
              <a:ahLst/>
              <a:cxnLst/>
              <a:rect l="l" t="t" r="r" b="b"/>
              <a:pathLst>
                <a:path w="3534" h="3398" extrusionOk="0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7" name="Google Shape;565;p46">
              <a:extLst>
                <a:ext uri="{FF2B5EF4-FFF2-40B4-BE49-F238E27FC236}">
                  <a16:creationId xmlns:a16="http://schemas.microsoft.com/office/drawing/2014/main" id="{16AA165A-937F-4A59-9F12-782AC51E99F0}"/>
                </a:ext>
              </a:extLst>
            </p:cNvPr>
            <p:cNvSpPr/>
            <p:nvPr/>
          </p:nvSpPr>
          <p:spPr>
            <a:xfrm>
              <a:off x="6441950" y="4497425"/>
              <a:ext cx="84950" cy="198250"/>
            </a:xfrm>
            <a:custGeom>
              <a:avLst/>
              <a:gdLst/>
              <a:ahLst/>
              <a:cxnLst/>
              <a:rect l="l" t="t" r="r" b="b"/>
              <a:pathLst>
                <a:path w="3398" h="7930" extrusionOk="0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sp>
        <p:nvSpPr>
          <p:cNvPr id="38" name="Google Shape;567;p46">
            <a:extLst>
              <a:ext uri="{FF2B5EF4-FFF2-40B4-BE49-F238E27FC236}">
                <a16:creationId xmlns:a16="http://schemas.microsoft.com/office/drawing/2014/main" id="{4318D6F6-7A20-4B0A-A2E0-BAC8B7AFA39F}"/>
              </a:ext>
            </a:extLst>
          </p:cNvPr>
          <p:cNvSpPr/>
          <p:nvPr/>
        </p:nvSpPr>
        <p:spPr>
          <a:xfrm>
            <a:off x="1926846" y="1597603"/>
            <a:ext cx="1136522" cy="1144563"/>
          </a:xfrm>
          <a:prstGeom prst="ellipse">
            <a:avLst/>
          </a:prstGeom>
          <a:solidFill>
            <a:schemeClr val="bg1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9" name="Google Shape;578;p46">
            <a:extLst>
              <a:ext uri="{FF2B5EF4-FFF2-40B4-BE49-F238E27FC236}">
                <a16:creationId xmlns:a16="http://schemas.microsoft.com/office/drawing/2014/main" id="{72FEC406-C543-4CF6-BA0D-314ADBE03CD0}"/>
              </a:ext>
            </a:extLst>
          </p:cNvPr>
          <p:cNvGrpSpPr/>
          <p:nvPr/>
        </p:nvGrpSpPr>
        <p:grpSpPr>
          <a:xfrm>
            <a:off x="10116116" y="3235819"/>
            <a:ext cx="2159530" cy="548628"/>
            <a:chOff x="2641350" y="846250"/>
            <a:chExt cx="413600" cy="105075"/>
          </a:xfrm>
          <a:solidFill>
            <a:schemeClr val="bg1"/>
          </a:solidFill>
        </p:grpSpPr>
        <p:sp>
          <p:nvSpPr>
            <p:cNvPr id="40" name="Google Shape;579;p46">
              <a:extLst>
                <a:ext uri="{FF2B5EF4-FFF2-40B4-BE49-F238E27FC236}">
                  <a16:creationId xmlns:a16="http://schemas.microsoft.com/office/drawing/2014/main" id="{2497FEB5-6D17-4EEC-9136-EE83435B0756}"/>
                </a:ext>
              </a:extLst>
            </p:cNvPr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580;p46">
              <a:extLst>
                <a:ext uri="{FF2B5EF4-FFF2-40B4-BE49-F238E27FC236}">
                  <a16:creationId xmlns:a16="http://schemas.microsoft.com/office/drawing/2014/main" id="{15DCC8BB-B043-4726-9F0D-6869CA03534E}"/>
                </a:ext>
              </a:extLst>
            </p:cNvPr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581;p46">
              <a:extLst>
                <a:ext uri="{FF2B5EF4-FFF2-40B4-BE49-F238E27FC236}">
                  <a16:creationId xmlns:a16="http://schemas.microsoft.com/office/drawing/2014/main" id="{1EFD3D42-C73D-4BBC-8B85-A4DFC5FB91CE}"/>
                </a:ext>
              </a:extLst>
            </p:cNvPr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582;p46">
              <a:extLst>
                <a:ext uri="{FF2B5EF4-FFF2-40B4-BE49-F238E27FC236}">
                  <a16:creationId xmlns:a16="http://schemas.microsoft.com/office/drawing/2014/main" id="{1A8C94C3-B683-42B5-9A65-363FFBC08A3A}"/>
                </a:ext>
              </a:extLst>
            </p:cNvPr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13726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469DA6-CCEB-4685-8EC1-7DB7D7E4E6EC}"/>
              </a:ext>
            </a:extLst>
          </p:cNvPr>
          <p:cNvSpPr/>
          <p:nvPr/>
        </p:nvSpPr>
        <p:spPr>
          <a:xfrm>
            <a:off x="791685" y="1720157"/>
            <a:ext cx="8169856" cy="48271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E72822-FDF1-42B4-8CA5-8A19AC29D457}"/>
              </a:ext>
            </a:extLst>
          </p:cNvPr>
          <p:cNvSpPr txBox="1"/>
          <p:nvPr/>
        </p:nvSpPr>
        <p:spPr>
          <a:xfrm>
            <a:off x="2519795" y="131902"/>
            <a:ext cx="118302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consequence</a:t>
            </a:r>
            <a:endParaRPr lang="zh-CN" altLang="en-US" sz="11500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grpSp>
        <p:nvGrpSpPr>
          <p:cNvPr id="120" name="îṣḻîḋê"/>
          <p:cNvGrpSpPr/>
          <p:nvPr/>
        </p:nvGrpSpPr>
        <p:grpSpPr>
          <a:xfrm>
            <a:off x="7197330" y="1587882"/>
            <a:ext cx="5074571" cy="5307394"/>
            <a:chOff x="19053175" y="7234238"/>
            <a:chExt cx="8193088" cy="8278813"/>
          </a:xfrm>
        </p:grpSpPr>
        <p:sp>
          <p:nvSpPr>
            <p:cNvPr id="121" name="iS1iḓé"/>
            <p:cNvSpPr/>
            <p:nvPr/>
          </p:nvSpPr>
          <p:spPr bwMode="auto">
            <a:xfrm>
              <a:off x="24768175" y="9498013"/>
              <a:ext cx="965200" cy="1008063"/>
            </a:xfrm>
            <a:custGeom>
              <a:avLst/>
              <a:gdLst/>
              <a:ahLst/>
              <a:cxnLst>
                <a:cxn ang="0">
                  <a:pos x="90" y="8"/>
                </a:cxn>
                <a:cxn ang="0">
                  <a:pos x="71" y="6"/>
                </a:cxn>
                <a:cxn ang="0">
                  <a:pos x="49" y="10"/>
                </a:cxn>
                <a:cxn ang="0">
                  <a:pos x="6" y="54"/>
                </a:cxn>
                <a:cxn ang="0">
                  <a:pos x="3" y="69"/>
                </a:cxn>
                <a:cxn ang="0">
                  <a:pos x="7" y="89"/>
                </a:cxn>
                <a:cxn ang="0">
                  <a:pos x="21" y="70"/>
                </a:cxn>
                <a:cxn ang="0">
                  <a:pos x="20" y="42"/>
                </a:cxn>
                <a:cxn ang="0">
                  <a:pos x="52" y="17"/>
                </a:cxn>
                <a:cxn ang="0">
                  <a:pos x="70" y="23"/>
                </a:cxn>
                <a:cxn ang="0">
                  <a:pos x="90" y="8"/>
                </a:cxn>
              </a:cxnLst>
              <a:rect l="0" t="0" r="r" b="b"/>
              <a:pathLst>
                <a:path w="90" h="94">
                  <a:moveTo>
                    <a:pt x="90" y="8"/>
                  </a:moveTo>
                  <a:cubicBezTo>
                    <a:pt x="83" y="3"/>
                    <a:pt x="80" y="0"/>
                    <a:pt x="71" y="6"/>
                  </a:cubicBezTo>
                  <a:cubicBezTo>
                    <a:pt x="62" y="11"/>
                    <a:pt x="61" y="10"/>
                    <a:pt x="49" y="10"/>
                  </a:cubicBezTo>
                  <a:cubicBezTo>
                    <a:pt x="37" y="9"/>
                    <a:pt x="11" y="34"/>
                    <a:pt x="6" y="54"/>
                  </a:cubicBezTo>
                  <a:cubicBezTo>
                    <a:pt x="9" y="64"/>
                    <a:pt x="5" y="64"/>
                    <a:pt x="3" y="69"/>
                  </a:cubicBezTo>
                  <a:cubicBezTo>
                    <a:pt x="0" y="73"/>
                    <a:pt x="3" y="84"/>
                    <a:pt x="7" y="89"/>
                  </a:cubicBezTo>
                  <a:cubicBezTo>
                    <a:pt x="11" y="94"/>
                    <a:pt x="21" y="70"/>
                    <a:pt x="21" y="70"/>
                  </a:cubicBezTo>
                  <a:cubicBezTo>
                    <a:pt x="22" y="70"/>
                    <a:pt x="12" y="50"/>
                    <a:pt x="20" y="42"/>
                  </a:cubicBezTo>
                  <a:cubicBezTo>
                    <a:pt x="28" y="33"/>
                    <a:pt x="47" y="19"/>
                    <a:pt x="52" y="17"/>
                  </a:cubicBezTo>
                  <a:cubicBezTo>
                    <a:pt x="57" y="15"/>
                    <a:pt x="62" y="16"/>
                    <a:pt x="70" y="23"/>
                  </a:cubicBezTo>
                  <a:cubicBezTo>
                    <a:pt x="78" y="30"/>
                    <a:pt x="90" y="8"/>
                    <a:pt x="90" y="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22" name="íšlide"/>
            <p:cNvSpPr/>
            <p:nvPr/>
          </p:nvSpPr>
          <p:spPr bwMode="auto">
            <a:xfrm>
              <a:off x="21894800" y="10483851"/>
              <a:ext cx="5114925" cy="5029200"/>
            </a:xfrm>
            <a:custGeom>
              <a:avLst/>
              <a:gdLst/>
              <a:ahLst/>
              <a:cxnLst>
                <a:cxn ang="0">
                  <a:pos x="468" y="397"/>
                </a:cxn>
                <a:cxn ang="0">
                  <a:pos x="460" y="411"/>
                </a:cxn>
                <a:cxn ang="0">
                  <a:pos x="451" y="415"/>
                </a:cxn>
                <a:cxn ang="0">
                  <a:pos x="437" y="452"/>
                </a:cxn>
                <a:cxn ang="0">
                  <a:pos x="386" y="464"/>
                </a:cxn>
                <a:cxn ang="0">
                  <a:pos x="373" y="459"/>
                </a:cxn>
                <a:cxn ang="0">
                  <a:pos x="376" y="445"/>
                </a:cxn>
                <a:cxn ang="0">
                  <a:pos x="395" y="431"/>
                </a:cxn>
                <a:cxn ang="0">
                  <a:pos x="397" y="410"/>
                </a:cxn>
                <a:cxn ang="0">
                  <a:pos x="390" y="419"/>
                </a:cxn>
                <a:cxn ang="0">
                  <a:pos x="359" y="353"/>
                </a:cxn>
                <a:cxn ang="0">
                  <a:pos x="311" y="282"/>
                </a:cxn>
                <a:cxn ang="0">
                  <a:pos x="236" y="198"/>
                </a:cxn>
                <a:cxn ang="0">
                  <a:pos x="179" y="111"/>
                </a:cxn>
                <a:cxn ang="0">
                  <a:pos x="126" y="135"/>
                </a:cxn>
                <a:cxn ang="0">
                  <a:pos x="99" y="147"/>
                </a:cxn>
                <a:cxn ang="0">
                  <a:pos x="167" y="219"/>
                </a:cxn>
                <a:cxn ang="0">
                  <a:pos x="202" y="244"/>
                </a:cxn>
                <a:cxn ang="0">
                  <a:pos x="199" y="248"/>
                </a:cxn>
                <a:cxn ang="0">
                  <a:pos x="220" y="263"/>
                </a:cxn>
                <a:cxn ang="0">
                  <a:pos x="228" y="276"/>
                </a:cxn>
                <a:cxn ang="0">
                  <a:pos x="236" y="288"/>
                </a:cxn>
                <a:cxn ang="0">
                  <a:pos x="206" y="313"/>
                </a:cxn>
                <a:cxn ang="0">
                  <a:pos x="198" y="314"/>
                </a:cxn>
                <a:cxn ang="0">
                  <a:pos x="194" y="310"/>
                </a:cxn>
                <a:cxn ang="0">
                  <a:pos x="179" y="328"/>
                </a:cxn>
                <a:cxn ang="0">
                  <a:pos x="141" y="350"/>
                </a:cxn>
                <a:cxn ang="0">
                  <a:pos x="113" y="351"/>
                </a:cxn>
                <a:cxn ang="0">
                  <a:pos x="109" y="339"/>
                </a:cxn>
                <a:cxn ang="0">
                  <a:pos x="132" y="318"/>
                </a:cxn>
                <a:cxn ang="0">
                  <a:pos x="142" y="301"/>
                </a:cxn>
                <a:cxn ang="0">
                  <a:pos x="131" y="305"/>
                </a:cxn>
                <a:cxn ang="0">
                  <a:pos x="128" y="281"/>
                </a:cxn>
                <a:cxn ang="0">
                  <a:pos x="85" y="233"/>
                </a:cxn>
                <a:cxn ang="0">
                  <a:pos x="20" y="168"/>
                </a:cxn>
                <a:cxn ang="0">
                  <a:pos x="16" y="117"/>
                </a:cxn>
                <a:cxn ang="0">
                  <a:pos x="65" y="60"/>
                </a:cxn>
                <a:cxn ang="0">
                  <a:pos x="90" y="42"/>
                </a:cxn>
                <a:cxn ang="0">
                  <a:pos x="123" y="7"/>
                </a:cxn>
                <a:cxn ang="0">
                  <a:pos x="274" y="34"/>
                </a:cxn>
                <a:cxn ang="0">
                  <a:pos x="306" y="153"/>
                </a:cxn>
                <a:cxn ang="0">
                  <a:pos x="335" y="201"/>
                </a:cxn>
                <a:cxn ang="0">
                  <a:pos x="393" y="275"/>
                </a:cxn>
                <a:cxn ang="0">
                  <a:pos x="438" y="335"/>
                </a:cxn>
                <a:cxn ang="0">
                  <a:pos x="437" y="345"/>
                </a:cxn>
                <a:cxn ang="0">
                  <a:pos x="459" y="356"/>
                </a:cxn>
                <a:cxn ang="0">
                  <a:pos x="474" y="363"/>
                </a:cxn>
                <a:cxn ang="0">
                  <a:pos x="468" y="397"/>
                </a:cxn>
              </a:cxnLst>
              <a:rect l="0" t="0" r="r" b="b"/>
              <a:pathLst>
                <a:path w="477" h="469">
                  <a:moveTo>
                    <a:pt x="468" y="397"/>
                  </a:moveTo>
                  <a:cubicBezTo>
                    <a:pt x="460" y="418"/>
                    <a:pt x="460" y="411"/>
                    <a:pt x="460" y="411"/>
                  </a:cubicBezTo>
                  <a:cubicBezTo>
                    <a:pt x="460" y="411"/>
                    <a:pt x="450" y="409"/>
                    <a:pt x="451" y="415"/>
                  </a:cubicBezTo>
                  <a:cubicBezTo>
                    <a:pt x="451" y="421"/>
                    <a:pt x="450" y="439"/>
                    <a:pt x="437" y="452"/>
                  </a:cubicBezTo>
                  <a:cubicBezTo>
                    <a:pt x="424" y="465"/>
                    <a:pt x="409" y="469"/>
                    <a:pt x="386" y="464"/>
                  </a:cubicBezTo>
                  <a:cubicBezTo>
                    <a:pt x="364" y="460"/>
                    <a:pt x="373" y="459"/>
                    <a:pt x="373" y="459"/>
                  </a:cubicBezTo>
                  <a:cubicBezTo>
                    <a:pt x="373" y="459"/>
                    <a:pt x="368" y="452"/>
                    <a:pt x="376" y="445"/>
                  </a:cubicBezTo>
                  <a:cubicBezTo>
                    <a:pt x="384" y="439"/>
                    <a:pt x="389" y="436"/>
                    <a:pt x="395" y="431"/>
                  </a:cubicBezTo>
                  <a:cubicBezTo>
                    <a:pt x="401" y="426"/>
                    <a:pt x="397" y="410"/>
                    <a:pt x="397" y="410"/>
                  </a:cubicBezTo>
                  <a:cubicBezTo>
                    <a:pt x="390" y="419"/>
                    <a:pt x="390" y="419"/>
                    <a:pt x="390" y="419"/>
                  </a:cubicBezTo>
                  <a:cubicBezTo>
                    <a:pt x="390" y="419"/>
                    <a:pt x="363" y="376"/>
                    <a:pt x="359" y="353"/>
                  </a:cubicBezTo>
                  <a:cubicBezTo>
                    <a:pt x="354" y="331"/>
                    <a:pt x="332" y="304"/>
                    <a:pt x="311" y="282"/>
                  </a:cubicBezTo>
                  <a:cubicBezTo>
                    <a:pt x="291" y="261"/>
                    <a:pt x="257" y="235"/>
                    <a:pt x="236" y="198"/>
                  </a:cubicBezTo>
                  <a:cubicBezTo>
                    <a:pt x="216" y="162"/>
                    <a:pt x="186" y="116"/>
                    <a:pt x="179" y="111"/>
                  </a:cubicBezTo>
                  <a:cubicBezTo>
                    <a:pt x="160" y="121"/>
                    <a:pt x="138" y="132"/>
                    <a:pt x="126" y="135"/>
                  </a:cubicBezTo>
                  <a:cubicBezTo>
                    <a:pt x="114" y="138"/>
                    <a:pt x="99" y="147"/>
                    <a:pt x="99" y="147"/>
                  </a:cubicBezTo>
                  <a:cubicBezTo>
                    <a:pt x="99" y="147"/>
                    <a:pt x="126" y="158"/>
                    <a:pt x="167" y="219"/>
                  </a:cubicBezTo>
                  <a:cubicBezTo>
                    <a:pt x="178" y="234"/>
                    <a:pt x="202" y="244"/>
                    <a:pt x="202" y="244"/>
                  </a:cubicBezTo>
                  <a:cubicBezTo>
                    <a:pt x="199" y="248"/>
                    <a:pt x="199" y="248"/>
                    <a:pt x="199" y="248"/>
                  </a:cubicBezTo>
                  <a:cubicBezTo>
                    <a:pt x="199" y="248"/>
                    <a:pt x="210" y="251"/>
                    <a:pt x="220" y="263"/>
                  </a:cubicBezTo>
                  <a:cubicBezTo>
                    <a:pt x="230" y="275"/>
                    <a:pt x="228" y="276"/>
                    <a:pt x="228" y="276"/>
                  </a:cubicBezTo>
                  <a:cubicBezTo>
                    <a:pt x="236" y="288"/>
                    <a:pt x="236" y="288"/>
                    <a:pt x="236" y="288"/>
                  </a:cubicBezTo>
                  <a:cubicBezTo>
                    <a:pt x="236" y="288"/>
                    <a:pt x="218" y="308"/>
                    <a:pt x="206" y="313"/>
                  </a:cubicBezTo>
                  <a:cubicBezTo>
                    <a:pt x="195" y="318"/>
                    <a:pt x="198" y="314"/>
                    <a:pt x="198" y="314"/>
                  </a:cubicBezTo>
                  <a:cubicBezTo>
                    <a:pt x="194" y="310"/>
                    <a:pt x="194" y="310"/>
                    <a:pt x="194" y="310"/>
                  </a:cubicBezTo>
                  <a:cubicBezTo>
                    <a:pt x="194" y="310"/>
                    <a:pt x="186" y="315"/>
                    <a:pt x="179" y="328"/>
                  </a:cubicBezTo>
                  <a:cubicBezTo>
                    <a:pt x="171" y="341"/>
                    <a:pt x="157" y="345"/>
                    <a:pt x="141" y="350"/>
                  </a:cubicBezTo>
                  <a:cubicBezTo>
                    <a:pt x="125" y="355"/>
                    <a:pt x="116" y="353"/>
                    <a:pt x="113" y="351"/>
                  </a:cubicBezTo>
                  <a:cubicBezTo>
                    <a:pt x="110" y="350"/>
                    <a:pt x="106" y="344"/>
                    <a:pt x="109" y="339"/>
                  </a:cubicBezTo>
                  <a:cubicBezTo>
                    <a:pt x="113" y="334"/>
                    <a:pt x="125" y="324"/>
                    <a:pt x="132" y="318"/>
                  </a:cubicBezTo>
                  <a:cubicBezTo>
                    <a:pt x="139" y="313"/>
                    <a:pt x="140" y="306"/>
                    <a:pt x="142" y="301"/>
                  </a:cubicBezTo>
                  <a:cubicBezTo>
                    <a:pt x="139" y="301"/>
                    <a:pt x="131" y="305"/>
                    <a:pt x="131" y="305"/>
                  </a:cubicBezTo>
                  <a:cubicBezTo>
                    <a:pt x="131" y="305"/>
                    <a:pt x="134" y="294"/>
                    <a:pt x="128" y="281"/>
                  </a:cubicBezTo>
                  <a:cubicBezTo>
                    <a:pt x="123" y="267"/>
                    <a:pt x="98" y="244"/>
                    <a:pt x="85" y="233"/>
                  </a:cubicBezTo>
                  <a:cubicBezTo>
                    <a:pt x="72" y="222"/>
                    <a:pt x="27" y="182"/>
                    <a:pt x="20" y="168"/>
                  </a:cubicBezTo>
                  <a:cubicBezTo>
                    <a:pt x="12" y="153"/>
                    <a:pt x="0" y="140"/>
                    <a:pt x="16" y="117"/>
                  </a:cubicBezTo>
                  <a:cubicBezTo>
                    <a:pt x="32" y="93"/>
                    <a:pt x="51" y="74"/>
                    <a:pt x="65" y="60"/>
                  </a:cubicBezTo>
                  <a:cubicBezTo>
                    <a:pt x="79" y="46"/>
                    <a:pt x="90" y="42"/>
                    <a:pt x="90" y="42"/>
                  </a:cubicBezTo>
                  <a:cubicBezTo>
                    <a:pt x="90" y="42"/>
                    <a:pt x="116" y="8"/>
                    <a:pt x="123" y="7"/>
                  </a:cubicBezTo>
                  <a:cubicBezTo>
                    <a:pt x="130" y="5"/>
                    <a:pt x="268" y="0"/>
                    <a:pt x="274" y="34"/>
                  </a:cubicBezTo>
                  <a:cubicBezTo>
                    <a:pt x="280" y="67"/>
                    <a:pt x="296" y="126"/>
                    <a:pt x="306" y="153"/>
                  </a:cubicBezTo>
                  <a:cubicBezTo>
                    <a:pt x="316" y="179"/>
                    <a:pt x="323" y="191"/>
                    <a:pt x="335" y="201"/>
                  </a:cubicBezTo>
                  <a:cubicBezTo>
                    <a:pt x="347" y="212"/>
                    <a:pt x="373" y="240"/>
                    <a:pt x="393" y="275"/>
                  </a:cubicBezTo>
                  <a:cubicBezTo>
                    <a:pt x="413" y="310"/>
                    <a:pt x="438" y="335"/>
                    <a:pt x="438" y="335"/>
                  </a:cubicBezTo>
                  <a:cubicBezTo>
                    <a:pt x="437" y="345"/>
                    <a:pt x="437" y="345"/>
                    <a:pt x="437" y="345"/>
                  </a:cubicBezTo>
                  <a:cubicBezTo>
                    <a:pt x="437" y="345"/>
                    <a:pt x="454" y="351"/>
                    <a:pt x="459" y="356"/>
                  </a:cubicBezTo>
                  <a:cubicBezTo>
                    <a:pt x="471" y="360"/>
                    <a:pt x="474" y="363"/>
                    <a:pt x="474" y="363"/>
                  </a:cubicBezTo>
                  <a:cubicBezTo>
                    <a:pt x="474" y="363"/>
                    <a:pt x="477" y="376"/>
                    <a:pt x="468" y="397"/>
                  </a:cubicBezTo>
                  <a:close/>
                </a:path>
              </a:pathLst>
            </a:custGeom>
            <a:solidFill>
              <a:srgbClr val="050905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23" name="îŝļíďé"/>
            <p:cNvSpPr/>
            <p:nvPr/>
          </p:nvSpPr>
          <p:spPr bwMode="auto">
            <a:xfrm>
              <a:off x="25798463" y="14184313"/>
              <a:ext cx="1211263" cy="1328738"/>
            </a:xfrm>
            <a:custGeom>
              <a:avLst/>
              <a:gdLst/>
              <a:ahLst/>
              <a:cxnLst>
                <a:cxn ang="0">
                  <a:pos x="104" y="52"/>
                </a:cxn>
                <a:cxn ang="0">
                  <a:pos x="96" y="66"/>
                </a:cxn>
                <a:cxn ang="0">
                  <a:pos x="87" y="70"/>
                </a:cxn>
                <a:cxn ang="0">
                  <a:pos x="73" y="107"/>
                </a:cxn>
                <a:cxn ang="0">
                  <a:pos x="22" y="119"/>
                </a:cxn>
                <a:cxn ang="0">
                  <a:pos x="9" y="114"/>
                </a:cxn>
                <a:cxn ang="0">
                  <a:pos x="12" y="100"/>
                </a:cxn>
                <a:cxn ang="0">
                  <a:pos x="31" y="86"/>
                </a:cxn>
                <a:cxn ang="0">
                  <a:pos x="33" y="65"/>
                </a:cxn>
                <a:cxn ang="0">
                  <a:pos x="57" y="50"/>
                </a:cxn>
                <a:cxn ang="0">
                  <a:pos x="73" y="0"/>
                </a:cxn>
                <a:cxn ang="0">
                  <a:pos x="95" y="11"/>
                </a:cxn>
                <a:cxn ang="0">
                  <a:pos x="110" y="18"/>
                </a:cxn>
                <a:cxn ang="0">
                  <a:pos x="104" y="52"/>
                </a:cxn>
              </a:cxnLst>
              <a:rect l="0" t="0" r="r" b="b"/>
              <a:pathLst>
                <a:path w="113" h="124">
                  <a:moveTo>
                    <a:pt x="104" y="52"/>
                  </a:moveTo>
                  <a:cubicBezTo>
                    <a:pt x="96" y="73"/>
                    <a:pt x="96" y="66"/>
                    <a:pt x="96" y="66"/>
                  </a:cubicBezTo>
                  <a:cubicBezTo>
                    <a:pt x="96" y="66"/>
                    <a:pt x="86" y="64"/>
                    <a:pt x="87" y="70"/>
                  </a:cubicBezTo>
                  <a:cubicBezTo>
                    <a:pt x="87" y="76"/>
                    <a:pt x="86" y="94"/>
                    <a:pt x="73" y="107"/>
                  </a:cubicBezTo>
                  <a:cubicBezTo>
                    <a:pt x="60" y="120"/>
                    <a:pt x="45" y="124"/>
                    <a:pt x="22" y="119"/>
                  </a:cubicBezTo>
                  <a:cubicBezTo>
                    <a:pt x="0" y="115"/>
                    <a:pt x="9" y="114"/>
                    <a:pt x="9" y="114"/>
                  </a:cubicBezTo>
                  <a:cubicBezTo>
                    <a:pt x="9" y="114"/>
                    <a:pt x="4" y="107"/>
                    <a:pt x="12" y="100"/>
                  </a:cubicBezTo>
                  <a:cubicBezTo>
                    <a:pt x="20" y="94"/>
                    <a:pt x="25" y="91"/>
                    <a:pt x="31" y="86"/>
                  </a:cubicBezTo>
                  <a:cubicBezTo>
                    <a:pt x="37" y="81"/>
                    <a:pt x="33" y="65"/>
                    <a:pt x="33" y="65"/>
                  </a:cubicBezTo>
                  <a:cubicBezTo>
                    <a:pt x="33" y="65"/>
                    <a:pt x="51" y="57"/>
                    <a:pt x="57" y="50"/>
                  </a:cubicBezTo>
                  <a:cubicBezTo>
                    <a:pt x="62" y="42"/>
                    <a:pt x="71" y="14"/>
                    <a:pt x="73" y="0"/>
                  </a:cubicBezTo>
                  <a:cubicBezTo>
                    <a:pt x="73" y="0"/>
                    <a:pt x="90" y="6"/>
                    <a:pt x="95" y="11"/>
                  </a:cubicBezTo>
                  <a:cubicBezTo>
                    <a:pt x="107" y="15"/>
                    <a:pt x="110" y="18"/>
                    <a:pt x="110" y="18"/>
                  </a:cubicBezTo>
                  <a:cubicBezTo>
                    <a:pt x="110" y="18"/>
                    <a:pt x="113" y="31"/>
                    <a:pt x="104" y="52"/>
                  </a:cubicBezTo>
                  <a:close/>
                </a:path>
              </a:pathLst>
            </a:custGeom>
            <a:solidFill>
              <a:srgbClr val="2D2724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24" name="íṡ1iḋè"/>
            <p:cNvSpPr/>
            <p:nvPr/>
          </p:nvSpPr>
          <p:spPr bwMode="auto">
            <a:xfrm>
              <a:off x="24596725" y="8875713"/>
              <a:ext cx="782638" cy="130810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44" y="40"/>
                </a:cxn>
                <a:cxn ang="0">
                  <a:pos x="64" y="58"/>
                </a:cxn>
                <a:cxn ang="0">
                  <a:pos x="72" y="80"/>
                </a:cxn>
                <a:cxn ang="0">
                  <a:pos x="70" y="88"/>
                </a:cxn>
                <a:cxn ang="0">
                  <a:pos x="64" y="86"/>
                </a:cxn>
                <a:cxn ang="0">
                  <a:pos x="61" y="94"/>
                </a:cxn>
                <a:cxn ang="0">
                  <a:pos x="56" y="93"/>
                </a:cxn>
                <a:cxn ang="0">
                  <a:pos x="52" y="100"/>
                </a:cxn>
                <a:cxn ang="0">
                  <a:pos x="48" y="101"/>
                </a:cxn>
                <a:cxn ang="0">
                  <a:pos x="45" y="110"/>
                </a:cxn>
                <a:cxn ang="0">
                  <a:pos x="35" y="106"/>
                </a:cxn>
                <a:cxn ang="0">
                  <a:pos x="29" y="94"/>
                </a:cxn>
                <a:cxn ang="0">
                  <a:pos x="25" y="90"/>
                </a:cxn>
                <a:cxn ang="0">
                  <a:pos x="23" y="94"/>
                </a:cxn>
                <a:cxn ang="0">
                  <a:pos x="25" y="110"/>
                </a:cxn>
                <a:cxn ang="0">
                  <a:pos x="17" y="121"/>
                </a:cxn>
                <a:cxn ang="0">
                  <a:pos x="14" y="115"/>
                </a:cxn>
                <a:cxn ang="0">
                  <a:pos x="12" y="98"/>
                </a:cxn>
                <a:cxn ang="0">
                  <a:pos x="8" y="83"/>
                </a:cxn>
                <a:cxn ang="0">
                  <a:pos x="11" y="55"/>
                </a:cxn>
                <a:cxn ang="0">
                  <a:pos x="0" y="29"/>
                </a:cxn>
                <a:cxn ang="0">
                  <a:pos x="3" y="10"/>
                </a:cxn>
                <a:cxn ang="0">
                  <a:pos x="14" y="0"/>
                </a:cxn>
                <a:cxn ang="0">
                  <a:pos x="28" y="0"/>
                </a:cxn>
              </a:cxnLst>
              <a:rect l="0" t="0" r="r" b="b"/>
              <a:pathLst>
                <a:path w="73" h="122">
                  <a:moveTo>
                    <a:pt x="28" y="0"/>
                  </a:moveTo>
                  <a:cubicBezTo>
                    <a:pt x="30" y="5"/>
                    <a:pt x="42" y="39"/>
                    <a:pt x="44" y="40"/>
                  </a:cubicBezTo>
                  <a:cubicBezTo>
                    <a:pt x="46" y="42"/>
                    <a:pt x="58" y="51"/>
                    <a:pt x="64" y="58"/>
                  </a:cubicBezTo>
                  <a:cubicBezTo>
                    <a:pt x="69" y="65"/>
                    <a:pt x="71" y="74"/>
                    <a:pt x="72" y="80"/>
                  </a:cubicBezTo>
                  <a:cubicBezTo>
                    <a:pt x="73" y="86"/>
                    <a:pt x="71" y="87"/>
                    <a:pt x="70" y="88"/>
                  </a:cubicBezTo>
                  <a:cubicBezTo>
                    <a:pt x="68" y="88"/>
                    <a:pt x="64" y="86"/>
                    <a:pt x="64" y="86"/>
                  </a:cubicBezTo>
                  <a:cubicBezTo>
                    <a:pt x="64" y="86"/>
                    <a:pt x="64" y="93"/>
                    <a:pt x="61" y="94"/>
                  </a:cubicBezTo>
                  <a:cubicBezTo>
                    <a:pt x="58" y="95"/>
                    <a:pt x="56" y="93"/>
                    <a:pt x="56" y="93"/>
                  </a:cubicBezTo>
                  <a:cubicBezTo>
                    <a:pt x="56" y="93"/>
                    <a:pt x="56" y="98"/>
                    <a:pt x="52" y="100"/>
                  </a:cubicBezTo>
                  <a:cubicBezTo>
                    <a:pt x="48" y="102"/>
                    <a:pt x="48" y="101"/>
                    <a:pt x="48" y="101"/>
                  </a:cubicBezTo>
                  <a:cubicBezTo>
                    <a:pt x="48" y="101"/>
                    <a:pt x="50" y="109"/>
                    <a:pt x="45" y="110"/>
                  </a:cubicBezTo>
                  <a:cubicBezTo>
                    <a:pt x="41" y="111"/>
                    <a:pt x="38" y="110"/>
                    <a:pt x="35" y="106"/>
                  </a:cubicBezTo>
                  <a:cubicBezTo>
                    <a:pt x="33" y="103"/>
                    <a:pt x="30" y="96"/>
                    <a:pt x="29" y="94"/>
                  </a:cubicBezTo>
                  <a:cubicBezTo>
                    <a:pt x="28" y="92"/>
                    <a:pt x="27" y="92"/>
                    <a:pt x="25" y="90"/>
                  </a:cubicBezTo>
                  <a:cubicBezTo>
                    <a:pt x="23" y="88"/>
                    <a:pt x="23" y="92"/>
                    <a:pt x="23" y="94"/>
                  </a:cubicBezTo>
                  <a:cubicBezTo>
                    <a:pt x="23" y="97"/>
                    <a:pt x="25" y="108"/>
                    <a:pt x="25" y="110"/>
                  </a:cubicBezTo>
                  <a:cubicBezTo>
                    <a:pt x="24" y="113"/>
                    <a:pt x="20" y="120"/>
                    <a:pt x="17" y="121"/>
                  </a:cubicBezTo>
                  <a:cubicBezTo>
                    <a:pt x="13" y="122"/>
                    <a:pt x="13" y="118"/>
                    <a:pt x="14" y="115"/>
                  </a:cubicBezTo>
                  <a:cubicBezTo>
                    <a:pt x="14" y="111"/>
                    <a:pt x="13" y="101"/>
                    <a:pt x="12" y="98"/>
                  </a:cubicBezTo>
                  <a:cubicBezTo>
                    <a:pt x="11" y="94"/>
                    <a:pt x="7" y="88"/>
                    <a:pt x="8" y="83"/>
                  </a:cubicBezTo>
                  <a:cubicBezTo>
                    <a:pt x="9" y="78"/>
                    <a:pt x="12" y="64"/>
                    <a:pt x="11" y="55"/>
                  </a:cubicBezTo>
                  <a:cubicBezTo>
                    <a:pt x="9" y="45"/>
                    <a:pt x="0" y="29"/>
                    <a:pt x="0" y="2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13" y="0"/>
                    <a:pt x="14" y="0"/>
                  </a:cubicBezTo>
                  <a:cubicBezTo>
                    <a:pt x="15" y="0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ED936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25" name="íṡḷîḓé"/>
            <p:cNvSpPr/>
            <p:nvPr/>
          </p:nvSpPr>
          <p:spPr bwMode="auto">
            <a:xfrm>
              <a:off x="23031450" y="13144501"/>
              <a:ext cx="1393825" cy="1146175"/>
            </a:xfrm>
            <a:custGeom>
              <a:avLst/>
              <a:gdLst/>
              <a:ahLst/>
              <a:cxnLst>
                <a:cxn ang="0">
                  <a:pos x="130" y="40"/>
                </a:cxn>
                <a:cxn ang="0">
                  <a:pos x="100" y="65"/>
                </a:cxn>
                <a:cxn ang="0">
                  <a:pos x="92" y="66"/>
                </a:cxn>
                <a:cxn ang="0">
                  <a:pos x="88" y="62"/>
                </a:cxn>
                <a:cxn ang="0">
                  <a:pos x="73" y="80"/>
                </a:cxn>
                <a:cxn ang="0">
                  <a:pos x="35" y="102"/>
                </a:cxn>
                <a:cxn ang="0">
                  <a:pos x="7" y="103"/>
                </a:cxn>
                <a:cxn ang="0">
                  <a:pos x="3" y="91"/>
                </a:cxn>
                <a:cxn ang="0">
                  <a:pos x="26" y="70"/>
                </a:cxn>
                <a:cxn ang="0">
                  <a:pos x="36" y="53"/>
                </a:cxn>
                <a:cxn ang="0">
                  <a:pos x="73" y="23"/>
                </a:cxn>
                <a:cxn ang="0">
                  <a:pos x="93" y="0"/>
                </a:cxn>
                <a:cxn ang="0">
                  <a:pos x="114" y="15"/>
                </a:cxn>
                <a:cxn ang="0">
                  <a:pos x="122" y="28"/>
                </a:cxn>
                <a:cxn ang="0">
                  <a:pos x="130" y="40"/>
                </a:cxn>
              </a:cxnLst>
              <a:rect l="0" t="0" r="r" b="b"/>
              <a:pathLst>
                <a:path w="130" h="107">
                  <a:moveTo>
                    <a:pt x="130" y="40"/>
                  </a:moveTo>
                  <a:cubicBezTo>
                    <a:pt x="130" y="40"/>
                    <a:pt x="112" y="60"/>
                    <a:pt x="100" y="65"/>
                  </a:cubicBezTo>
                  <a:cubicBezTo>
                    <a:pt x="89" y="70"/>
                    <a:pt x="92" y="66"/>
                    <a:pt x="92" y="66"/>
                  </a:cubicBezTo>
                  <a:cubicBezTo>
                    <a:pt x="88" y="62"/>
                    <a:pt x="88" y="62"/>
                    <a:pt x="88" y="62"/>
                  </a:cubicBezTo>
                  <a:cubicBezTo>
                    <a:pt x="88" y="62"/>
                    <a:pt x="80" y="67"/>
                    <a:pt x="73" y="80"/>
                  </a:cubicBezTo>
                  <a:cubicBezTo>
                    <a:pt x="65" y="93"/>
                    <a:pt x="51" y="97"/>
                    <a:pt x="35" y="102"/>
                  </a:cubicBezTo>
                  <a:cubicBezTo>
                    <a:pt x="19" y="107"/>
                    <a:pt x="10" y="105"/>
                    <a:pt x="7" y="103"/>
                  </a:cubicBezTo>
                  <a:cubicBezTo>
                    <a:pt x="4" y="102"/>
                    <a:pt x="0" y="96"/>
                    <a:pt x="3" y="91"/>
                  </a:cubicBezTo>
                  <a:cubicBezTo>
                    <a:pt x="7" y="86"/>
                    <a:pt x="19" y="76"/>
                    <a:pt x="26" y="70"/>
                  </a:cubicBezTo>
                  <a:cubicBezTo>
                    <a:pt x="33" y="65"/>
                    <a:pt x="34" y="58"/>
                    <a:pt x="36" y="53"/>
                  </a:cubicBezTo>
                  <a:cubicBezTo>
                    <a:pt x="41" y="50"/>
                    <a:pt x="68" y="31"/>
                    <a:pt x="73" y="23"/>
                  </a:cubicBezTo>
                  <a:cubicBezTo>
                    <a:pt x="78" y="16"/>
                    <a:pt x="93" y="0"/>
                    <a:pt x="93" y="0"/>
                  </a:cubicBezTo>
                  <a:cubicBezTo>
                    <a:pt x="93" y="0"/>
                    <a:pt x="104" y="3"/>
                    <a:pt x="114" y="15"/>
                  </a:cubicBezTo>
                  <a:cubicBezTo>
                    <a:pt x="124" y="27"/>
                    <a:pt x="122" y="28"/>
                    <a:pt x="122" y="28"/>
                  </a:cubicBezTo>
                  <a:lnTo>
                    <a:pt x="130" y="40"/>
                  </a:lnTo>
                  <a:close/>
                </a:path>
              </a:pathLst>
            </a:custGeom>
            <a:solidFill>
              <a:srgbClr val="2D2724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26" name="íṥḷîḋè"/>
            <p:cNvSpPr/>
            <p:nvPr/>
          </p:nvSpPr>
          <p:spPr bwMode="auto">
            <a:xfrm>
              <a:off x="19835813" y="7653338"/>
              <a:ext cx="5297488" cy="3721100"/>
            </a:xfrm>
            <a:custGeom>
              <a:avLst/>
              <a:gdLst/>
              <a:ahLst/>
              <a:cxnLst>
                <a:cxn ang="0">
                  <a:pos x="464" y="277"/>
                </a:cxn>
                <a:cxn ang="0">
                  <a:pos x="409" y="317"/>
                </a:cxn>
                <a:cxn ang="0">
                  <a:pos x="322" y="336"/>
                </a:cxn>
                <a:cxn ang="0">
                  <a:pos x="302" y="320"/>
                </a:cxn>
                <a:cxn ang="0">
                  <a:pos x="289" y="321"/>
                </a:cxn>
                <a:cxn ang="0">
                  <a:pos x="278" y="296"/>
                </a:cxn>
                <a:cxn ang="0">
                  <a:pos x="256" y="253"/>
                </a:cxn>
                <a:cxn ang="0">
                  <a:pos x="221" y="197"/>
                </a:cxn>
                <a:cxn ang="0">
                  <a:pos x="185" y="173"/>
                </a:cxn>
                <a:cxn ang="0">
                  <a:pos x="173" y="162"/>
                </a:cxn>
                <a:cxn ang="0">
                  <a:pos x="91" y="171"/>
                </a:cxn>
                <a:cxn ang="0">
                  <a:pos x="31" y="156"/>
                </a:cxn>
                <a:cxn ang="0">
                  <a:pos x="0" y="146"/>
                </a:cxn>
                <a:cxn ang="0">
                  <a:pos x="4" y="130"/>
                </a:cxn>
                <a:cxn ang="0">
                  <a:pos x="17" y="92"/>
                </a:cxn>
                <a:cxn ang="0">
                  <a:pos x="19" y="94"/>
                </a:cxn>
                <a:cxn ang="0">
                  <a:pos x="58" y="111"/>
                </a:cxn>
                <a:cxn ang="0">
                  <a:pos x="79" y="116"/>
                </a:cxn>
                <a:cxn ang="0">
                  <a:pos x="86" y="122"/>
                </a:cxn>
                <a:cxn ang="0">
                  <a:pos x="95" y="119"/>
                </a:cxn>
                <a:cxn ang="0">
                  <a:pos x="106" y="120"/>
                </a:cxn>
                <a:cxn ang="0">
                  <a:pos x="112" y="117"/>
                </a:cxn>
                <a:cxn ang="0">
                  <a:pos x="120" y="117"/>
                </a:cxn>
                <a:cxn ang="0">
                  <a:pos x="125" y="114"/>
                </a:cxn>
                <a:cxn ang="0">
                  <a:pos x="130" y="113"/>
                </a:cxn>
                <a:cxn ang="0">
                  <a:pos x="137" y="110"/>
                </a:cxn>
                <a:cxn ang="0">
                  <a:pos x="143" y="107"/>
                </a:cxn>
                <a:cxn ang="0">
                  <a:pos x="150" y="101"/>
                </a:cxn>
                <a:cxn ang="0">
                  <a:pos x="155" y="86"/>
                </a:cxn>
                <a:cxn ang="0">
                  <a:pos x="219" y="22"/>
                </a:cxn>
                <a:cxn ang="0">
                  <a:pos x="258" y="0"/>
                </a:cxn>
                <a:cxn ang="0">
                  <a:pos x="298" y="14"/>
                </a:cxn>
                <a:cxn ang="0">
                  <a:pos x="323" y="15"/>
                </a:cxn>
                <a:cxn ang="0">
                  <a:pos x="347" y="17"/>
                </a:cxn>
                <a:cxn ang="0">
                  <a:pos x="422" y="27"/>
                </a:cxn>
                <a:cxn ang="0">
                  <a:pos x="476" y="83"/>
                </a:cxn>
                <a:cxn ang="0">
                  <a:pos x="494" y="102"/>
                </a:cxn>
                <a:cxn ang="0">
                  <a:pos x="458" y="135"/>
                </a:cxn>
                <a:cxn ang="0">
                  <a:pos x="445" y="151"/>
                </a:cxn>
                <a:cxn ang="0">
                  <a:pos x="402" y="97"/>
                </a:cxn>
                <a:cxn ang="0">
                  <a:pos x="373" y="83"/>
                </a:cxn>
                <a:cxn ang="0">
                  <a:pos x="358" y="86"/>
                </a:cxn>
                <a:cxn ang="0">
                  <a:pos x="346" y="86"/>
                </a:cxn>
                <a:cxn ang="0">
                  <a:pos x="360" y="127"/>
                </a:cxn>
                <a:cxn ang="0">
                  <a:pos x="405" y="187"/>
                </a:cxn>
                <a:cxn ang="0">
                  <a:pos x="462" y="243"/>
                </a:cxn>
                <a:cxn ang="0">
                  <a:pos x="477" y="264"/>
                </a:cxn>
                <a:cxn ang="0">
                  <a:pos x="448" y="238"/>
                </a:cxn>
                <a:cxn ang="0">
                  <a:pos x="464" y="277"/>
                </a:cxn>
              </a:cxnLst>
              <a:rect l="0" t="0" r="r" b="b"/>
              <a:pathLst>
                <a:path w="494" h="347">
                  <a:moveTo>
                    <a:pt x="464" y="277"/>
                  </a:moveTo>
                  <a:cubicBezTo>
                    <a:pt x="464" y="277"/>
                    <a:pt x="437" y="308"/>
                    <a:pt x="409" y="317"/>
                  </a:cubicBezTo>
                  <a:cubicBezTo>
                    <a:pt x="381" y="326"/>
                    <a:pt x="351" y="347"/>
                    <a:pt x="322" y="336"/>
                  </a:cubicBezTo>
                  <a:cubicBezTo>
                    <a:pt x="305" y="328"/>
                    <a:pt x="302" y="320"/>
                    <a:pt x="302" y="320"/>
                  </a:cubicBezTo>
                  <a:cubicBezTo>
                    <a:pt x="302" y="320"/>
                    <a:pt x="295" y="326"/>
                    <a:pt x="289" y="321"/>
                  </a:cubicBezTo>
                  <a:cubicBezTo>
                    <a:pt x="284" y="316"/>
                    <a:pt x="282" y="308"/>
                    <a:pt x="278" y="296"/>
                  </a:cubicBezTo>
                  <a:cubicBezTo>
                    <a:pt x="275" y="285"/>
                    <a:pt x="260" y="261"/>
                    <a:pt x="256" y="253"/>
                  </a:cubicBezTo>
                  <a:cubicBezTo>
                    <a:pt x="252" y="245"/>
                    <a:pt x="228" y="199"/>
                    <a:pt x="221" y="197"/>
                  </a:cubicBezTo>
                  <a:cubicBezTo>
                    <a:pt x="214" y="195"/>
                    <a:pt x="191" y="180"/>
                    <a:pt x="185" y="173"/>
                  </a:cubicBezTo>
                  <a:cubicBezTo>
                    <a:pt x="178" y="167"/>
                    <a:pt x="173" y="162"/>
                    <a:pt x="173" y="162"/>
                  </a:cubicBezTo>
                  <a:cubicBezTo>
                    <a:pt x="173" y="162"/>
                    <a:pt x="133" y="173"/>
                    <a:pt x="91" y="171"/>
                  </a:cubicBezTo>
                  <a:cubicBezTo>
                    <a:pt x="49" y="169"/>
                    <a:pt x="44" y="160"/>
                    <a:pt x="31" y="156"/>
                  </a:cubicBezTo>
                  <a:cubicBezTo>
                    <a:pt x="17" y="152"/>
                    <a:pt x="0" y="146"/>
                    <a:pt x="0" y="146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9" y="94"/>
                    <a:pt x="50" y="110"/>
                    <a:pt x="58" y="111"/>
                  </a:cubicBezTo>
                  <a:cubicBezTo>
                    <a:pt x="66" y="112"/>
                    <a:pt x="77" y="113"/>
                    <a:pt x="79" y="116"/>
                  </a:cubicBezTo>
                  <a:cubicBezTo>
                    <a:pt x="82" y="120"/>
                    <a:pt x="81" y="124"/>
                    <a:pt x="86" y="122"/>
                  </a:cubicBezTo>
                  <a:cubicBezTo>
                    <a:pt x="91" y="120"/>
                    <a:pt x="89" y="117"/>
                    <a:pt x="95" y="119"/>
                  </a:cubicBezTo>
                  <a:cubicBezTo>
                    <a:pt x="101" y="122"/>
                    <a:pt x="103" y="123"/>
                    <a:pt x="106" y="120"/>
                  </a:cubicBezTo>
                  <a:cubicBezTo>
                    <a:pt x="109" y="118"/>
                    <a:pt x="106" y="116"/>
                    <a:pt x="112" y="117"/>
                  </a:cubicBezTo>
                  <a:cubicBezTo>
                    <a:pt x="118" y="119"/>
                    <a:pt x="119" y="120"/>
                    <a:pt x="120" y="117"/>
                  </a:cubicBezTo>
                  <a:cubicBezTo>
                    <a:pt x="122" y="114"/>
                    <a:pt x="120" y="112"/>
                    <a:pt x="125" y="114"/>
                  </a:cubicBezTo>
                  <a:cubicBezTo>
                    <a:pt x="129" y="115"/>
                    <a:pt x="129" y="115"/>
                    <a:pt x="130" y="113"/>
                  </a:cubicBezTo>
                  <a:cubicBezTo>
                    <a:pt x="132" y="111"/>
                    <a:pt x="133" y="110"/>
                    <a:pt x="137" y="110"/>
                  </a:cubicBezTo>
                  <a:cubicBezTo>
                    <a:pt x="141" y="111"/>
                    <a:pt x="141" y="111"/>
                    <a:pt x="143" y="107"/>
                  </a:cubicBezTo>
                  <a:cubicBezTo>
                    <a:pt x="145" y="103"/>
                    <a:pt x="145" y="101"/>
                    <a:pt x="150" y="101"/>
                  </a:cubicBezTo>
                  <a:cubicBezTo>
                    <a:pt x="155" y="101"/>
                    <a:pt x="151" y="94"/>
                    <a:pt x="155" y="86"/>
                  </a:cubicBezTo>
                  <a:cubicBezTo>
                    <a:pt x="159" y="77"/>
                    <a:pt x="215" y="23"/>
                    <a:pt x="219" y="22"/>
                  </a:cubicBezTo>
                  <a:cubicBezTo>
                    <a:pt x="223" y="21"/>
                    <a:pt x="243" y="1"/>
                    <a:pt x="258" y="0"/>
                  </a:cubicBezTo>
                  <a:cubicBezTo>
                    <a:pt x="274" y="0"/>
                    <a:pt x="285" y="8"/>
                    <a:pt x="298" y="14"/>
                  </a:cubicBezTo>
                  <a:cubicBezTo>
                    <a:pt x="311" y="20"/>
                    <a:pt x="315" y="15"/>
                    <a:pt x="323" y="15"/>
                  </a:cubicBezTo>
                  <a:cubicBezTo>
                    <a:pt x="331" y="15"/>
                    <a:pt x="338" y="13"/>
                    <a:pt x="347" y="17"/>
                  </a:cubicBezTo>
                  <a:cubicBezTo>
                    <a:pt x="356" y="21"/>
                    <a:pt x="393" y="8"/>
                    <a:pt x="422" y="27"/>
                  </a:cubicBezTo>
                  <a:cubicBezTo>
                    <a:pt x="451" y="46"/>
                    <a:pt x="470" y="77"/>
                    <a:pt x="476" y="83"/>
                  </a:cubicBezTo>
                  <a:cubicBezTo>
                    <a:pt x="482" y="88"/>
                    <a:pt x="494" y="102"/>
                    <a:pt x="494" y="102"/>
                  </a:cubicBezTo>
                  <a:cubicBezTo>
                    <a:pt x="494" y="102"/>
                    <a:pt x="465" y="130"/>
                    <a:pt x="458" y="135"/>
                  </a:cubicBezTo>
                  <a:cubicBezTo>
                    <a:pt x="451" y="139"/>
                    <a:pt x="445" y="151"/>
                    <a:pt x="445" y="151"/>
                  </a:cubicBezTo>
                  <a:cubicBezTo>
                    <a:pt x="445" y="151"/>
                    <a:pt x="419" y="107"/>
                    <a:pt x="402" y="97"/>
                  </a:cubicBezTo>
                  <a:cubicBezTo>
                    <a:pt x="386" y="88"/>
                    <a:pt x="381" y="82"/>
                    <a:pt x="373" y="83"/>
                  </a:cubicBezTo>
                  <a:cubicBezTo>
                    <a:pt x="366" y="85"/>
                    <a:pt x="363" y="86"/>
                    <a:pt x="358" y="86"/>
                  </a:cubicBezTo>
                  <a:cubicBezTo>
                    <a:pt x="352" y="86"/>
                    <a:pt x="347" y="86"/>
                    <a:pt x="346" y="86"/>
                  </a:cubicBezTo>
                  <a:cubicBezTo>
                    <a:pt x="345" y="86"/>
                    <a:pt x="348" y="105"/>
                    <a:pt x="360" y="127"/>
                  </a:cubicBezTo>
                  <a:cubicBezTo>
                    <a:pt x="372" y="149"/>
                    <a:pt x="397" y="178"/>
                    <a:pt x="405" y="187"/>
                  </a:cubicBezTo>
                  <a:cubicBezTo>
                    <a:pt x="414" y="196"/>
                    <a:pt x="456" y="239"/>
                    <a:pt x="462" y="243"/>
                  </a:cubicBezTo>
                  <a:cubicBezTo>
                    <a:pt x="467" y="248"/>
                    <a:pt x="477" y="264"/>
                    <a:pt x="477" y="264"/>
                  </a:cubicBezTo>
                  <a:cubicBezTo>
                    <a:pt x="448" y="238"/>
                    <a:pt x="448" y="238"/>
                    <a:pt x="448" y="238"/>
                  </a:cubicBezTo>
                  <a:lnTo>
                    <a:pt x="464" y="27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27" name="ïšḻîdè"/>
            <p:cNvSpPr/>
            <p:nvPr/>
          </p:nvSpPr>
          <p:spPr bwMode="auto">
            <a:xfrm>
              <a:off x="24457025" y="9197976"/>
              <a:ext cx="2789238" cy="2776538"/>
            </a:xfrm>
            <a:custGeom>
              <a:avLst/>
              <a:gdLst/>
              <a:ahLst/>
              <a:cxnLst>
                <a:cxn ang="0">
                  <a:pos x="153" y="0"/>
                </a:cxn>
                <a:cxn ang="0">
                  <a:pos x="204" y="55"/>
                </a:cxn>
                <a:cxn ang="0">
                  <a:pos x="259" y="125"/>
                </a:cxn>
                <a:cxn ang="0">
                  <a:pos x="175" y="207"/>
                </a:cxn>
                <a:cxn ang="0">
                  <a:pos x="116" y="255"/>
                </a:cxn>
                <a:cxn ang="0">
                  <a:pos x="78" y="252"/>
                </a:cxn>
                <a:cxn ang="0">
                  <a:pos x="32" y="184"/>
                </a:cxn>
                <a:cxn ang="0">
                  <a:pos x="0" y="140"/>
                </a:cxn>
                <a:cxn ang="0">
                  <a:pos x="63" y="81"/>
                </a:cxn>
                <a:cxn ang="0">
                  <a:pos x="136" y="10"/>
                </a:cxn>
                <a:cxn ang="0">
                  <a:pos x="153" y="0"/>
                </a:cxn>
              </a:cxnLst>
              <a:rect l="0" t="0" r="r" b="b"/>
              <a:pathLst>
                <a:path w="260" h="259">
                  <a:moveTo>
                    <a:pt x="153" y="0"/>
                  </a:moveTo>
                  <a:cubicBezTo>
                    <a:pt x="153" y="0"/>
                    <a:pt x="194" y="44"/>
                    <a:pt x="204" y="55"/>
                  </a:cubicBezTo>
                  <a:cubicBezTo>
                    <a:pt x="214" y="65"/>
                    <a:pt x="260" y="112"/>
                    <a:pt x="259" y="125"/>
                  </a:cubicBezTo>
                  <a:cubicBezTo>
                    <a:pt x="258" y="137"/>
                    <a:pt x="194" y="187"/>
                    <a:pt x="175" y="207"/>
                  </a:cubicBezTo>
                  <a:cubicBezTo>
                    <a:pt x="156" y="227"/>
                    <a:pt x="131" y="251"/>
                    <a:pt x="116" y="255"/>
                  </a:cubicBezTo>
                  <a:cubicBezTo>
                    <a:pt x="100" y="259"/>
                    <a:pt x="80" y="259"/>
                    <a:pt x="78" y="252"/>
                  </a:cubicBezTo>
                  <a:cubicBezTo>
                    <a:pt x="75" y="244"/>
                    <a:pt x="48" y="205"/>
                    <a:pt x="32" y="184"/>
                  </a:cubicBezTo>
                  <a:cubicBezTo>
                    <a:pt x="16" y="163"/>
                    <a:pt x="0" y="140"/>
                    <a:pt x="0" y="140"/>
                  </a:cubicBezTo>
                  <a:cubicBezTo>
                    <a:pt x="0" y="140"/>
                    <a:pt x="43" y="96"/>
                    <a:pt x="63" y="81"/>
                  </a:cubicBezTo>
                  <a:cubicBezTo>
                    <a:pt x="83" y="67"/>
                    <a:pt x="128" y="18"/>
                    <a:pt x="136" y="10"/>
                  </a:cubicBezTo>
                  <a:cubicBezTo>
                    <a:pt x="144" y="2"/>
                    <a:pt x="153" y="0"/>
                    <a:pt x="153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28" name="iṧḷiḍe"/>
            <p:cNvSpPr/>
            <p:nvPr/>
          </p:nvSpPr>
          <p:spPr bwMode="auto">
            <a:xfrm>
              <a:off x="25895300" y="10580688"/>
              <a:ext cx="300038" cy="331788"/>
            </a:xfrm>
            <a:custGeom>
              <a:avLst/>
              <a:gdLst/>
              <a:ahLst/>
              <a:cxnLst>
                <a:cxn ang="0">
                  <a:pos x="16" y="3"/>
                </a:cxn>
                <a:cxn ang="0">
                  <a:pos x="27" y="20"/>
                </a:cxn>
                <a:cxn ang="0">
                  <a:pos x="18" y="30"/>
                </a:cxn>
                <a:cxn ang="0">
                  <a:pos x="7" y="21"/>
                </a:cxn>
                <a:cxn ang="0">
                  <a:pos x="8" y="5"/>
                </a:cxn>
                <a:cxn ang="0">
                  <a:pos x="16" y="3"/>
                </a:cxn>
              </a:cxnLst>
              <a:rect l="0" t="0" r="r" b="b"/>
              <a:pathLst>
                <a:path w="28" h="31">
                  <a:moveTo>
                    <a:pt x="16" y="3"/>
                  </a:moveTo>
                  <a:cubicBezTo>
                    <a:pt x="16" y="3"/>
                    <a:pt x="27" y="15"/>
                    <a:pt x="27" y="20"/>
                  </a:cubicBezTo>
                  <a:cubicBezTo>
                    <a:pt x="28" y="25"/>
                    <a:pt x="22" y="29"/>
                    <a:pt x="18" y="30"/>
                  </a:cubicBezTo>
                  <a:cubicBezTo>
                    <a:pt x="14" y="31"/>
                    <a:pt x="11" y="27"/>
                    <a:pt x="7" y="21"/>
                  </a:cubicBezTo>
                  <a:cubicBezTo>
                    <a:pt x="3" y="16"/>
                    <a:pt x="0" y="11"/>
                    <a:pt x="8" y="5"/>
                  </a:cubicBezTo>
                  <a:cubicBezTo>
                    <a:pt x="15" y="0"/>
                    <a:pt x="15" y="1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29" name="íṧľiďê"/>
            <p:cNvSpPr/>
            <p:nvPr/>
          </p:nvSpPr>
          <p:spPr bwMode="auto">
            <a:xfrm>
              <a:off x="26066750" y="10752138"/>
              <a:ext cx="74613" cy="96838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47" y="61"/>
                </a:cxn>
                <a:cxn ang="0">
                  <a:pos x="33" y="0"/>
                </a:cxn>
                <a:cxn ang="0">
                  <a:pos x="0" y="27"/>
                </a:cxn>
              </a:cxnLst>
              <a:rect l="0" t="0" r="r" b="b"/>
              <a:pathLst>
                <a:path w="47" h="61">
                  <a:moveTo>
                    <a:pt x="0" y="27"/>
                  </a:moveTo>
                  <a:lnTo>
                    <a:pt x="47" y="61"/>
                  </a:lnTo>
                  <a:lnTo>
                    <a:pt x="3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C63300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30" name="işḷîḑè"/>
            <p:cNvSpPr/>
            <p:nvPr/>
          </p:nvSpPr>
          <p:spPr bwMode="auto">
            <a:xfrm>
              <a:off x="19053175" y="7942263"/>
              <a:ext cx="1008063" cy="1158875"/>
            </a:xfrm>
            <a:custGeom>
              <a:avLst/>
              <a:gdLst/>
              <a:ahLst/>
              <a:cxnLst>
                <a:cxn ang="0">
                  <a:pos x="81" y="108"/>
                </a:cxn>
                <a:cxn ang="0">
                  <a:pos x="50" y="77"/>
                </a:cxn>
                <a:cxn ang="0">
                  <a:pos x="23" y="58"/>
                </a:cxn>
                <a:cxn ang="0">
                  <a:pos x="3" y="38"/>
                </a:cxn>
                <a:cxn ang="0">
                  <a:pos x="2" y="28"/>
                </a:cxn>
                <a:cxn ang="0">
                  <a:pos x="5" y="27"/>
                </a:cxn>
                <a:cxn ang="0">
                  <a:pos x="6" y="17"/>
                </a:cxn>
                <a:cxn ang="0">
                  <a:pos x="12" y="17"/>
                </a:cxn>
                <a:cxn ang="0">
                  <a:pos x="15" y="9"/>
                </a:cxn>
                <a:cxn ang="0">
                  <a:pos x="20" y="9"/>
                </a:cxn>
                <a:cxn ang="0">
                  <a:pos x="21" y="1"/>
                </a:cxn>
                <a:cxn ang="0">
                  <a:pos x="30" y="4"/>
                </a:cxn>
                <a:cxn ang="0">
                  <a:pos x="32" y="6"/>
                </a:cxn>
                <a:cxn ang="0">
                  <a:pos x="41" y="4"/>
                </a:cxn>
                <a:cxn ang="0">
                  <a:pos x="49" y="8"/>
                </a:cxn>
                <a:cxn ang="0">
                  <a:pos x="56" y="22"/>
                </a:cxn>
                <a:cxn ang="0">
                  <a:pos x="59" y="41"/>
                </a:cxn>
                <a:cxn ang="0">
                  <a:pos x="92" y="70"/>
                </a:cxn>
                <a:cxn ang="0">
                  <a:pos x="88" y="95"/>
                </a:cxn>
                <a:cxn ang="0">
                  <a:pos x="81" y="108"/>
                </a:cxn>
              </a:cxnLst>
              <a:rect l="0" t="0" r="r" b="b"/>
              <a:pathLst>
                <a:path w="94" h="108">
                  <a:moveTo>
                    <a:pt x="81" y="108"/>
                  </a:moveTo>
                  <a:cubicBezTo>
                    <a:pt x="81" y="108"/>
                    <a:pt x="54" y="83"/>
                    <a:pt x="50" y="77"/>
                  </a:cubicBezTo>
                  <a:cubicBezTo>
                    <a:pt x="46" y="70"/>
                    <a:pt x="32" y="63"/>
                    <a:pt x="23" y="58"/>
                  </a:cubicBezTo>
                  <a:cubicBezTo>
                    <a:pt x="15" y="53"/>
                    <a:pt x="5" y="44"/>
                    <a:pt x="3" y="38"/>
                  </a:cubicBezTo>
                  <a:cubicBezTo>
                    <a:pt x="1" y="33"/>
                    <a:pt x="0" y="29"/>
                    <a:pt x="2" y="28"/>
                  </a:cubicBezTo>
                  <a:cubicBezTo>
                    <a:pt x="4" y="27"/>
                    <a:pt x="5" y="27"/>
                    <a:pt x="5" y="27"/>
                  </a:cubicBezTo>
                  <a:cubicBezTo>
                    <a:pt x="5" y="27"/>
                    <a:pt x="2" y="20"/>
                    <a:pt x="6" y="17"/>
                  </a:cubicBezTo>
                  <a:cubicBezTo>
                    <a:pt x="9" y="14"/>
                    <a:pt x="12" y="17"/>
                    <a:pt x="12" y="17"/>
                  </a:cubicBezTo>
                  <a:cubicBezTo>
                    <a:pt x="12" y="17"/>
                    <a:pt x="11" y="11"/>
                    <a:pt x="15" y="9"/>
                  </a:cubicBezTo>
                  <a:cubicBezTo>
                    <a:pt x="18" y="7"/>
                    <a:pt x="20" y="9"/>
                    <a:pt x="20" y="9"/>
                  </a:cubicBezTo>
                  <a:cubicBezTo>
                    <a:pt x="20" y="9"/>
                    <a:pt x="17" y="3"/>
                    <a:pt x="21" y="1"/>
                  </a:cubicBezTo>
                  <a:cubicBezTo>
                    <a:pt x="25" y="0"/>
                    <a:pt x="29" y="1"/>
                    <a:pt x="30" y="4"/>
                  </a:cubicBezTo>
                  <a:cubicBezTo>
                    <a:pt x="31" y="6"/>
                    <a:pt x="32" y="6"/>
                    <a:pt x="32" y="6"/>
                  </a:cubicBezTo>
                  <a:cubicBezTo>
                    <a:pt x="32" y="6"/>
                    <a:pt x="38" y="5"/>
                    <a:pt x="41" y="4"/>
                  </a:cubicBezTo>
                  <a:cubicBezTo>
                    <a:pt x="44" y="3"/>
                    <a:pt x="47" y="5"/>
                    <a:pt x="49" y="8"/>
                  </a:cubicBezTo>
                  <a:cubicBezTo>
                    <a:pt x="52" y="10"/>
                    <a:pt x="55" y="14"/>
                    <a:pt x="56" y="22"/>
                  </a:cubicBezTo>
                  <a:cubicBezTo>
                    <a:pt x="57" y="29"/>
                    <a:pt x="54" y="38"/>
                    <a:pt x="59" y="41"/>
                  </a:cubicBezTo>
                  <a:cubicBezTo>
                    <a:pt x="64" y="44"/>
                    <a:pt x="90" y="67"/>
                    <a:pt x="92" y="70"/>
                  </a:cubicBezTo>
                  <a:cubicBezTo>
                    <a:pt x="94" y="72"/>
                    <a:pt x="90" y="91"/>
                    <a:pt x="88" y="95"/>
                  </a:cubicBezTo>
                  <a:cubicBezTo>
                    <a:pt x="87" y="100"/>
                    <a:pt x="81" y="108"/>
                    <a:pt x="81" y="108"/>
                  </a:cubicBezTo>
                  <a:close/>
                </a:path>
              </a:pathLst>
            </a:custGeom>
            <a:solidFill>
              <a:srgbClr val="ED936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31" name="ïş1ïḓé"/>
            <p:cNvSpPr/>
            <p:nvPr/>
          </p:nvSpPr>
          <p:spPr bwMode="auto">
            <a:xfrm>
              <a:off x="21680488" y="7910513"/>
              <a:ext cx="696913" cy="1876425"/>
            </a:xfrm>
            <a:custGeom>
              <a:avLst/>
              <a:gdLst/>
              <a:ahLst/>
              <a:cxnLst>
                <a:cxn ang="0">
                  <a:pos x="13" y="59"/>
                </a:cxn>
                <a:cxn ang="0">
                  <a:pos x="34" y="29"/>
                </a:cxn>
                <a:cxn ang="0">
                  <a:pos x="45" y="3"/>
                </a:cxn>
                <a:cxn ang="0">
                  <a:pos x="50" y="2"/>
                </a:cxn>
                <a:cxn ang="0">
                  <a:pos x="41" y="30"/>
                </a:cxn>
                <a:cxn ang="0">
                  <a:pos x="44" y="64"/>
                </a:cxn>
                <a:cxn ang="0">
                  <a:pos x="45" y="118"/>
                </a:cxn>
                <a:cxn ang="0">
                  <a:pos x="61" y="159"/>
                </a:cxn>
                <a:cxn ang="0">
                  <a:pos x="65" y="175"/>
                </a:cxn>
                <a:cxn ang="0">
                  <a:pos x="14" y="116"/>
                </a:cxn>
                <a:cxn ang="0">
                  <a:pos x="14" y="93"/>
                </a:cxn>
                <a:cxn ang="0">
                  <a:pos x="10" y="76"/>
                </a:cxn>
                <a:cxn ang="0">
                  <a:pos x="0" y="69"/>
                </a:cxn>
                <a:cxn ang="0">
                  <a:pos x="13" y="59"/>
                </a:cxn>
              </a:cxnLst>
              <a:rect l="0" t="0" r="r" b="b"/>
              <a:pathLst>
                <a:path w="65" h="175">
                  <a:moveTo>
                    <a:pt x="13" y="59"/>
                  </a:moveTo>
                  <a:cubicBezTo>
                    <a:pt x="13" y="59"/>
                    <a:pt x="28" y="35"/>
                    <a:pt x="34" y="29"/>
                  </a:cubicBezTo>
                  <a:cubicBezTo>
                    <a:pt x="39" y="22"/>
                    <a:pt x="42" y="7"/>
                    <a:pt x="45" y="3"/>
                  </a:cubicBezTo>
                  <a:cubicBezTo>
                    <a:pt x="47" y="0"/>
                    <a:pt x="50" y="2"/>
                    <a:pt x="50" y="2"/>
                  </a:cubicBezTo>
                  <a:cubicBezTo>
                    <a:pt x="50" y="2"/>
                    <a:pt x="40" y="21"/>
                    <a:pt x="41" y="30"/>
                  </a:cubicBezTo>
                  <a:cubicBezTo>
                    <a:pt x="42" y="39"/>
                    <a:pt x="43" y="53"/>
                    <a:pt x="44" y="64"/>
                  </a:cubicBezTo>
                  <a:cubicBezTo>
                    <a:pt x="45" y="75"/>
                    <a:pt x="42" y="100"/>
                    <a:pt x="45" y="118"/>
                  </a:cubicBezTo>
                  <a:cubicBezTo>
                    <a:pt x="48" y="137"/>
                    <a:pt x="59" y="153"/>
                    <a:pt x="61" y="159"/>
                  </a:cubicBezTo>
                  <a:cubicBezTo>
                    <a:pt x="64" y="165"/>
                    <a:pt x="65" y="175"/>
                    <a:pt x="65" y="175"/>
                  </a:cubicBezTo>
                  <a:cubicBezTo>
                    <a:pt x="65" y="175"/>
                    <a:pt x="16" y="130"/>
                    <a:pt x="14" y="116"/>
                  </a:cubicBezTo>
                  <a:cubicBezTo>
                    <a:pt x="13" y="102"/>
                    <a:pt x="13" y="98"/>
                    <a:pt x="14" y="93"/>
                  </a:cubicBezTo>
                  <a:cubicBezTo>
                    <a:pt x="15" y="87"/>
                    <a:pt x="13" y="79"/>
                    <a:pt x="10" y="76"/>
                  </a:cubicBezTo>
                  <a:cubicBezTo>
                    <a:pt x="7" y="73"/>
                    <a:pt x="0" y="69"/>
                    <a:pt x="0" y="69"/>
                  </a:cubicBezTo>
                  <a:cubicBezTo>
                    <a:pt x="0" y="69"/>
                    <a:pt x="9" y="65"/>
                    <a:pt x="13" y="5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32" name="ísľiḑe"/>
            <p:cNvSpPr/>
            <p:nvPr/>
          </p:nvSpPr>
          <p:spPr bwMode="auto">
            <a:xfrm>
              <a:off x="21069300" y="7234238"/>
              <a:ext cx="1296988" cy="1490663"/>
            </a:xfrm>
            <a:custGeom>
              <a:avLst/>
              <a:gdLst/>
              <a:ahLst/>
              <a:cxnLst>
                <a:cxn ang="0">
                  <a:pos x="113" y="59"/>
                </a:cxn>
                <a:cxn ang="0">
                  <a:pos x="106" y="63"/>
                </a:cxn>
                <a:cxn ang="0">
                  <a:pos x="106" y="67"/>
                </a:cxn>
                <a:cxn ang="0">
                  <a:pos x="104" y="72"/>
                </a:cxn>
                <a:cxn ang="0">
                  <a:pos x="98" y="95"/>
                </a:cxn>
                <a:cxn ang="0">
                  <a:pos x="92" y="119"/>
                </a:cxn>
                <a:cxn ang="0">
                  <a:pos x="77" y="138"/>
                </a:cxn>
                <a:cxn ang="0">
                  <a:pos x="65" y="132"/>
                </a:cxn>
                <a:cxn ang="0">
                  <a:pos x="43" y="137"/>
                </a:cxn>
                <a:cxn ang="0">
                  <a:pos x="39" y="128"/>
                </a:cxn>
                <a:cxn ang="0">
                  <a:pos x="36" y="122"/>
                </a:cxn>
                <a:cxn ang="0">
                  <a:pos x="32" y="116"/>
                </a:cxn>
                <a:cxn ang="0">
                  <a:pos x="26" y="115"/>
                </a:cxn>
                <a:cxn ang="0">
                  <a:pos x="25" y="107"/>
                </a:cxn>
                <a:cxn ang="0">
                  <a:pos x="13" y="107"/>
                </a:cxn>
                <a:cxn ang="0">
                  <a:pos x="13" y="89"/>
                </a:cxn>
                <a:cxn ang="0">
                  <a:pos x="12" y="77"/>
                </a:cxn>
                <a:cxn ang="0">
                  <a:pos x="6" y="67"/>
                </a:cxn>
                <a:cxn ang="0">
                  <a:pos x="8" y="56"/>
                </a:cxn>
                <a:cxn ang="0">
                  <a:pos x="7" y="53"/>
                </a:cxn>
                <a:cxn ang="0">
                  <a:pos x="7" y="51"/>
                </a:cxn>
                <a:cxn ang="0">
                  <a:pos x="3" y="56"/>
                </a:cxn>
                <a:cxn ang="0">
                  <a:pos x="3" y="63"/>
                </a:cxn>
                <a:cxn ang="0">
                  <a:pos x="0" y="51"/>
                </a:cxn>
                <a:cxn ang="0">
                  <a:pos x="18" y="16"/>
                </a:cxn>
                <a:cxn ang="0">
                  <a:pos x="66" y="3"/>
                </a:cxn>
                <a:cxn ang="0">
                  <a:pos x="77" y="10"/>
                </a:cxn>
                <a:cxn ang="0">
                  <a:pos x="94" y="15"/>
                </a:cxn>
                <a:cxn ang="0">
                  <a:pos x="119" y="53"/>
                </a:cxn>
                <a:cxn ang="0">
                  <a:pos x="113" y="59"/>
                </a:cxn>
              </a:cxnLst>
              <a:rect l="0" t="0" r="r" b="b"/>
              <a:pathLst>
                <a:path w="121" h="139">
                  <a:moveTo>
                    <a:pt x="113" y="59"/>
                  </a:moveTo>
                  <a:cubicBezTo>
                    <a:pt x="111" y="60"/>
                    <a:pt x="105" y="61"/>
                    <a:pt x="106" y="63"/>
                  </a:cubicBezTo>
                  <a:cubicBezTo>
                    <a:pt x="107" y="65"/>
                    <a:pt x="107" y="66"/>
                    <a:pt x="106" y="67"/>
                  </a:cubicBezTo>
                  <a:cubicBezTo>
                    <a:pt x="106" y="67"/>
                    <a:pt x="105" y="69"/>
                    <a:pt x="104" y="72"/>
                  </a:cubicBezTo>
                  <a:cubicBezTo>
                    <a:pt x="101" y="78"/>
                    <a:pt x="97" y="90"/>
                    <a:pt x="98" y="95"/>
                  </a:cubicBezTo>
                  <a:cubicBezTo>
                    <a:pt x="99" y="102"/>
                    <a:pt x="99" y="110"/>
                    <a:pt x="92" y="119"/>
                  </a:cubicBezTo>
                  <a:cubicBezTo>
                    <a:pt x="85" y="127"/>
                    <a:pt x="77" y="138"/>
                    <a:pt x="77" y="138"/>
                  </a:cubicBezTo>
                  <a:cubicBezTo>
                    <a:pt x="77" y="138"/>
                    <a:pt x="72" y="128"/>
                    <a:pt x="65" y="132"/>
                  </a:cubicBezTo>
                  <a:cubicBezTo>
                    <a:pt x="58" y="135"/>
                    <a:pt x="48" y="139"/>
                    <a:pt x="43" y="137"/>
                  </a:cubicBezTo>
                  <a:cubicBezTo>
                    <a:pt x="38" y="135"/>
                    <a:pt x="38" y="129"/>
                    <a:pt x="39" y="128"/>
                  </a:cubicBezTo>
                  <a:cubicBezTo>
                    <a:pt x="39" y="126"/>
                    <a:pt x="39" y="125"/>
                    <a:pt x="36" y="122"/>
                  </a:cubicBezTo>
                  <a:cubicBezTo>
                    <a:pt x="33" y="119"/>
                    <a:pt x="32" y="116"/>
                    <a:pt x="32" y="116"/>
                  </a:cubicBezTo>
                  <a:cubicBezTo>
                    <a:pt x="32" y="116"/>
                    <a:pt x="26" y="118"/>
                    <a:pt x="26" y="115"/>
                  </a:cubicBezTo>
                  <a:cubicBezTo>
                    <a:pt x="25" y="112"/>
                    <a:pt x="27" y="108"/>
                    <a:pt x="25" y="107"/>
                  </a:cubicBezTo>
                  <a:cubicBezTo>
                    <a:pt x="23" y="106"/>
                    <a:pt x="15" y="112"/>
                    <a:pt x="13" y="107"/>
                  </a:cubicBezTo>
                  <a:cubicBezTo>
                    <a:pt x="11" y="102"/>
                    <a:pt x="12" y="93"/>
                    <a:pt x="13" y="89"/>
                  </a:cubicBezTo>
                  <a:cubicBezTo>
                    <a:pt x="13" y="84"/>
                    <a:pt x="16" y="81"/>
                    <a:pt x="12" y="77"/>
                  </a:cubicBezTo>
                  <a:cubicBezTo>
                    <a:pt x="8" y="74"/>
                    <a:pt x="5" y="71"/>
                    <a:pt x="6" y="67"/>
                  </a:cubicBezTo>
                  <a:cubicBezTo>
                    <a:pt x="7" y="63"/>
                    <a:pt x="8" y="58"/>
                    <a:pt x="8" y="56"/>
                  </a:cubicBezTo>
                  <a:cubicBezTo>
                    <a:pt x="8" y="55"/>
                    <a:pt x="8" y="53"/>
                    <a:pt x="7" y="53"/>
                  </a:cubicBezTo>
                  <a:cubicBezTo>
                    <a:pt x="7" y="52"/>
                    <a:pt x="7" y="51"/>
                    <a:pt x="7" y="51"/>
                  </a:cubicBezTo>
                  <a:cubicBezTo>
                    <a:pt x="7" y="51"/>
                    <a:pt x="3" y="55"/>
                    <a:pt x="3" y="56"/>
                  </a:cubicBezTo>
                  <a:cubicBezTo>
                    <a:pt x="3" y="58"/>
                    <a:pt x="3" y="63"/>
                    <a:pt x="3" y="63"/>
                  </a:cubicBezTo>
                  <a:cubicBezTo>
                    <a:pt x="3" y="63"/>
                    <a:pt x="0" y="58"/>
                    <a:pt x="0" y="51"/>
                  </a:cubicBezTo>
                  <a:cubicBezTo>
                    <a:pt x="1" y="43"/>
                    <a:pt x="2" y="32"/>
                    <a:pt x="18" y="16"/>
                  </a:cubicBezTo>
                  <a:cubicBezTo>
                    <a:pt x="34" y="0"/>
                    <a:pt x="54" y="1"/>
                    <a:pt x="66" y="3"/>
                  </a:cubicBezTo>
                  <a:cubicBezTo>
                    <a:pt x="78" y="5"/>
                    <a:pt x="77" y="10"/>
                    <a:pt x="77" y="10"/>
                  </a:cubicBezTo>
                  <a:cubicBezTo>
                    <a:pt x="77" y="10"/>
                    <a:pt x="87" y="8"/>
                    <a:pt x="94" y="15"/>
                  </a:cubicBezTo>
                  <a:cubicBezTo>
                    <a:pt x="100" y="21"/>
                    <a:pt x="117" y="51"/>
                    <a:pt x="119" y="53"/>
                  </a:cubicBezTo>
                  <a:cubicBezTo>
                    <a:pt x="121" y="55"/>
                    <a:pt x="115" y="58"/>
                    <a:pt x="113" y="59"/>
                  </a:cubicBezTo>
                  <a:close/>
                </a:path>
              </a:pathLst>
            </a:custGeom>
            <a:solidFill>
              <a:srgbClr val="ED936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33" name="ïŝlîďé"/>
            <p:cNvSpPr/>
            <p:nvPr/>
          </p:nvSpPr>
          <p:spPr bwMode="auto">
            <a:xfrm>
              <a:off x="21069300" y="7234238"/>
              <a:ext cx="1296988" cy="773113"/>
            </a:xfrm>
            <a:custGeom>
              <a:avLst/>
              <a:gdLst/>
              <a:ahLst/>
              <a:cxnLst>
                <a:cxn ang="0">
                  <a:pos x="113" y="59"/>
                </a:cxn>
                <a:cxn ang="0">
                  <a:pos x="106" y="63"/>
                </a:cxn>
                <a:cxn ang="0">
                  <a:pos x="106" y="67"/>
                </a:cxn>
                <a:cxn ang="0">
                  <a:pos x="104" y="72"/>
                </a:cxn>
                <a:cxn ang="0">
                  <a:pos x="98" y="70"/>
                </a:cxn>
                <a:cxn ang="0">
                  <a:pos x="90" y="70"/>
                </a:cxn>
                <a:cxn ang="0">
                  <a:pos x="87" y="68"/>
                </a:cxn>
                <a:cxn ang="0">
                  <a:pos x="82" y="69"/>
                </a:cxn>
                <a:cxn ang="0">
                  <a:pos x="81" y="65"/>
                </a:cxn>
                <a:cxn ang="0">
                  <a:pos x="79" y="70"/>
                </a:cxn>
                <a:cxn ang="0">
                  <a:pos x="75" y="61"/>
                </a:cxn>
                <a:cxn ang="0">
                  <a:pos x="75" y="50"/>
                </a:cxn>
                <a:cxn ang="0">
                  <a:pos x="64" y="43"/>
                </a:cxn>
                <a:cxn ang="0">
                  <a:pos x="56" y="61"/>
                </a:cxn>
                <a:cxn ang="0">
                  <a:pos x="49" y="71"/>
                </a:cxn>
                <a:cxn ang="0">
                  <a:pos x="49" y="66"/>
                </a:cxn>
                <a:cxn ang="0">
                  <a:pos x="45" y="72"/>
                </a:cxn>
                <a:cxn ang="0">
                  <a:pos x="45" y="68"/>
                </a:cxn>
                <a:cxn ang="0">
                  <a:pos x="37" y="50"/>
                </a:cxn>
                <a:cxn ang="0">
                  <a:pos x="23" y="42"/>
                </a:cxn>
                <a:cxn ang="0">
                  <a:pos x="10" y="45"/>
                </a:cxn>
                <a:cxn ang="0">
                  <a:pos x="7" y="53"/>
                </a:cxn>
                <a:cxn ang="0">
                  <a:pos x="7" y="51"/>
                </a:cxn>
                <a:cxn ang="0">
                  <a:pos x="3" y="56"/>
                </a:cxn>
                <a:cxn ang="0">
                  <a:pos x="3" y="63"/>
                </a:cxn>
                <a:cxn ang="0">
                  <a:pos x="0" y="51"/>
                </a:cxn>
                <a:cxn ang="0">
                  <a:pos x="18" y="16"/>
                </a:cxn>
                <a:cxn ang="0">
                  <a:pos x="66" y="3"/>
                </a:cxn>
                <a:cxn ang="0">
                  <a:pos x="77" y="10"/>
                </a:cxn>
                <a:cxn ang="0">
                  <a:pos x="94" y="15"/>
                </a:cxn>
                <a:cxn ang="0">
                  <a:pos x="119" y="53"/>
                </a:cxn>
                <a:cxn ang="0">
                  <a:pos x="113" y="59"/>
                </a:cxn>
              </a:cxnLst>
              <a:rect l="0" t="0" r="r" b="b"/>
              <a:pathLst>
                <a:path w="121" h="72">
                  <a:moveTo>
                    <a:pt x="113" y="59"/>
                  </a:moveTo>
                  <a:cubicBezTo>
                    <a:pt x="111" y="60"/>
                    <a:pt x="105" y="61"/>
                    <a:pt x="106" y="63"/>
                  </a:cubicBezTo>
                  <a:cubicBezTo>
                    <a:pt x="107" y="65"/>
                    <a:pt x="107" y="66"/>
                    <a:pt x="106" y="67"/>
                  </a:cubicBezTo>
                  <a:cubicBezTo>
                    <a:pt x="106" y="67"/>
                    <a:pt x="105" y="69"/>
                    <a:pt x="104" y="72"/>
                  </a:cubicBezTo>
                  <a:cubicBezTo>
                    <a:pt x="102" y="70"/>
                    <a:pt x="99" y="69"/>
                    <a:pt x="98" y="70"/>
                  </a:cubicBezTo>
                  <a:cubicBezTo>
                    <a:pt x="95" y="72"/>
                    <a:pt x="91" y="71"/>
                    <a:pt x="90" y="70"/>
                  </a:cubicBezTo>
                  <a:cubicBezTo>
                    <a:pt x="89" y="69"/>
                    <a:pt x="89" y="65"/>
                    <a:pt x="87" y="68"/>
                  </a:cubicBezTo>
                  <a:cubicBezTo>
                    <a:pt x="84" y="71"/>
                    <a:pt x="82" y="71"/>
                    <a:pt x="82" y="69"/>
                  </a:cubicBezTo>
                  <a:cubicBezTo>
                    <a:pt x="82" y="67"/>
                    <a:pt x="83" y="61"/>
                    <a:pt x="81" y="65"/>
                  </a:cubicBezTo>
                  <a:cubicBezTo>
                    <a:pt x="79" y="69"/>
                    <a:pt x="79" y="70"/>
                    <a:pt x="79" y="70"/>
                  </a:cubicBezTo>
                  <a:cubicBezTo>
                    <a:pt x="79" y="70"/>
                    <a:pt x="75" y="63"/>
                    <a:pt x="75" y="61"/>
                  </a:cubicBezTo>
                  <a:cubicBezTo>
                    <a:pt x="75" y="59"/>
                    <a:pt x="76" y="56"/>
                    <a:pt x="75" y="50"/>
                  </a:cubicBezTo>
                  <a:cubicBezTo>
                    <a:pt x="74" y="45"/>
                    <a:pt x="70" y="36"/>
                    <a:pt x="64" y="43"/>
                  </a:cubicBezTo>
                  <a:cubicBezTo>
                    <a:pt x="58" y="49"/>
                    <a:pt x="57" y="55"/>
                    <a:pt x="56" y="61"/>
                  </a:cubicBezTo>
                  <a:cubicBezTo>
                    <a:pt x="56" y="66"/>
                    <a:pt x="49" y="71"/>
                    <a:pt x="49" y="71"/>
                  </a:cubicBezTo>
                  <a:cubicBezTo>
                    <a:pt x="49" y="71"/>
                    <a:pt x="50" y="64"/>
                    <a:pt x="49" y="66"/>
                  </a:cubicBezTo>
                  <a:cubicBezTo>
                    <a:pt x="48" y="69"/>
                    <a:pt x="45" y="72"/>
                    <a:pt x="45" y="72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5" y="68"/>
                    <a:pt x="40" y="54"/>
                    <a:pt x="37" y="50"/>
                  </a:cubicBezTo>
                  <a:cubicBezTo>
                    <a:pt x="35" y="46"/>
                    <a:pt x="29" y="43"/>
                    <a:pt x="23" y="42"/>
                  </a:cubicBezTo>
                  <a:cubicBezTo>
                    <a:pt x="17" y="41"/>
                    <a:pt x="11" y="41"/>
                    <a:pt x="10" y="45"/>
                  </a:cubicBezTo>
                  <a:cubicBezTo>
                    <a:pt x="9" y="48"/>
                    <a:pt x="8" y="50"/>
                    <a:pt x="7" y="53"/>
                  </a:cubicBezTo>
                  <a:cubicBezTo>
                    <a:pt x="7" y="52"/>
                    <a:pt x="7" y="51"/>
                    <a:pt x="7" y="51"/>
                  </a:cubicBezTo>
                  <a:cubicBezTo>
                    <a:pt x="7" y="51"/>
                    <a:pt x="3" y="55"/>
                    <a:pt x="3" y="56"/>
                  </a:cubicBezTo>
                  <a:cubicBezTo>
                    <a:pt x="3" y="58"/>
                    <a:pt x="3" y="63"/>
                    <a:pt x="3" y="63"/>
                  </a:cubicBezTo>
                  <a:cubicBezTo>
                    <a:pt x="3" y="63"/>
                    <a:pt x="0" y="58"/>
                    <a:pt x="0" y="51"/>
                  </a:cubicBezTo>
                  <a:cubicBezTo>
                    <a:pt x="1" y="43"/>
                    <a:pt x="2" y="32"/>
                    <a:pt x="18" y="16"/>
                  </a:cubicBezTo>
                  <a:cubicBezTo>
                    <a:pt x="34" y="0"/>
                    <a:pt x="54" y="1"/>
                    <a:pt x="66" y="3"/>
                  </a:cubicBezTo>
                  <a:cubicBezTo>
                    <a:pt x="78" y="5"/>
                    <a:pt x="77" y="10"/>
                    <a:pt x="77" y="10"/>
                  </a:cubicBezTo>
                  <a:cubicBezTo>
                    <a:pt x="77" y="10"/>
                    <a:pt x="87" y="8"/>
                    <a:pt x="94" y="15"/>
                  </a:cubicBezTo>
                  <a:cubicBezTo>
                    <a:pt x="100" y="21"/>
                    <a:pt x="117" y="51"/>
                    <a:pt x="119" y="53"/>
                  </a:cubicBezTo>
                  <a:cubicBezTo>
                    <a:pt x="121" y="55"/>
                    <a:pt x="115" y="58"/>
                    <a:pt x="113" y="59"/>
                  </a:cubicBezTo>
                  <a:close/>
                </a:path>
              </a:pathLst>
            </a:custGeom>
            <a:solidFill>
              <a:srgbClr val="2D1E1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34" name="îsḻîḋê"/>
            <p:cNvSpPr/>
            <p:nvPr/>
          </p:nvSpPr>
          <p:spPr bwMode="auto">
            <a:xfrm>
              <a:off x="19675475" y="8521701"/>
              <a:ext cx="385763" cy="622300"/>
            </a:xfrm>
            <a:custGeom>
              <a:avLst/>
              <a:gdLst/>
              <a:ahLst/>
              <a:cxnLst>
                <a:cxn ang="0">
                  <a:pos x="33" y="14"/>
                </a:cxn>
                <a:cxn ang="0">
                  <a:pos x="19" y="0"/>
                </a:cxn>
                <a:cxn ang="0">
                  <a:pos x="0" y="39"/>
                </a:cxn>
                <a:cxn ang="0">
                  <a:pos x="21" y="58"/>
                </a:cxn>
                <a:cxn ang="0">
                  <a:pos x="33" y="34"/>
                </a:cxn>
                <a:cxn ang="0">
                  <a:pos x="33" y="14"/>
                </a:cxn>
              </a:cxnLst>
              <a:rect l="0" t="0" r="r" b="b"/>
              <a:pathLst>
                <a:path w="36" h="58">
                  <a:moveTo>
                    <a:pt x="33" y="1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1" y="58"/>
                    <a:pt x="29" y="49"/>
                    <a:pt x="33" y="34"/>
                  </a:cubicBezTo>
                  <a:cubicBezTo>
                    <a:pt x="36" y="19"/>
                    <a:pt x="36" y="18"/>
                    <a:pt x="33" y="1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35" name="iśḷïḍè"/>
            <p:cNvSpPr/>
            <p:nvPr/>
          </p:nvSpPr>
          <p:spPr bwMode="auto">
            <a:xfrm>
              <a:off x="24618950" y="8907463"/>
              <a:ext cx="385763" cy="504825"/>
            </a:xfrm>
            <a:custGeom>
              <a:avLst/>
              <a:gdLst/>
              <a:ahLst/>
              <a:cxnLst>
                <a:cxn ang="0">
                  <a:pos x="5" y="47"/>
                </a:cxn>
                <a:cxn ang="0">
                  <a:pos x="0" y="32"/>
                </a:cxn>
                <a:cxn ang="0">
                  <a:pos x="14" y="12"/>
                </a:cxn>
                <a:cxn ang="0">
                  <a:pos x="31" y="0"/>
                </a:cxn>
                <a:cxn ang="0">
                  <a:pos x="36" y="13"/>
                </a:cxn>
                <a:cxn ang="0">
                  <a:pos x="5" y="47"/>
                </a:cxn>
              </a:cxnLst>
              <a:rect l="0" t="0" r="r" b="b"/>
              <a:pathLst>
                <a:path w="36" h="47">
                  <a:moveTo>
                    <a:pt x="5" y="47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20"/>
                    <a:pt x="14" y="12"/>
                  </a:cubicBezTo>
                  <a:cubicBezTo>
                    <a:pt x="25" y="4"/>
                    <a:pt x="31" y="0"/>
                    <a:pt x="31" y="0"/>
                  </a:cubicBezTo>
                  <a:cubicBezTo>
                    <a:pt x="36" y="13"/>
                    <a:pt x="36" y="13"/>
                    <a:pt x="36" y="13"/>
                  </a:cubicBezTo>
                  <a:lnTo>
                    <a:pt x="5" y="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36" name="îślîďe"/>
            <p:cNvSpPr/>
            <p:nvPr/>
          </p:nvSpPr>
          <p:spPr bwMode="auto">
            <a:xfrm>
              <a:off x="21937663" y="8715376"/>
              <a:ext cx="192088" cy="160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" y="54"/>
                </a:cxn>
                <a:cxn ang="0">
                  <a:pos x="121" y="0"/>
                </a:cxn>
                <a:cxn ang="0">
                  <a:pos x="94" y="87"/>
                </a:cxn>
                <a:cxn ang="0">
                  <a:pos x="54" y="101"/>
                </a:cxn>
                <a:cxn ang="0">
                  <a:pos x="0" y="0"/>
                </a:cxn>
              </a:cxnLst>
              <a:rect l="0" t="0" r="r" b="b"/>
              <a:pathLst>
                <a:path w="121" h="101">
                  <a:moveTo>
                    <a:pt x="0" y="0"/>
                  </a:moveTo>
                  <a:lnTo>
                    <a:pt x="74" y="54"/>
                  </a:lnTo>
                  <a:lnTo>
                    <a:pt x="121" y="0"/>
                  </a:lnTo>
                  <a:lnTo>
                    <a:pt x="94" y="87"/>
                  </a:lnTo>
                  <a:lnTo>
                    <a:pt x="54" y="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6E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37" name="íṡḻiďè"/>
            <p:cNvSpPr/>
            <p:nvPr/>
          </p:nvSpPr>
          <p:spPr bwMode="auto">
            <a:xfrm>
              <a:off x="21851938" y="8736013"/>
              <a:ext cx="85725" cy="1397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54" y="88"/>
                </a:cxn>
                <a:cxn ang="0">
                  <a:pos x="13" y="88"/>
                </a:cxn>
                <a:cxn ang="0">
                  <a:pos x="0" y="74"/>
                </a:cxn>
                <a:cxn ang="0">
                  <a:pos x="7" y="61"/>
                </a:cxn>
                <a:cxn ang="0">
                  <a:pos x="40" y="0"/>
                </a:cxn>
              </a:cxnLst>
              <a:rect l="0" t="0" r="r" b="b"/>
              <a:pathLst>
                <a:path w="54" h="88">
                  <a:moveTo>
                    <a:pt x="40" y="0"/>
                  </a:moveTo>
                  <a:lnTo>
                    <a:pt x="54" y="88"/>
                  </a:lnTo>
                  <a:lnTo>
                    <a:pt x="13" y="88"/>
                  </a:lnTo>
                  <a:lnTo>
                    <a:pt x="0" y="74"/>
                  </a:lnTo>
                  <a:lnTo>
                    <a:pt x="7" y="6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C7D6E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sp>
        <p:nvSpPr>
          <p:cNvPr id="46" name="Google Shape;502;p44">
            <a:extLst>
              <a:ext uri="{FF2B5EF4-FFF2-40B4-BE49-F238E27FC236}">
                <a16:creationId xmlns:a16="http://schemas.microsoft.com/office/drawing/2014/main" id="{DDA13C53-BD9B-4442-8CA8-BCA766336A50}"/>
              </a:ext>
            </a:extLst>
          </p:cNvPr>
          <p:cNvSpPr txBox="1"/>
          <p:nvPr/>
        </p:nvSpPr>
        <p:spPr>
          <a:xfrm>
            <a:off x="1459598" y="5000047"/>
            <a:ext cx="69753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47" name="Google Shape;507;p44">
            <a:extLst>
              <a:ext uri="{FF2B5EF4-FFF2-40B4-BE49-F238E27FC236}">
                <a16:creationId xmlns:a16="http://schemas.microsoft.com/office/drawing/2014/main" id="{6DC18DF6-D945-430E-B815-50EB21C3B8B6}"/>
              </a:ext>
            </a:extLst>
          </p:cNvPr>
          <p:cNvGrpSpPr/>
          <p:nvPr/>
        </p:nvGrpSpPr>
        <p:grpSpPr>
          <a:xfrm rot="10800000">
            <a:off x="4678470" y="6172175"/>
            <a:ext cx="537556" cy="136576"/>
            <a:chOff x="2641350" y="846250"/>
            <a:chExt cx="413600" cy="105075"/>
          </a:xfrm>
        </p:grpSpPr>
        <p:sp>
          <p:nvSpPr>
            <p:cNvPr id="48" name="Google Shape;508;p44">
              <a:extLst>
                <a:ext uri="{FF2B5EF4-FFF2-40B4-BE49-F238E27FC236}">
                  <a16:creationId xmlns:a16="http://schemas.microsoft.com/office/drawing/2014/main" id="{276C0759-ABC2-4610-A024-3BCB84E7397E}"/>
                </a:ext>
              </a:extLst>
            </p:cNvPr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509;p44">
              <a:extLst>
                <a:ext uri="{FF2B5EF4-FFF2-40B4-BE49-F238E27FC236}">
                  <a16:creationId xmlns:a16="http://schemas.microsoft.com/office/drawing/2014/main" id="{9DDF9BA8-A06A-4560-B791-1E7FA8724160}"/>
                </a:ext>
              </a:extLst>
            </p:cNvPr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10;p44">
              <a:extLst>
                <a:ext uri="{FF2B5EF4-FFF2-40B4-BE49-F238E27FC236}">
                  <a16:creationId xmlns:a16="http://schemas.microsoft.com/office/drawing/2014/main" id="{6D229D64-4DB1-46BD-B21A-21A0A47B7CD0}"/>
                </a:ext>
              </a:extLst>
            </p:cNvPr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1;p44">
              <a:extLst>
                <a:ext uri="{FF2B5EF4-FFF2-40B4-BE49-F238E27FC236}">
                  <a16:creationId xmlns:a16="http://schemas.microsoft.com/office/drawing/2014/main" id="{27DC3979-3E9F-40E5-80D6-987B54A4DBF2}"/>
                </a:ext>
              </a:extLst>
            </p:cNvPr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" name="Google Shape;512;p44">
            <a:extLst>
              <a:ext uri="{FF2B5EF4-FFF2-40B4-BE49-F238E27FC236}">
                <a16:creationId xmlns:a16="http://schemas.microsoft.com/office/drawing/2014/main" id="{4697273D-6AFB-43C8-957D-C655A3DBD5DB}"/>
              </a:ext>
            </a:extLst>
          </p:cNvPr>
          <p:cNvGrpSpPr/>
          <p:nvPr/>
        </p:nvGrpSpPr>
        <p:grpSpPr>
          <a:xfrm>
            <a:off x="1246328" y="1534670"/>
            <a:ext cx="913425" cy="370975"/>
            <a:chOff x="6514150" y="4420266"/>
            <a:chExt cx="913425" cy="370975"/>
          </a:xfrm>
        </p:grpSpPr>
        <p:sp>
          <p:nvSpPr>
            <p:cNvPr id="53" name="Google Shape;513;p44">
              <a:extLst>
                <a:ext uri="{FF2B5EF4-FFF2-40B4-BE49-F238E27FC236}">
                  <a16:creationId xmlns:a16="http://schemas.microsoft.com/office/drawing/2014/main" id="{C1BF3DC9-8CF1-428C-B6D8-43D07ABC125A}"/>
                </a:ext>
              </a:extLst>
            </p:cNvPr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14;p44">
              <a:extLst>
                <a:ext uri="{FF2B5EF4-FFF2-40B4-BE49-F238E27FC236}">
                  <a16:creationId xmlns:a16="http://schemas.microsoft.com/office/drawing/2014/main" id="{7CAABA29-16AC-4D50-88D9-A9A32C998828}"/>
                </a:ext>
              </a:extLst>
            </p:cNvPr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3E155CF5-CAFE-4D24-8441-31E11BE2BDDA}"/>
              </a:ext>
            </a:extLst>
          </p:cNvPr>
          <p:cNvSpPr txBox="1"/>
          <p:nvPr/>
        </p:nvSpPr>
        <p:spPr>
          <a:xfrm>
            <a:off x="1841683" y="1935820"/>
            <a:ext cx="6261457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“一名</a:t>
            </a:r>
            <a:r>
              <a:rPr lang="en-US" altLang="zh-CN" sz="2000" dirty="0">
                <a:latin typeface="+mn-ea"/>
              </a:rPr>
              <a:t>1920</a:t>
            </a:r>
            <a:r>
              <a:rPr lang="zh-CN" altLang="en-US" sz="2000" dirty="0">
                <a:latin typeface="+mn-ea"/>
              </a:rPr>
              <a:t>因农业机械化失业的工人</a:t>
            </a:r>
            <a:endParaRPr lang="en-US" altLang="zh-CN" sz="20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可以在生产农业拖拉机的共产工作。</a:t>
            </a:r>
            <a:endParaRPr lang="en-US" altLang="zh-CN" sz="20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1980</a:t>
            </a:r>
            <a:r>
              <a:rPr lang="zh-CN" altLang="en-US" sz="2000" dirty="0">
                <a:latin typeface="+mn-ea"/>
              </a:rPr>
              <a:t>年，因工厂破产失业的工人，</a:t>
            </a:r>
            <a:endParaRPr lang="en-US" altLang="zh-CN" sz="20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可以去超市当收银员。</a:t>
            </a:r>
            <a:endParaRPr lang="en-US" altLang="zh-CN" sz="20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但是未来却不能成为一名</a:t>
            </a:r>
            <a:endParaRPr lang="en-US" altLang="zh-CN" sz="20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癌症研究者、无人机驾驶员或人机协同的精算师。”</a:t>
            </a:r>
            <a:endParaRPr lang="en-US" altLang="zh-CN" sz="20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山东大学调查显示，失业率每增加一个百分点，</a:t>
            </a:r>
            <a:endParaRPr lang="en-US" altLang="zh-CN" sz="20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刑事犯罪率将会提升</a:t>
            </a:r>
            <a:r>
              <a:rPr lang="en-US" altLang="zh-CN" sz="2000" dirty="0">
                <a:latin typeface="+mn-ea"/>
              </a:rPr>
              <a:t>0.72</a:t>
            </a:r>
            <a:r>
              <a:rPr lang="zh-CN" altLang="en-US" sz="2000" dirty="0">
                <a:latin typeface="+mn-ea"/>
              </a:rPr>
              <a:t>个百分点。</a:t>
            </a:r>
            <a:endParaRPr lang="en-US" altLang="zh-CN" sz="20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大量的无用人口，造成的是社会的动荡。</a:t>
            </a:r>
            <a:endParaRPr lang="en-US" altLang="zh-CN" sz="2000" dirty="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FE4AA5-534D-465F-8BC6-22A5906104C2}"/>
              </a:ext>
            </a:extLst>
          </p:cNvPr>
          <p:cNvSpPr txBox="1"/>
          <p:nvPr/>
        </p:nvSpPr>
        <p:spPr>
          <a:xfrm>
            <a:off x="905099" y="234631"/>
            <a:ext cx="28008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后果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358e54bd-f935-4718-bf4c-658273a8537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7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8ddaa27-8dc8-4376-99a7-501c1e8133c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5e80740-5b81-4db6-8a2a-792167cc284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8654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3d0f251-761d-48b7-9e77-ec2841965b1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b30c7c3-e246-498b-b436-812c23f7ea9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818ff2-bc69-4b9a-801c-00d9153c8ef3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F7B851"/>
      </a:accent1>
      <a:accent2>
        <a:srgbClr val="355CFE"/>
      </a:accent2>
      <a:accent3>
        <a:srgbClr val="F39676"/>
      </a:accent3>
      <a:accent4>
        <a:srgbClr val="F0A64D"/>
      </a:accent4>
      <a:accent5>
        <a:srgbClr val="818D96"/>
      </a:accent5>
      <a:accent6>
        <a:srgbClr val="525252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7B851"/>
    </a:accent1>
    <a:accent2>
      <a:srgbClr val="355CFE"/>
    </a:accent2>
    <a:accent3>
      <a:srgbClr val="F39676"/>
    </a:accent3>
    <a:accent4>
      <a:srgbClr val="F0A64D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7B851"/>
    </a:accent1>
    <a:accent2>
      <a:srgbClr val="355CFE"/>
    </a:accent2>
    <a:accent3>
      <a:srgbClr val="F39676"/>
    </a:accent3>
    <a:accent4>
      <a:srgbClr val="F0A64D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7B851"/>
    </a:accent1>
    <a:accent2>
      <a:srgbClr val="355CFE"/>
    </a:accent2>
    <a:accent3>
      <a:srgbClr val="F39676"/>
    </a:accent3>
    <a:accent4>
      <a:srgbClr val="F0A64D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213</TotalTime>
  <Words>793</Words>
  <Application>Microsoft Office PowerPoint</Application>
  <PresentationFormat>宽屏</PresentationFormat>
  <Paragraphs>121</Paragraphs>
  <Slides>18</Slides>
  <Notes>0</Notes>
  <HiddenSlides>0</HiddenSlides>
  <MMClips>2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微软雅黑</vt:lpstr>
      <vt:lpstr>Arial</vt:lpstr>
      <vt:lpstr>Calibri</vt:lpstr>
      <vt:lpstr>Impact</vt:lpstr>
      <vt:lpstr>Raleway</vt:lpstr>
      <vt:lpstr>主题5</vt:lpstr>
      <vt:lpstr>就业：         与机器的时代拉锯战</vt:lpstr>
      <vt:lpstr>PowerPoint 演示文稿</vt:lpstr>
      <vt:lpstr>智能发展</vt:lpstr>
      <vt:lpstr>认知能力</vt:lpstr>
      <vt:lpstr>PowerPoint 演示文稿</vt:lpstr>
      <vt:lpstr>失业危机</vt:lpstr>
      <vt:lpstr>PowerPoint 演示文稿</vt:lpstr>
      <vt:lpstr>PowerPoint 演示文稿</vt:lpstr>
      <vt:lpstr>PowerPoint 演示文稿</vt:lpstr>
      <vt:lpstr>PowerPoint 演示文稿</vt:lpstr>
      <vt:lpstr>政府措施</vt:lpstr>
      <vt:lpstr>全民基本收入 Universal/Unconditional Basic Income</vt:lpstr>
      <vt:lpstr>PowerPoint 演示文稿</vt:lpstr>
      <vt:lpstr>PowerPoint 演示文稿</vt:lpstr>
      <vt:lpstr>全民基本服务 Universal/Unconditional Basic Services</vt:lpstr>
      <vt:lpstr>中国政策</vt:lpstr>
      <vt:lpstr>PowerPoint 演示文稿</vt:lpstr>
      <vt:lpstr>THANK YOU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周 纤云</cp:lastModifiedBy>
  <cp:revision>8</cp:revision>
  <cp:lastPrinted>2018-04-12T16:00:00Z</cp:lastPrinted>
  <dcterms:created xsi:type="dcterms:W3CDTF">2018-04-12T16:00:00Z</dcterms:created>
  <dcterms:modified xsi:type="dcterms:W3CDTF">2022-04-22T16:37:35Z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2052-11.1.0.9584</vt:lpwstr>
  </property>
</Properties>
</file>