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700" r:id="rId4"/>
  </p:sldMasterIdLst>
  <p:notesMasterIdLst>
    <p:notesMasterId r:id="rId24"/>
  </p:notesMasterIdLst>
  <p:sldIdLst>
    <p:sldId id="311" r:id="rId5"/>
    <p:sldId id="338" r:id="rId6"/>
    <p:sldId id="339" r:id="rId7"/>
    <p:sldId id="360" r:id="rId8"/>
    <p:sldId id="361" r:id="rId9"/>
    <p:sldId id="392" r:id="rId10"/>
    <p:sldId id="298" r:id="rId11"/>
    <p:sldId id="300" r:id="rId12"/>
    <p:sldId id="385" r:id="rId13"/>
    <p:sldId id="386" r:id="rId14"/>
    <p:sldId id="390" r:id="rId15"/>
    <p:sldId id="391" r:id="rId16"/>
    <p:sldId id="305" r:id="rId17"/>
    <p:sldId id="314" r:id="rId18"/>
    <p:sldId id="383" r:id="rId19"/>
    <p:sldId id="365" r:id="rId20"/>
    <p:sldId id="304" r:id="rId21"/>
    <p:sldId id="384" r:id="rId22"/>
    <p:sldId id="31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2" autoAdjust="0"/>
    <p:restoredTop sz="60275" autoAdjust="0"/>
  </p:normalViewPr>
  <p:slideViewPr>
    <p:cSldViewPr snapToGrid="0">
      <p:cViewPr varScale="1">
        <p:scale>
          <a:sx n="47" d="100"/>
          <a:sy n="47" d="100"/>
        </p:scale>
        <p:origin x="158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8B887-1FB1-48CC-85D3-8DBF57D336C1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1334A-1B9C-4795-8F85-9329F095F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多个数相加时，可以用乘来代替</a:t>
            </a:r>
            <a:endParaRPr lang="en-US" altLang="zh-CN" dirty="0"/>
          </a:p>
          <a:p>
            <a:r>
              <a:rPr lang="zh-CN" altLang="en-US" dirty="0"/>
              <a:t>整数可以这样，分数自然也可以这样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1334A-1B9C-4795-8F85-9329F095F0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6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从实际问题出发，作出一个实际问题的假设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1334A-1B9C-4795-8F85-9329F095F0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8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1334A-1B9C-4795-8F85-9329F095F0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7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88065">
            <a:extLst>
              <a:ext uri="{FF2B5EF4-FFF2-40B4-BE49-F238E27FC236}">
                <a16:creationId xmlns:a16="http://schemas.microsoft.com/office/drawing/2014/main" id="{8D0FC085-EDDC-37D6-7309-86A751C596B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文本占位符 88066">
            <a:extLst>
              <a:ext uri="{FF2B5EF4-FFF2-40B4-BE49-F238E27FC236}">
                <a16:creationId xmlns:a16="http://schemas.microsoft.com/office/drawing/2014/main" id="{D1811590-6709-BF54-5042-D270BE7182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2CB2FE9D-4CBC-066A-E9A5-AB15C5E66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3236677-ACE9-4D63-899C-2357013F3B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92161">
            <a:extLst>
              <a:ext uri="{FF2B5EF4-FFF2-40B4-BE49-F238E27FC236}">
                <a16:creationId xmlns:a16="http://schemas.microsoft.com/office/drawing/2014/main" id="{49836A62-A089-A56F-C95A-48C2F9C215E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文本占位符 92162">
            <a:extLst>
              <a:ext uri="{FF2B5EF4-FFF2-40B4-BE49-F238E27FC236}">
                <a16:creationId xmlns:a16="http://schemas.microsoft.com/office/drawing/2014/main" id="{364ECF7A-4A75-9F5A-2FC9-4239F09F6B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3D094332-535C-2C98-2836-EE2570F5B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B3BC336-9A00-4A11-92FB-36304C53BB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073">
            <a:extLst>
              <a:ext uri="{FF2B5EF4-FFF2-40B4-BE49-F238E27FC236}">
                <a16:creationId xmlns:a16="http://schemas.microsoft.com/office/drawing/2014/main" id="{A527C374-B82C-DC60-BB01-EEBC64B4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2" y="3340101"/>
            <a:ext cx="10204449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75" name="标题 3074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3076" name="副标题 3075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076">
            <a:extLst>
              <a:ext uri="{FF2B5EF4-FFF2-40B4-BE49-F238E27FC236}">
                <a16:creationId xmlns:a16="http://schemas.microsoft.com/office/drawing/2014/main" id="{88388FF6-C0DB-866B-42C8-5A3E6E10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077">
            <a:extLst>
              <a:ext uri="{FF2B5EF4-FFF2-40B4-BE49-F238E27FC236}">
                <a16:creationId xmlns:a16="http://schemas.microsoft.com/office/drawing/2014/main" id="{50677022-B419-FCFC-8341-BDF0A5E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078">
            <a:extLst>
              <a:ext uri="{FF2B5EF4-FFF2-40B4-BE49-F238E27FC236}">
                <a16:creationId xmlns:a16="http://schemas.microsoft.com/office/drawing/2014/main" id="{6919C41F-50C4-D69F-B5AA-D85BC53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C2FF420-50BA-40D0-B731-5AEC91E0A9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25688"/>
      </p:ext>
    </p:extLst>
  </p:cSld>
  <p:clrMapOvr>
    <a:masterClrMapping/>
  </p:clrMapOvr>
  <p:transition spd="med">
    <p:dissolv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1">
            <a:extLst>
              <a:ext uri="{FF2B5EF4-FFF2-40B4-BE49-F238E27FC236}">
                <a16:creationId xmlns:a16="http://schemas.microsoft.com/office/drawing/2014/main" id="{0875B1D4-D384-FDE3-FD6C-E9898D0A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052">
            <a:extLst>
              <a:ext uri="{FF2B5EF4-FFF2-40B4-BE49-F238E27FC236}">
                <a16:creationId xmlns:a16="http://schemas.microsoft.com/office/drawing/2014/main" id="{6AFD78A5-9EB1-248F-BF9E-E946B130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053">
            <a:extLst>
              <a:ext uri="{FF2B5EF4-FFF2-40B4-BE49-F238E27FC236}">
                <a16:creationId xmlns:a16="http://schemas.microsoft.com/office/drawing/2014/main" id="{E1C21EA4-85DD-27F1-DB2F-8F421918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16CBC-DF1B-413D-8119-5FE0404356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16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1" y="457200"/>
            <a:ext cx="7622209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1">
            <a:extLst>
              <a:ext uri="{FF2B5EF4-FFF2-40B4-BE49-F238E27FC236}">
                <a16:creationId xmlns:a16="http://schemas.microsoft.com/office/drawing/2014/main" id="{8330BAF4-C1AC-F61E-827C-87E37322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052">
            <a:extLst>
              <a:ext uri="{FF2B5EF4-FFF2-40B4-BE49-F238E27FC236}">
                <a16:creationId xmlns:a16="http://schemas.microsoft.com/office/drawing/2014/main" id="{C33419D9-9300-D8E6-8318-764A760E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053">
            <a:extLst>
              <a:ext uri="{FF2B5EF4-FFF2-40B4-BE49-F238E27FC236}">
                <a16:creationId xmlns:a16="http://schemas.microsoft.com/office/drawing/2014/main" id="{CC51E8A1-58A5-EF35-5891-4298F71F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CD531-BC69-4AB9-9259-627161B8E0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53264"/>
      </p:ext>
    </p:extLst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051">
            <a:extLst>
              <a:ext uri="{FF2B5EF4-FFF2-40B4-BE49-F238E27FC236}">
                <a16:creationId xmlns:a16="http://schemas.microsoft.com/office/drawing/2014/main" id="{CCA22E1E-DCD2-03E1-6941-0000284D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2">
            <a:extLst>
              <a:ext uri="{FF2B5EF4-FFF2-40B4-BE49-F238E27FC236}">
                <a16:creationId xmlns:a16="http://schemas.microsoft.com/office/drawing/2014/main" id="{2E493E44-B438-8600-14BA-4A5BB68C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3">
            <a:extLst>
              <a:ext uri="{FF2B5EF4-FFF2-40B4-BE49-F238E27FC236}">
                <a16:creationId xmlns:a16="http://schemas.microsoft.com/office/drawing/2014/main" id="{3CA76119-A3B0-1842-5E49-56465BAB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E7523-635D-419B-B373-B4270E39B5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5200"/>
      </p:ext>
    </p:extLst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457200"/>
            <a:ext cx="10363200" cy="5638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051">
            <a:extLst>
              <a:ext uri="{FF2B5EF4-FFF2-40B4-BE49-F238E27FC236}">
                <a16:creationId xmlns:a16="http://schemas.microsoft.com/office/drawing/2014/main" id="{566C475B-D438-21C6-B12B-F40DD75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052">
            <a:extLst>
              <a:ext uri="{FF2B5EF4-FFF2-40B4-BE49-F238E27FC236}">
                <a16:creationId xmlns:a16="http://schemas.microsoft.com/office/drawing/2014/main" id="{FB2A2F5C-1C1A-1CDE-67B0-40B4325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053">
            <a:extLst>
              <a:ext uri="{FF2B5EF4-FFF2-40B4-BE49-F238E27FC236}">
                <a16:creationId xmlns:a16="http://schemas.microsoft.com/office/drawing/2014/main" id="{A21CD92D-0AD3-A1A7-0A65-A6BDBA9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77B91-11F9-4FD4-BD68-1103C643CC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49300"/>
      </p:ext>
    </p:extLst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4F88283-AB18-ADD4-4A67-4A5AAD1D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0"/>
              </a:spcBef>
              <a:buFontTx/>
              <a:buNone/>
              <a:defRPr noProof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3A4000A-0F91-E595-678E-68F2E914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buFontTx/>
              <a:buNone/>
              <a:defRPr noProof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2F7C190-440D-9439-28E0-A76AF956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fld id="{ADA2940F-EF02-44E3-BE5B-1AC1B36FF6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86897"/>
      </p:ext>
    </p:extLst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20835">
            <a:extLst>
              <a:ext uri="{FF2B5EF4-FFF2-40B4-BE49-F238E27FC236}">
                <a16:creationId xmlns:a16="http://schemas.microsoft.com/office/drawing/2014/main" id="{C5C877C3-1046-F7BD-38EB-9503DBAD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0836">
            <a:extLst>
              <a:ext uri="{FF2B5EF4-FFF2-40B4-BE49-F238E27FC236}">
                <a16:creationId xmlns:a16="http://schemas.microsoft.com/office/drawing/2014/main" id="{266EE6CB-1D11-A2CF-43EB-B66B314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0837">
            <a:extLst>
              <a:ext uri="{FF2B5EF4-FFF2-40B4-BE49-F238E27FC236}">
                <a16:creationId xmlns:a16="http://schemas.microsoft.com/office/drawing/2014/main" id="{C1AA90D5-D195-B4DF-36FC-6A8333C3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00A81-984A-42D1-8269-0B1D7B6C92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0835">
            <a:extLst>
              <a:ext uri="{FF2B5EF4-FFF2-40B4-BE49-F238E27FC236}">
                <a16:creationId xmlns:a16="http://schemas.microsoft.com/office/drawing/2014/main" id="{5E349D87-EF64-0A86-5FB2-B56C5021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0836">
            <a:extLst>
              <a:ext uri="{FF2B5EF4-FFF2-40B4-BE49-F238E27FC236}">
                <a16:creationId xmlns:a16="http://schemas.microsoft.com/office/drawing/2014/main" id="{982AA873-9612-0C21-C389-43E0328D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0837">
            <a:extLst>
              <a:ext uri="{FF2B5EF4-FFF2-40B4-BE49-F238E27FC236}">
                <a16:creationId xmlns:a16="http://schemas.microsoft.com/office/drawing/2014/main" id="{F283C966-9D12-D040-77D4-65CC25A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65A2-0EB8-4B4C-91FA-9DC73D61D5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2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0835">
            <a:extLst>
              <a:ext uri="{FF2B5EF4-FFF2-40B4-BE49-F238E27FC236}">
                <a16:creationId xmlns:a16="http://schemas.microsoft.com/office/drawing/2014/main" id="{356D118B-C28E-7724-57E1-068BDAD6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0836">
            <a:extLst>
              <a:ext uri="{FF2B5EF4-FFF2-40B4-BE49-F238E27FC236}">
                <a16:creationId xmlns:a16="http://schemas.microsoft.com/office/drawing/2014/main" id="{733267A3-84F0-6B53-D1B0-8197813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0837">
            <a:extLst>
              <a:ext uri="{FF2B5EF4-FFF2-40B4-BE49-F238E27FC236}">
                <a16:creationId xmlns:a16="http://schemas.microsoft.com/office/drawing/2014/main" id="{E7304ED1-9FF0-C646-70A7-8A70FE88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D56A1-5895-40C5-8BA2-CA0CC91134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0835">
            <a:extLst>
              <a:ext uri="{FF2B5EF4-FFF2-40B4-BE49-F238E27FC236}">
                <a16:creationId xmlns:a16="http://schemas.microsoft.com/office/drawing/2014/main" id="{DF9A7AF5-BE96-F8B1-4BD9-D139F2F0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0836">
            <a:extLst>
              <a:ext uri="{FF2B5EF4-FFF2-40B4-BE49-F238E27FC236}">
                <a16:creationId xmlns:a16="http://schemas.microsoft.com/office/drawing/2014/main" id="{A8CBAAAA-B2AF-DDCB-1664-EAEC2809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0837">
            <a:extLst>
              <a:ext uri="{FF2B5EF4-FFF2-40B4-BE49-F238E27FC236}">
                <a16:creationId xmlns:a16="http://schemas.microsoft.com/office/drawing/2014/main" id="{AD6B678B-B075-CF2D-BBF3-96D108F2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E3217-9CB0-4DA4-B1E2-E8BAF2E9F8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2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0835">
            <a:extLst>
              <a:ext uri="{FF2B5EF4-FFF2-40B4-BE49-F238E27FC236}">
                <a16:creationId xmlns:a16="http://schemas.microsoft.com/office/drawing/2014/main" id="{A2689D52-C0D8-C9B7-52EE-FE4E4C34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0836">
            <a:extLst>
              <a:ext uri="{FF2B5EF4-FFF2-40B4-BE49-F238E27FC236}">
                <a16:creationId xmlns:a16="http://schemas.microsoft.com/office/drawing/2014/main" id="{47737D72-265B-7274-C8CE-375B9095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0837">
            <a:extLst>
              <a:ext uri="{FF2B5EF4-FFF2-40B4-BE49-F238E27FC236}">
                <a16:creationId xmlns:a16="http://schemas.microsoft.com/office/drawing/2014/main" id="{8751E276-0D64-0FE3-71CB-5178566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AA12D-C0F7-42FA-A4B3-8F1A3C7101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051">
            <a:extLst>
              <a:ext uri="{FF2B5EF4-FFF2-40B4-BE49-F238E27FC236}">
                <a16:creationId xmlns:a16="http://schemas.microsoft.com/office/drawing/2014/main" id="{B56DFA15-5874-6E09-6854-C310908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052">
            <a:extLst>
              <a:ext uri="{FF2B5EF4-FFF2-40B4-BE49-F238E27FC236}">
                <a16:creationId xmlns:a16="http://schemas.microsoft.com/office/drawing/2014/main" id="{01DC32EE-C6BD-9D17-FDC4-88C0D56B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053">
            <a:extLst>
              <a:ext uri="{FF2B5EF4-FFF2-40B4-BE49-F238E27FC236}">
                <a16:creationId xmlns:a16="http://schemas.microsoft.com/office/drawing/2014/main" id="{EFF76837-6B37-11A9-FE14-7849FF9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B2EDE-C404-491B-86D2-DD1D1F073E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7713"/>
      </p:ext>
    </p:extLst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0835">
            <a:extLst>
              <a:ext uri="{FF2B5EF4-FFF2-40B4-BE49-F238E27FC236}">
                <a16:creationId xmlns:a16="http://schemas.microsoft.com/office/drawing/2014/main" id="{B6148EE5-7136-8A52-E231-CD78EFF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0836">
            <a:extLst>
              <a:ext uri="{FF2B5EF4-FFF2-40B4-BE49-F238E27FC236}">
                <a16:creationId xmlns:a16="http://schemas.microsoft.com/office/drawing/2014/main" id="{75BA3564-FFB5-8E98-8A20-95E11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0837">
            <a:extLst>
              <a:ext uri="{FF2B5EF4-FFF2-40B4-BE49-F238E27FC236}">
                <a16:creationId xmlns:a16="http://schemas.microsoft.com/office/drawing/2014/main" id="{DED2F861-5330-A1B2-BCAC-CA5EA00B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3C2C8-A279-4CEB-B37F-987FFDD4BE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0835">
            <a:extLst>
              <a:ext uri="{FF2B5EF4-FFF2-40B4-BE49-F238E27FC236}">
                <a16:creationId xmlns:a16="http://schemas.microsoft.com/office/drawing/2014/main" id="{B928E050-40FD-641B-85CF-46108787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0836">
            <a:extLst>
              <a:ext uri="{FF2B5EF4-FFF2-40B4-BE49-F238E27FC236}">
                <a16:creationId xmlns:a16="http://schemas.microsoft.com/office/drawing/2014/main" id="{9DCD7660-E0D8-7BBC-ADEB-500E521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0837">
            <a:extLst>
              <a:ext uri="{FF2B5EF4-FFF2-40B4-BE49-F238E27FC236}">
                <a16:creationId xmlns:a16="http://schemas.microsoft.com/office/drawing/2014/main" id="{EE147872-9096-9824-4937-8C8E05D1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76BB4-66B8-4378-8276-F9D1D3AAD9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0835">
            <a:extLst>
              <a:ext uri="{FF2B5EF4-FFF2-40B4-BE49-F238E27FC236}">
                <a16:creationId xmlns:a16="http://schemas.microsoft.com/office/drawing/2014/main" id="{E6B1E1A8-09A4-2F8E-7C53-C2B8C702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0836">
            <a:extLst>
              <a:ext uri="{FF2B5EF4-FFF2-40B4-BE49-F238E27FC236}">
                <a16:creationId xmlns:a16="http://schemas.microsoft.com/office/drawing/2014/main" id="{E00902DD-D1C7-49D4-269D-7401FB7B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0837">
            <a:extLst>
              <a:ext uri="{FF2B5EF4-FFF2-40B4-BE49-F238E27FC236}">
                <a16:creationId xmlns:a16="http://schemas.microsoft.com/office/drawing/2014/main" id="{828C0F06-9066-E886-CC20-D7EBADC2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A2287-D76F-452A-A790-9E2BF5D02A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9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0835">
            <a:extLst>
              <a:ext uri="{FF2B5EF4-FFF2-40B4-BE49-F238E27FC236}">
                <a16:creationId xmlns:a16="http://schemas.microsoft.com/office/drawing/2014/main" id="{69C5AE37-D989-F6DC-E23C-05ABDF2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0836">
            <a:extLst>
              <a:ext uri="{FF2B5EF4-FFF2-40B4-BE49-F238E27FC236}">
                <a16:creationId xmlns:a16="http://schemas.microsoft.com/office/drawing/2014/main" id="{0C1CC2C6-CA41-2E64-E927-DF0ECBB2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0837">
            <a:extLst>
              <a:ext uri="{FF2B5EF4-FFF2-40B4-BE49-F238E27FC236}">
                <a16:creationId xmlns:a16="http://schemas.microsoft.com/office/drawing/2014/main" id="{16846737-E63D-E435-DCD4-237CF5D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A0C85-020F-4804-B85E-882B4C2578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54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0835">
            <a:extLst>
              <a:ext uri="{FF2B5EF4-FFF2-40B4-BE49-F238E27FC236}">
                <a16:creationId xmlns:a16="http://schemas.microsoft.com/office/drawing/2014/main" id="{C424B63F-C1CF-DE87-BDBF-9FE8F4C9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0836">
            <a:extLst>
              <a:ext uri="{FF2B5EF4-FFF2-40B4-BE49-F238E27FC236}">
                <a16:creationId xmlns:a16="http://schemas.microsoft.com/office/drawing/2014/main" id="{EE719C7E-DC87-DF16-6355-8537EC1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0837">
            <a:extLst>
              <a:ext uri="{FF2B5EF4-FFF2-40B4-BE49-F238E27FC236}">
                <a16:creationId xmlns:a16="http://schemas.microsoft.com/office/drawing/2014/main" id="{00E02FB4-5D52-0EC4-D568-A56385ED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FA18A-E026-49F9-BFE9-C1197B8553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3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0835">
            <a:extLst>
              <a:ext uri="{FF2B5EF4-FFF2-40B4-BE49-F238E27FC236}">
                <a16:creationId xmlns:a16="http://schemas.microsoft.com/office/drawing/2014/main" id="{D9BE47F8-62CF-EC62-66A3-440A9F38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0836">
            <a:extLst>
              <a:ext uri="{FF2B5EF4-FFF2-40B4-BE49-F238E27FC236}">
                <a16:creationId xmlns:a16="http://schemas.microsoft.com/office/drawing/2014/main" id="{3550B948-2D7A-67C6-C0A2-F4A1049A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0837">
            <a:extLst>
              <a:ext uri="{FF2B5EF4-FFF2-40B4-BE49-F238E27FC236}">
                <a16:creationId xmlns:a16="http://schemas.microsoft.com/office/drawing/2014/main" id="{1320B267-CF3A-F8BD-2318-D86FD088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83D51-C96D-48F2-AABF-ED31C1953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75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22883">
            <a:extLst>
              <a:ext uri="{FF2B5EF4-FFF2-40B4-BE49-F238E27FC236}">
                <a16:creationId xmlns:a16="http://schemas.microsoft.com/office/drawing/2014/main" id="{C8C10297-8DA3-59C3-A158-A2597780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2884">
            <a:extLst>
              <a:ext uri="{FF2B5EF4-FFF2-40B4-BE49-F238E27FC236}">
                <a16:creationId xmlns:a16="http://schemas.microsoft.com/office/drawing/2014/main" id="{E610BD0A-9ECA-3DD5-ABA8-F8226592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2885">
            <a:extLst>
              <a:ext uri="{FF2B5EF4-FFF2-40B4-BE49-F238E27FC236}">
                <a16:creationId xmlns:a16="http://schemas.microsoft.com/office/drawing/2014/main" id="{D57845EE-66FA-4F9C-F97D-6ADDA832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76789-F8AB-40DD-BD75-0A84300601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2883">
            <a:extLst>
              <a:ext uri="{FF2B5EF4-FFF2-40B4-BE49-F238E27FC236}">
                <a16:creationId xmlns:a16="http://schemas.microsoft.com/office/drawing/2014/main" id="{A94D0B7C-92A6-5565-A597-25249315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2884">
            <a:extLst>
              <a:ext uri="{FF2B5EF4-FFF2-40B4-BE49-F238E27FC236}">
                <a16:creationId xmlns:a16="http://schemas.microsoft.com/office/drawing/2014/main" id="{BEAAA2F3-3014-EC70-63AC-E8111CA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2885">
            <a:extLst>
              <a:ext uri="{FF2B5EF4-FFF2-40B4-BE49-F238E27FC236}">
                <a16:creationId xmlns:a16="http://schemas.microsoft.com/office/drawing/2014/main" id="{5C0950DB-CFB5-9F34-F6AD-F2879916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7C357-BC77-4FDC-A03F-39CC8EEF95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27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2883">
            <a:extLst>
              <a:ext uri="{FF2B5EF4-FFF2-40B4-BE49-F238E27FC236}">
                <a16:creationId xmlns:a16="http://schemas.microsoft.com/office/drawing/2014/main" id="{12C48C63-8D8F-AC7F-6114-B54C584B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2884">
            <a:extLst>
              <a:ext uri="{FF2B5EF4-FFF2-40B4-BE49-F238E27FC236}">
                <a16:creationId xmlns:a16="http://schemas.microsoft.com/office/drawing/2014/main" id="{906078A9-88F3-E869-D4E5-EBA21692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2885">
            <a:extLst>
              <a:ext uri="{FF2B5EF4-FFF2-40B4-BE49-F238E27FC236}">
                <a16:creationId xmlns:a16="http://schemas.microsoft.com/office/drawing/2014/main" id="{5082F575-D93E-19A4-E999-940DB20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AA323-0EE1-44EE-BA3D-44082929C9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41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2883">
            <a:extLst>
              <a:ext uri="{FF2B5EF4-FFF2-40B4-BE49-F238E27FC236}">
                <a16:creationId xmlns:a16="http://schemas.microsoft.com/office/drawing/2014/main" id="{8A6E75C4-E20B-C3C6-D6B1-4D9C6D0D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2884">
            <a:extLst>
              <a:ext uri="{FF2B5EF4-FFF2-40B4-BE49-F238E27FC236}">
                <a16:creationId xmlns:a16="http://schemas.microsoft.com/office/drawing/2014/main" id="{8CE85D43-9106-36AE-7DD1-ECF58182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2885">
            <a:extLst>
              <a:ext uri="{FF2B5EF4-FFF2-40B4-BE49-F238E27FC236}">
                <a16:creationId xmlns:a16="http://schemas.microsoft.com/office/drawing/2014/main" id="{07D58E50-9A33-F1DB-9B5A-8FA3880B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D947A-7699-403B-935F-58BB63CB05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051">
            <a:extLst>
              <a:ext uri="{FF2B5EF4-FFF2-40B4-BE49-F238E27FC236}">
                <a16:creationId xmlns:a16="http://schemas.microsoft.com/office/drawing/2014/main" id="{3097B245-60C5-E2CA-4601-D83F1C32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052">
            <a:extLst>
              <a:ext uri="{FF2B5EF4-FFF2-40B4-BE49-F238E27FC236}">
                <a16:creationId xmlns:a16="http://schemas.microsoft.com/office/drawing/2014/main" id="{819FE555-6DCD-2E1B-4E81-8E4E193D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053">
            <a:extLst>
              <a:ext uri="{FF2B5EF4-FFF2-40B4-BE49-F238E27FC236}">
                <a16:creationId xmlns:a16="http://schemas.microsoft.com/office/drawing/2014/main" id="{E9EB381C-7B5F-FA67-DA75-7C8BB4C6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94F01-8798-4AED-BFE1-ACEBE51591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86955"/>
      </p:ext>
    </p:extLst>
  </p:cSld>
  <p:clrMapOvr>
    <a:masterClrMapping/>
  </p:clrMapOvr>
  <p:transition spd="med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2883">
            <a:extLst>
              <a:ext uri="{FF2B5EF4-FFF2-40B4-BE49-F238E27FC236}">
                <a16:creationId xmlns:a16="http://schemas.microsoft.com/office/drawing/2014/main" id="{B3BC332D-C508-B4B1-2E87-E3C26C53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2884">
            <a:extLst>
              <a:ext uri="{FF2B5EF4-FFF2-40B4-BE49-F238E27FC236}">
                <a16:creationId xmlns:a16="http://schemas.microsoft.com/office/drawing/2014/main" id="{C5A80662-9890-8F8A-A2BD-75A57798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2885">
            <a:extLst>
              <a:ext uri="{FF2B5EF4-FFF2-40B4-BE49-F238E27FC236}">
                <a16:creationId xmlns:a16="http://schemas.microsoft.com/office/drawing/2014/main" id="{A897BDF4-7967-34CE-43FC-3F3E9A5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43ACD-DB4D-4123-BAE4-665543A414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1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2883">
            <a:extLst>
              <a:ext uri="{FF2B5EF4-FFF2-40B4-BE49-F238E27FC236}">
                <a16:creationId xmlns:a16="http://schemas.microsoft.com/office/drawing/2014/main" id="{3B5F8415-BD1F-0DB4-F07E-3B7F9CD0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2884">
            <a:extLst>
              <a:ext uri="{FF2B5EF4-FFF2-40B4-BE49-F238E27FC236}">
                <a16:creationId xmlns:a16="http://schemas.microsoft.com/office/drawing/2014/main" id="{C9056E3A-7AAE-515E-C023-9953569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2885">
            <a:extLst>
              <a:ext uri="{FF2B5EF4-FFF2-40B4-BE49-F238E27FC236}">
                <a16:creationId xmlns:a16="http://schemas.microsoft.com/office/drawing/2014/main" id="{A15DFFFD-8DAC-668F-B038-9E85BEEC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87DFF-2567-45F3-9CFC-E52D272EAA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2883">
            <a:extLst>
              <a:ext uri="{FF2B5EF4-FFF2-40B4-BE49-F238E27FC236}">
                <a16:creationId xmlns:a16="http://schemas.microsoft.com/office/drawing/2014/main" id="{176271AB-3012-98BC-EEF9-E27234B3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2884">
            <a:extLst>
              <a:ext uri="{FF2B5EF4-FFF2-40B4-BE49-F238E27FC236}">
                <a16:creationId xmlns:a16="http://schemas.microsoft.com/office/drawing/2014/main" id="{2C58A52E-A81A-1234-EB20-80B9B414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2885">
            <a:extLst>
              <a:ext uri="{FF2B5EF4-FFF2-40B4-BE49-F238E27FC236}">
                <a16:creationId xmlns:a16="http://schemas.microsoft.com/office/drawing/2014/main" id="{77AE8A1A-0958-7D82-EC74-EE906117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122D0-9B44-4839-BFEC-E5B18677F2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9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2883">
            <a:extLst>
              <a:ext uri="{FF2B5EF4-FFF2-40B4-BE49-F238E27FC236}">
                <a16:creationId xmlns:a16="http://schemas.microsoft.com/office/drawing/2014/main" id="{3EFFCB7D-CE2E-CA33-625A-987ADB5A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2884">
            <a:extLst>
              <a:ext uri="{FF2B5EF4-FFF2-40B4-BE49-F238E27FC236}">
                <a16:creationId xmlns:a16="http://schemas.microsoft.com/office/drawing/2014/main" id="{D8500842-C0E0-31EB-33F9-3D4E277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2885">
            <a:extLst>
              <a:ext uri="{FF2B5EF4-FFF2-40B4-BE49-F238E27FC236}">
                <a16:creationId xmlns:a16="http://schemas.microsoft.com/office/drawing/2014/main" id="{0F6622F2-C9C9-824B-810F-485DDC7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96505-D6EB-4231-BB2E-B76B4E27C5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155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2883">
            <a:extLst>
              <a:ext uri="{FF2B5EF4-FFF2-40B4-BE49-F238E27FC236}">
                <a16:creationId xmlns:a16="http://schemas.microsoft.com/office/drawing/2014/main" id="{B88FA3BC-27BE-B206-E41E-FAD6C30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2884">
            <a:extLst>
              <a:ext uri="{FF2B5EF4-FFF2-40B4-BE49-F238E27FC236}">
                <a16:creationId xmlns:a16="http://schemas.microsoft.com/office/drawing/2014/main" id="{44988467-69C1-FBA2-117D-900022A3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2885">
            <a:extLst>
              <a:ext uri="{FF2B5EF4-FFF2-40B4-BE49-F238E27FC236}">
                <a16:creationId xmlns:a16="http://schemas.microsoft.com/office/drawing/2014/main" id="{9B827874-8C43-AFEC-B18C-D3998423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2B358-356F-46A3-985A-F519772012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5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2883">
            <a:extLst>
              <a:ext uri="{FF2B5EF4-FFF2-40B4-BE49-F238E27FC236}">
                <a16:creationId xmlns:a16="http://schemas.microsoft.com/office/drawing/2014/main" id="{7FC1983E-871D-5883-F033-A36AF0AA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2884">
            <a:extLst>
              <a:ext uri="{FF2B5EF4-FFF2-40B4-BE49-F238E27FC236}">
                <a16:creationId xmlns:a16="http://schemas.microsoft.com/office/drawing/2014/main" id="{05067F50-4254-B641-99BD-FDBCFF7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2885">
            <a:extLst>
              <a:ext uri="{FF2B5EF4-FFF2-40B4-BE49-F238E27FC236}">
                <a16:creationId xmlns:a16="http://schemas.microsoft.com/office/drawing/2014/main" id="{1E28743A-AD33-36AB-2C11-5742A0F5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AD04-6AF7-4B97-A292-40C9995712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3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2883">
            <a:extLst>
              <a:ext uri="{FF2B5EF4-FFF2-40B4-BE49-F238E27FC236}">
                <a16:creationId xmlns:a16="http://schemas.microsoft.com/office/drawing/2014/main" id="{C125A199-D9CB-B968-5877-3B15C2D4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2884">
            <a:extLst>
              <a:ext uri="{FF2B5EF4-FFF2-40B4-BE49-F238E27FC236}">
                <a16:creationId xmlns:a16="http://schemas.microsoft.com/office/drawing/2014/main" id="{69DF2837-CB7A-1C92-AD5F-C1407272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2885">
            <a:extLst>
              <a:ext uri="{FF2B5EF4-FFF2-40B4-BE49-F238E27FC236}">
                <a16:creationId xmlns:a16="http://schemas.microsoft.com/office/drawing/2014/main" id="{30CB1B0E-BECB-68A6-47E8-FA3F97F2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E964B-430C-4576-BE2C-7389FCD55F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17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122883">
            <a:extLst>
              <a:ext uri="{FF2B5EF4-FFF2-40B4-BE49-F238E27FC236}">
                <a16:creationId xmlns:a16="http://schemas.microsoft.com/office/drawing/2014/main" id="{0B5B09D0-BD5E-74BF-95AA-7601275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122884">
            <a:extLst>
              <a:ext uri="{FF2B5EF4-FFF2-40B4-BE49-F238E27FC236}">
                <a16:creationId xmlns:a16="http://schemas.microsoft.com/office/drawing/2014/main" id="{FB9A11FC-DFDE-0931-2193-CC1CBD69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22885">
            <a:extLst>
              <a:ext uri="{FF2B5EF4-FFF2-40B4-BE49-F238E27FC236}">
                <a16:creationId xmlns:a16="http://schemas.microsoft.com/office/drawing/2014/main" id="{CAB02420-BB1A-9478-80D7-BBA442C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D921F-B1EB-4C76-8235-C3E6482F10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9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F46395-DBA4-5C91-0B72-BDF47DBD5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6EC0EF-94E9-D734-02D5-8CB0BD35C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659EFE-192A-24F1-5D95-5F0DFBE63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51986-54F5-402B-AA5E-4C20C6C7D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213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279F8D-7E0B-4978-EB5C-811EC08F6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FA96E1-3C02-A0AD-530D-EBE7B6A20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0CC4C9-965D-9635-35CB-C393BBA50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B8243-E013-48F7-B2D4-3383CAFFE2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051">
            <a:extLst>
              <a:ext uri="{FF2B5EF4-FFF2-40B4-BE49-F238E27FC236}">
                <a16:creationId xmlns:a16="http://schemas.microsoft.com/office/drawing/2014/main" id="{65F9D06C-CB4D-4CAE-ED70-A8640F49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2">
            <a:extLst>
              <a:ext uri="{FF2B5EF4-FFF2-40B4-BE49-F238E27FC236}">
                <a16:creationId xmlns:a16="http://schemas.microsoft.com/office/drawing/2014/main" id="{E7DFED0A-3FC8-130F-3A36-E24879D9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3">
            <a:extLst>
              <a:ext uri="{FF2B5EF4-FFF2-40B4-BE49-F238E27FC236}">
                <a16:creationId xmlns:a16="http://schemas.microsoft.com/office/drawing/2014/main" id="{A7080499-8F11-3EF4-FE7B-B2236130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64211-8089-4789-8AC1-477256D28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56935"/>
      </p:ext>
    </p:extLst>
  </p:cSld>
  <p:clrMapOvr>
    <a:masterClrMapping/>
  </p:clrMapOvr>
  <p:transition spd="med"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555D89-C00D-22D0-1EEF-803166FA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07CF1B-E17B-052E-A082-27F8816D6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E2074F-55CE-CF5E-E977-5AE74A650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A001D-496E-4B77-8378-6253DDF034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4199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04C7-3BF5-DC85-1C41-44F652E2B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47BA6-C1C3-AC61-A3F1-2F2E7DF8F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5584B-E42F-76E0-149D-309940A96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33923-59CC-406D-9854-D4A073AE8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226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14C034-D868-E781-C2AC-529955365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9F8D9-A3F4-0CFD-F1B4-F0932F8B8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CA6A8E-E4E1-E825-D25A-6E9E400E6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5C943-CA5B-417C-9D3D-4FB66E38F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88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C943BE-4AFE-892C-8AB7-B279E4B9B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33833F-AC19-7BE0-A45D-28F3D9CF9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A903B9-199A-6F30-D9FE-BD1CF01AFB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E6DAD-1BD1-44FE-BA4B-26DD363DD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29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974B3E-E2EB-B3FC-FA20-0DE8DBD93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481E06-1C77-EC67-6882-1EC390464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192C78-C1D5-BCD4-401B-26FBC46BC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25B40-735C-4E58-83F3-E675B65330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354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1D3A8-674A-F6C9-68EC-B4D1333C0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98784-2E06-3D1A-3553-C40ABC1F4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43241-AAFF-8B58-83FF-02FD46A1D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FB088-8701-4BA5-B7A2-A1D136BBEB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6139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FD69F-0E5A-7651-837D-E1F35DAB2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DECB7-7583-9087-4E2D-845D24549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C467-A0B4-11CF-865F-40E1A3D9B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E5F3B-5DEE-4A30-BADD-CA1FD1603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871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2F9182-24D7-C601-E2D9-E1314D807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143475-6C78-FF33-0196-96BE5196FF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9EAB54-EA93-474A-81A4-11F166FDF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1A818-4CB2-4DF2-865B-85D0ECCC9F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3154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D898EE-DF60-C54C-915E-49E4B425F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794458-5BB2-566A-F787-28F3A5D4E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64CC8-2699-9D65-4F7A-749693669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0F63C-24BA-492D-8BB2-C7540C40F7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440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09E9FC-7188-FB16-81AB-F84465D09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B6320E-C2B4-0B79-0E4C-2EFC6B87C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09B27A-C704-8548-2CAE-FB12178FC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7C9D2-56AB-4E78-B5B7-0A1CFD7A09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19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051">
            <a:extLst>
              <a:ext uri="{FF2B5EF4-FFF2-40B4-BE49-F238E27FC236}">
                <a16:creationId xmlns:a16="http://schemas.microsoft.com/office/drawing/2014/main" id="{73E67A4C-A319-53A5-1835-D204303D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052">
            <a:extLst>
              <a:ext uri="{FF2B5EF4-FFF2-40B4-BE49-F238E27FC236}">
                <a16:creationId xmlns:a16="http://schemas.microsoft.com/office/drawing/2014/main" id="{F3F1F860-0EE6-CF17-A341-E39D504A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053">
            <a:extLst>
              <a:ext uri="{FF2B5EF4-FFF2-40B4-BE49-F238E27FC236}">
                <a16:creationId xmlns:a16="http://schemas.microsoft.com/office/drawing/2014/main" id="{22855711-0EE6-884E-B293-BE9A2091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F3607-E50F-4416-9BCB-E9585B240F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80136"/>
      </p:ext>
    </p:extLst>
  </p:cSld>
  <p:clrMapOvr>
    <a:masterClrMapping/>
  </p:clrMapOvr>
  <p:transition spd="med"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4FB1E0-066E-F796-69E3-B53DB4884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986905-EDBD-BB44-25DF-CB86CFCB1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E70C45-4F00-9431-9851-6B2B6CE15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83CE2-9B75-4AE0-AC81-7483F1EEEC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051">
            <a:extLst>
              <a:ext uri="{FF2B5EF4-FFF2-40B4-BE49-F238E27FC236}">
                <a16:creationId xmlns:a16="http://schemas.microsoft.com/office/drawing/2014/main" id="{A4487AAD-AB54-A6AA-A7D7-7EAC1BBF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052">
            <a:extLst>
              <a:ext uri="{FF2B5EF4-FFF2-40B4-BE49-F238E27FC236}">
                <a16:creationId xmlns:a16="http://schemas.microsoft.com/office/drawing/2014/main" id="{D009CB56-9B66-D27C-668C-311D5037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053">
            <a:extLst>
              <a:ext uri="{FF2B5EF4-FFF2-40B4-BE49-F238E27FC236}">
                <a16:creationId xmlns:a16="http://schemas.microsoft.com/office/drawing/2014/main" id="{C0EB79E0-9405-440F-789D-98403147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C9E74-C211-4390-94C8-4940EDADF0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23979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051">
            <a:extLst>
              <a:ext uri="{FF2B5EF4-FFF2-40B4-BE49-F238E27FC236}">
                <a16:creationId xmlns:a16="http://schemas.microsoft.com/office/drawing/2014/main" id="{EC688EF2-C825-2A6C-0C71-1BC7D725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052">
            <a:extLst>
              <a:ext uri="{FF2B5EF4-FFF2-40B4-BE49-F238E27FC236}">
                <a16:creationId xmlns:a16="http://schemas.microsoft.com/office/drawing/2014/main" id="{53B6C591-4B11-9294-C61B-27EE344A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053">
            <a:extLst>
              <a:ext uri="{FF2B5EF4-FFF2-40B4-BE49-F238E27FC236}">
                <a16:creationId xmlns:a16="http://schemas.microsoft.com/office/drawing/2014/main" id="{B85BD767-2A71-C5F9-A098-8A4651A0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FED0A-2D95-4322-A5C1-76F7C439DC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39513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051">
            <a:extLst>
              <a:ext uri="{FF2B5EF4-FFF2-40B4-BE49-F238E27FC236}">
                <a16:creationId xmlns:a16="http://schemas.microsoft.com/office/drawing/2014/main" id="{7AAB9327-9E23-C9D9-7A9D-FC0FA7FD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2">
            <a:extLst>
              <a:ext uri="{FF2B5EF4-FFF2-40B4-BE49-F238E27FC236}">
                <a16:creationId xmlns:a16="http://schemas.microsoft.com/office/drawing/2014/main" id="{1C774E0A-7F1A-FA42-F0DE-B346852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3">
            <a:extLst>
              <a:ext uri="{FF2B5EF4-FFF2-40B4-BE49-F238E27FC236}">
                <a16:creationId xmlns:a16="http://schemas.microsoft.com/office/drawing/2014/main" id="{8E5D1CDD-3D55-A254-6875-881349EB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6356C-50C3-44DB-885A-E0ED3AD9E8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96159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051">
            <a:extLst>
              <a:ext uri="{FF2B5EF4-FFF2-40B4-BE49-F238E27FC236}">
                <a16:creationId xmlns:a16="http://schemas.microsoft.com/office/drawing/2014/main" id="{278F6BA7-5585-C1E3-FA1D-E0DCB356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2">
            <a:extLst>
              <a:ext uri="{FF2B5EF4-FFF2-40B4-BE49-F238E27FC236}">
                <a16:creationId xmlns:a16="http://schemas.microsoft.com/office/drawing/2014/main" id="{073797F8-D6DA-8ED7-1769-21439F8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3">
            <a:extLst>
              <a:ext uri="{FF2B5EF4-FFF2-40B4-BE49-F238E27FC236}">
                <a16:creationId xmlns:a16="http://schemas.microsoft.com/office/drawing/2014/main" id="{38BB11F7-04C9-80CB-FAAB-D981AD58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3707-83D9-4733-A84C-FA530085C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84176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049">
            <a:extLst>
              <a:ext uri="{FF2B5EF4-FFF2-40B4-BE49-F238E27FC236}">
                <a16:creationId xmlns:a16="http://schemas.microsoft.com/office/drawing/2014/main" id="{B0736E89-3B90-AC8D-593D-EDAAA92FA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050">
            <a:extLst>
              <a:ext uri="{FF2B5EF4-FFF2-40B4-BE49-F238E27FC236}">
                <a16:creationId xmlns:a16="http://schemas.microsoft.com/office/drawing/2014/main" id="{D162D029-DE94-C7B0-A059-68C1BBB91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>
            <a:extLst>
              <a:ext uri="{FF2B5EF4-FFF2-40B4-BE49-F238E27FC236}">
                <a16:creationId xmlns:a16="http://schemas.microsoft.com/office/drawing/2014/main" id="{85A623D6-447B-DAAC-7C91-724474E25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spcBef>
                <a:spcPct val="50000"/>
              </a:spcBef>
              <a:defRPr sz="1400" noProof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2052">
            <a:extLst>
              <a:ext uri="{FF2B5EF4-FFF2-40B4-BE49-F238E27FC236}">
                <a16:creationId xmlns:a16="http://schemas.microsoft.com/office/drawing/2014/main" id="{0E85061F-E696-633F-2F03-02241932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spcBef>
                <a:spcPct val="50000"/>
              </a:spcBef>
              <a:defRPr sz="1400" noProof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2053">
            <a:extLst>
              <a:ext uri="{FF2B5EF4-FFF2-40B4-BE49-F238E27FC236}">
                <a16:creationId xmlns:a16="http://schemas.microsoft.com/office/drawing/2014/main" id="{3984B73E-59D7-5612-E7CE-FEF2A7B1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24DEA204-2A9A-4A5B-8887-36D8AC4953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20833">
            <a:extLst>
              <a:ext uri="{FF2B5EF4-FFF2-40B4-BE49-F238E27FC236}">
                <a16:creationId xmlns:a16="http://schemas.microsoft.com/office/drawing/2014/main" id="{64A506B8-FBD2-35BE-4696-95009F2E7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文本占位符 120834">
            <a:extLst>
              <a:ext uri="{FF2B5EF4-FFF2-40B4-BE49-F238E27FC236}">
                <a16:creationId xmlns:a16="http://schemas.microsoft.com/office/drawing/2014/main" id="{E37B1B57-8D51-12AB-1C73-B80CD4D579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0836" name="日期占位符 120835">
            <a:extLst>
              <a:ext uri="{FF2B5EF4-FFF2-40B4-BE49-F238E27FC236}">
                <a16:creationId xmlns:a16="http://schemas.microsoft.com/office/drawing/2014/main" id="{445B93C5-7610-17E6-0FC5-91A6D72C1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Clr>
                <a:srgbClr val="000000"/>
              </a:buClr>
              <a:defRPr sz="14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7" name="页脚占位符 120836">
            <a:extLst>
              <a:ext uri="{FF2B5EF4-FFF2-40B4-BE49-F238E27FC236}">
                <a16:creationId xmlns:a16="http://schemas.microsoft.com/office/drawing/2014/main" id="{50BCBF09-AF3B-FF64-25BE-9C8621A2F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Clr>
                <a:srgbClr val="000000"/>
              </a:buClr>
              <a:defRPr sz="14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8" name="灯片编号占位符 120837">
            <a:extLst>
              <a:ext uri="{FF2B5EF4-FFF2-40B4-BE49-F238E27FC236}">
                <a16:creationId xmlns:a16="http://schemas.microsoft.com/office/drawing/2014/main" id="{35E8C093-3172-FB3E-B8E9-91D441F9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CBA2E42E-C6C6-46B0-90B8-9369BB3F1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2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22881">
            <a:extLst>
              <a:ext uri="{FF2B5EF4-FFF2-40B4-BE49-F238E27FC236}">
                <a16:creationId xmlns:a16="http://schemas.microsoft.com/office/drawing/2014/main" id="{0C8160D3-CC37-8031-D788-4B51906B52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122882">
            <a:extLst>
              <a:ext uri="{FF2B5EF4-FFF2-40B4-BE49-F238E27FC236}">
                <a16:creationId xmlns:a16="http://schemas.microsoft.com/office/drawing/2014/main" id="{86A36AEC-82CD-9588-8A3A-82C29F9397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4" name="日期占位符 122883">
            <a:extLst>
              <a:ext uri="{FF2B5EF4-FFF2-40B4-BE49-F238E27FC236}">
                <a16:creationId xmlns:a16="http://schemas.microsoft.com/office/drawing/2014/main" id="{0D0AD29C-E7CD-809A-1A4B-325A99305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Clr>
                <a:srgbClr val="000000"/>
              </a:buCl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5" name="页脚占位符 122884">
            <a:extLst>
              <a:ext uri="{FF2B5EF4-FFF2-40B4-BE49-F238E27FC236}">
                <a16:creationId xmlns:a16="http://schemas.microsoft.com/office/drawing/2014/main" id="{AD5F83BC-93F7-E543-7730-D928803A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Clr>
                <a:srgbClr val="000000"/>
              </a:buCl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6" name="灯片编号占位符 122885">
            <a:extLst>
              <a:ext uri="{FF2B5EF4-FFF2-40B4-BE49-F238E27FC236}">
                <a16:creationId xmlns:a16="http://schemas.microsoft.com/office/drawing/2014/main" id="{2F730CF4-497E-A823-A82F-7CF111057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5FB6D14-D702-42E7-88B7-14F9B7214F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A8D95C1-120F-D886-E391-0DDA6ADAA5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4B6623A-192E-BDA0-CCE3-0D40E1733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149D9F-973C-AAD3-0ACA-5003AA379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07小教普本  吴嘉蓉</a:t>
            </a: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58D9F-12C5-F91D-C6CA-C844B46450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【分数乘整数】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DB5C95-DE6B-9EED-8EC4-7F291BACAB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D3FD8F-CB55-4894-ACE0-46243A5B8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6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1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0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4.wmf"/><Relationship Id="rId12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7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9.w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8.wmf"/><Relationship Id="rId4" Type="http://schemas.openxmlformats.org/officeDocument/2006/relationships/image" Target="../media/image40.jpeg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43.gif"/><Relationship Id="rId4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tags" Target="../tags/tag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页脚占位符 6">
            <a:extLst>
              <a:ext uri="{FF2B5EF4-FFF2-40B4-BE49-F238E27FC236}">
                <a16:creationId xmlns:a16="http://schemas.microsoft.com/office/drawing/2014/main" id="{FA53C3CF-7222-ECC6-084B-EF80DDA7C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5" name="图片 4" descr="横向校标_画板 1_WPS图片">
            <a:extLst>
              <a:ext uri="{FF2B5EF4-FFF2-40B4-BE49-F238E27FC236}">
                <a16:creationId xmlns:a16="http://schemas.microsoft.com/office/drawing/2014/main" id="{FD854735-88E8-CFE9-D36C-02F41ACE9C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53EF3E-0404-B18D-0027-4D4C0420605D}"/>
              </a:ext>
            </a:extLst>
          </p:cNvPr>
          <p:cNvSpPr txBox="1"/>
          <p:nvPr/>
        </p:nvSpPr>
        <p:spPr>
          <a:xfrm>
            <a:off x="3088758" y="3308129"/>
            <a:ext cx="6177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微软雅黑" panose="020B0503020204020204" pitchFamily="34" charset="-122"/>
              </a:rPr>
              <a:t>分数的乘法运算</a:t>
            </a: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4580">
            <a:extLst>
              <a:ext uri="{FF2B5EF4-FFF2-40B4-BE49-F238E27FC236}">
                <a16:creationId xmlns:a16="http://schemas.microsoft.com/office/drawing/2014/main" id="{B0983CDC-CB54-AF2A-50B3-6583F4D800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47851" y="260350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第一回合</a:t>
            </a:r>
          </a:p>
        </p:txBody>
      </p:sp>
      <p:sp>
        <p:nvSpPr>
          <p:cNvPr id="21507" name="文本框 24581">
            <a:extLst>
              <a:ext uri="{FF2B5EF4-FFF2-40B4-BE49-F238E27FC236}">
                <a16:creationId xmlns:a16="http://schemas.microsoft.com/office/drawing/2014/main" id="{9DFFA090-132D-DD2B-FE16-A5449C58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628776"/>
            <a:ext cx="7489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600" b="1">
                <a:solidFill>
                  <a:srgbClr val="333333"/>
                </a:solidFill>
                <a:latin typeface="Arial" panose="020B0604020202020204" pitchFamily="34" charset="0"/>
              </a:rPr>
              <a:t>，看图写算式。</a:t>
            </a:r>
          </a:p>
        </p:txBody>
      </p:sp>
      <p:grpSp>
        <p:nvGrpSpPr>
          <p:cNvPr id="21508" name="组合 24589">
            <a:extLst>
              <a:ext uri="{FF2B5EF4-FFF2-40B4-BE49-F238E27FC236}">
                <a16:creationId xmlns:a16="http://schemas.microsoft.com/office/drawing/2014/main" id="{B5EBFFFC-F993-F00F-8069-7781400FC152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2708276"/>
            <a:ext cx="1296988" cy="720725"/>
            <a:chOff x="657" y="2795"/>
            <a:chExt cx="817" cy="454"/>
          </a:xfrm>
        </p:grpSpPr>
        <p:sp>
          <p:nvSpPr>
            <p:cNvPr id="21548" name="矩形 24582">
              <a:extLst>
                <a:ext uri="{FF2B5EF4-FFF2-40B4-BE49-F238E27FC236}">
                  <a16:creationId xmlns:a16="http://schemas.microsoft.com/office/drawing/2014/main" id="{387871E1-1C7C-B1F4-E10A-52E4884A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7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21549" name="组合 24587">
              <a:extLst>
                <a:ext uri="{FF2B5EF4-FFF2-40B4-BE49-F238E27FC236}">
                  <a16:creationId xmlns:a16="http://schemas.microsoft.com/office/drawing/2014/main" id="{F5419FCF-4648-2E26-17A4-A1709CAF0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795"/>
              <a:ext cx="544" cy="454"/>
              <a:chOff x="839" y="2069"/>
              <a:chExt cx="544" cy="454"/>
            </a:xfrm>
          </p:grpSpPr>
          <p:sp>
            <p:nvSpPr>
              <p:cNvPr id="21550" name="矩形 24584">
                <a:extLst>
                  <a:ext uri="{FF2B5EF4-FFF2-40B4-BE49-F238E27FC236}">
                    <a16:creationId xmlns:a16="http://schemas.microsoft.com/office/drawing/2014/main" id="{8CA30F1F-9EF5-E03E-15E6-576794AB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1551" name="矩形 24585">
                <a:extLst>
                  <a:ext uri="{FF2B5EF4-FFF2-40B4-BE49-F238E27FC236}">
                    <a16:creationId xmlns:a16="http://schemas.microsoft.com/office/drawing/2014/main" id="{D47604C4-F6D2-2041-DAA9-C2745483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1509" name="组合 24590">
            <a:extLst>
              <a:ext uri="{FF2B5EF4-FFF2-40B4-BE49-F238E27FC236}">
                <a16:creationId xmlns:a16="http://schemas.microsoft.com/office/drawing/2014/main" id="{F2E95080-3101-F69A-6CC9-B55838DA0B80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708276"/>
            <a:ext cx="1296988" cy="720725"/>
            <a:chOff x="657" y="2795"/>
            <a:chExt cx="817" cy="454"/>
          </a:xfrm>
        </p:grpSpPr>
        <p:sp>
          <p:nvSpPr>
            <p:cNvPr id="21544" name="矩形 24591">
              <a:extLst>
                <a:ext uri="{FF2B5EF4-FFF2-40B4-BE49-F238E27FC236}">
                  <a16:creationId xmlns:a16="http://schemas.microsoft.com/office/drawing/2014/main" id="{EC202635-30C5-4DBA-697E-F4FF07FB6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7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21545" name="组合 24592">
              <a:extLst>
                <a:ext uri="{FF2B5EF4-FFF2-40B4-BE49-F238E27FC236}">
                  <a16:creationId xmlns:a16="http://schemas.microsoft.com/office/drawing/2014/main" id="{7613E9BA-94A0-950F-60CE-7EDE71308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795"/>
              <a:ext cx="544" cy="454"/>
              <a:chOff x="839" y="2069"/>
              <a:chExt cx="544" cy="454"/>
            </a:xfrm>
          </p:grpSpPr>
          <p:sp>
            <p:nvSpPr>
              <p:cNvPr id="21546" name="矩形 24593">
                <a:extLst>
                  <a:ext uri="{FF2B5EF4-FFF2-40B4-BE49-F238E27FC236}">
                    <a16:creationId xmlns:a16="http://schemas.microsoft.com/office/drawing/2014/main" id="{DB37FD6B-5C75-C686-F285-3392A22F2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1547" name="矩形 24594">
                <a:extLst>
                  <a:ext uri="{FF2B5EF4-FFF2-40B4-BE49-F238E27FC236}">
                    <a16:creationId xmlns:a16="http://schemas.microsoft.com/office/drawing/2014/main" id="{6DD6FBB0-6387-3049-23FD-B0DD597C2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1510" name="组合 24595">
            <a:extLst>
              <a:ext uri="{FF2B5EF4-FFF2-40B4-BE49-F238E27FC236}">
                <a16:creationId xmlns:a16="http://schemas.microsoft.com/office/drawing/2014/main" id="{00CEE5E4-40B3-8853-E895-9883B7CD60D3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2708276"/>
            <a:ext cx="1296988" cy="720725"/>
            <a:chOff x="657" y="2795"/>
            <a:chExt cx="817" cy="454"/>
          </a:xfrm>
        </p:grpSpPr>
        <p:sp>
          <p:nvSpPr>
            <p:cNvPr id="21540" name="矩形 24596">
              <a:extLst>
                <a:ext uri="{FF2B5EF4-FFF2-40B4-BE49-F238E27FC236}">
                  <a16:creationId xmlns:a16="http://schemas.microsoft.com/office/drawing/2014/main" id="{8CCB9C95-9D44-BAD4-9F8F-2716A5D8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7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21541" name="组合 24597">
              <a:extLst>
                <a:ext uri="{FF2B5EF4-FFF2-40B4-BE49-F238E27FC236}">
                  <a16:creationId xmlns:a16="http://schemas.microsoft.com/office/drawing/2014/main" id="{FA362C24-EF52-940A-C0A5-B959D7F3C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795"/>
              <a:ext cx="544" cy="454"/>
              <a:chOff x="839" y="2069"/>
              <a:chExt cx="544" cy="454"/>
            </a:xfrm>
          </p:grpSpPr>
          <p:sp>
            <p:nvSpPr>
              <p:cNvPr id="21542" name="矩形 24598">
                <a:extLst>
                  <a:ext uri="{FF2B5EF4-FFF2-40B4-BE49-F238E27FC236}">
                    <a16:creationId xmlns:a16="http://schemas.microsoft.com/office/drawing/2014/main" id="{BDA468CA-E015-E242-3392-43326D5A5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1543" name="矩形 24599">
                <a:extLst>
                  <a:ext uri="{FF2B5EF4-FFF2-40B4-BE49-F238E27FC236}">
                    <a16:creationId xmlns:a16="http://schemas.microsoft.com/office/drawing/2014/main" id="{5380BD36-5083-B759-46B8-E212EDF8B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069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1511" name="组合 24600">
            <a:extLst>
              <a:ext uri="{FF2B5EF4-FFF2-40B4-BE49-F238E27FC236}">
                <a16:creationId xmlns:a16="http://schemas.microsoft.com/office/drawing/2014/main" id="{A5100214-93A8-426C-8EE9-2D91C9ED4626}"/>
              </a:ext>
            </a:extLst>
          </p:cNvPr>
          <p:cNvGrpSpPr>
            <a:grpSpLocks/>
          </p:cNvGrpSpPr>
          <p:nvPr/>
        </p:nvGrpSpPr>
        <p:grpSpPr bwMode="auto">
          <a:xfrm>
            <a:off x="7824789" y="2708276"/>
            <a:ext cx="1296987" cy="720725"/>
            <a:chOff x="657" y="2795"/>
            <a:chExt cx="817" cy="454"/>
          </a:xfrm>
        </p:grpSpPr>
        <p:sp>
          <p:nvSpPr>
            <p:cNvPr id="21536" name="矩形 24601">
              <a:extLst>
                <a:ext uri="{FF2B5EF4-FFF2-40B4-BE49-F238E27FC236}">
                  <a16:creationId xmlns:a16="http://schemas.microsoft.com/office/drawing/2014/main" id="{BACAB10F-2FC6-70D3-30B0-159B7BF4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7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21537" name="组合 24602">
              <a:extLst>
                <a:ext uri="{FF2B5EF4-FFF2-40B4-BE49-F238E27FC236}">
                  <a16:creationId xmlns:a16="http://schemas.microsoft.com/office/drawing/2014/main" id="{5F204764-CE04-79AD-2CF2-3BE052160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795"/>
              <a:ext cx="544" cy="454"/>
              <a:chOff x="839" y="2069"/>
              <a:chExt cx="544" cy="454"/>
            </a:xfrm>
          </p:grpSpPr>
          <p:sp>
            <p:nvSpPr>
              <p:cNvPr id="21538" name="矩形 24603">
                <a:extLst>
                  <a:ext uri="{FF2B5EF4-FFF2-40B4-BE49-F238E27FC236}">
                    <a16:creationId xmlns:a16="http://schemas.microsoft.com/office/drawing/2014/main" id="{9BD6DA17-254D-3A8A-ECAA-84A32BCC7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069"/>
                <a:ext cx="272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1539" name="矩形 24604">
                <a:extLst>
                  <a:ext uri="{FF2B5EF4-FFF2-40B4-BE49-F238E27FC236}">
                    <a16:creationId xmlns:a16="http://schemas.microsoft.com/office/drawing/2014/main" id="{CA6EB555-307A-AEC4-F378-5947E09B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069"/>
                <a:ext cx="272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21512" name="矩形 24605">
            <a:extLst>
              <a:ext uri="{FF2B5EF4-FFF2-40B4-BE49-F238E27FC236}">
                <a16:creationId xmlns:a16="http://schemas.microsoft.com/office/drawing/2014/main" id="{E59A829B-58A4-B801-0931-60F3D74A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2708275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1513" name="矩形 24606">
            <a:extLst>
              <a:ext uri="{FF2B5EF4-FFF2-40B4-BE49-F238E27FC236}">
                <a16:creationId xmlns:a16="http://schemas.microsoft.com/office/drawing/2014/main" id="{46F42B1D-D6BD-99B7-460A-0529E1EE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2708275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1514" name="矩形 24607">
            <a:extLst>
              <a:ext uri="{FF2B5EF4-FFF2-40B4-BE49-F238E27FC236}">
                <a16:creationId xmlns:a16="http://schemas.microsoft.com/office/drawing/2014/main" id="{F97E4C52-035F-23ED-DB64-45AADBF8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2708275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4609" name="文本框 24608">
            <a:extLst>
              <a:ext uri="{FF2B5EF4-FFF2-40B4-BE49-F238E27FC236}">
                <a16:creationId xmlns:a16="http://schemas.microsoft.com/office/drawing/2014/main" id="{FFDA0130-AA2A-6E3E-A24C-053607E6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3644900"/>
            <a:ext cx="77041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 </a:t>
            </a: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 </a:t>
            </a: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 </a:t>
            </a: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 </a:t>
            </a: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×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</a:t>
            </a: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）</a:t>
            </a:r>
          </a:p>
        </p:txBody>
      </p:sp>
      <p:grpSp>
        <p:nvGrpSpPr>
          <p:cNvPr id="10" name="组合 24638">
            <a:extLst>
              <a:ext uri="{FF2B5EF4-FFF2-40B4-BE49-F238E27FC236}">
                <a16:creationId xmlns:a16="http://schemas.microsoft.com/office/drawing/2014/main" id="{F332CA44-EBDA-AD0A-753A-60C2532DCF9B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3357564"/>
            <a:ext cx="609600" cy="1273175"/>
            <a:chOff x="1045" y="300"/>
            <a:chExt cx="384" cy="802"/>
          </a:xfrm>
        </p:grpSpPr>
        <p:sp>
          <p:nvSpPr>
            <p:cNvPr id="21533" name="文本框 24639">
              <a:extLst>
                <a:ext uri="{FF2B5EF4-FFF2-40B4-BE49-F238E27FC236}">
                  <a16:creationId xmlns:a16="http://schemas.microsoft.com/office/drawing/2014/main" id="{4643CB0D-EC02-E7D4-AED1-837D6F741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00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1534" name="文本框 24640">
              <a:extLst>
                <a:ext uri="{FF2B5EF4-FFF2-40B4-BE49-F238E27FC236}">
                  <a16:creationId xmlns:a16="http://schemas.microsoft.com/office/drawing/2014/main" id="{73A2EE73-C89E-5F20-9723-DD08D0954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622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3</a:t>
              </a:r>
            </a:p>
          </p:txBody>
        </p:sp>
        <p:sp>
          <p:nvSpPr>
            <p:cNvPr id="21535" name="直接连接符 24641">
              <a:extLst>
                <a:ext uri="{FF2B5EF4-FFF2-40B4-BE49-F238E27FC236}">
                  <a16:creationId xmlns:a16="http://schemas.microsoft.com/office/drawing/2014/main" id="{E8989D72-A3EE-24DC-5552-B44736CCC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70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24642">
            <a:extLst>
              <a:ext uri="{FF2B5EF4-FFF2-40B4-BE49-F238E27FC236}">
                <a16:creationId xmlns:a16="http://schemas.microsoft.com/office/drawing/2014/main" id="{D901482B-0F15-6DBD-CBAE-2936D66FE4ED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3357564"/>
            <a:ext cx="609600" cy="1273175"/>
            <a:chOff x="1045" y="300"/>
            <a:chExt cx="384" cy="802"/>
          </a:xfrm>
        </p:grpSpPr>
        <p:sp>
          <p:nvSpPr>
            <p:cNvPr id="21530" name="文本框 24643">
              <a:extLst>
                <a:ext uri="{FF2B5EF4-FFF2-40B4-BE49-F238E27FC236}">
                  <a16:creationId xmlns:a16="http://schemas.microsoft.com/office/drawing/2014/main" id="{43F1A336-6197-DA7A-BD07-16349C5EA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00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1531" name="文本框 24644">
              <a:extLst>
                <a:ext uri="{FF2B5EF4-FFF2-40B4-BE49-F238E27FC236}">
                  <a16:creationId xmlns:a16="http://schemas.microsoft.com/office/drawing/2014/main" id="{0018462F-CCBF-45BE-8BE6-39DEC8AA0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622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3</a:t>
              </a:r>
            </a:p>
          </p:txBody>
        </p:sp>
        <p:sp>
          <p:nvSpPr>
            <p:cNvPr id="21532" name="直接连接符 24645">
              <a:extLst>
                <a:ext uri="{FF2B5EF4-FFF2-40B4-BE49-F238E27FC236}">
                  <a16:creationId xmlns:a16="http://schemas.microsoft.com/office/drawing/2014/main" id="{0BFA668D-8CD3-8AF8-3D11-B41E6787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70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24646">
            <a:extLst>
              <a:ext uri="{FF2B5EF4-FFF2-40B4-BE49-F238E27FC236}">
                <a16:creationId xmlns:a16="http://schemas.microsoft.com/office/drawing/2014/main" id="{58D17A8F-C1D3-A3A7-D6D2-2874DAF178B1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3357564"/>
            <a:ext cx="609600" cy="1273175"/>
            <a:chOff x="1045" y="300"/>
            <a:chExt cx="384" cy="802"/>
          </a:xfrm>
        </p:grpSpPr>
        <p:sp>
          <p:nvSpPr>
            <p:cNvPr id="21527" name="文本框 24647">
              <a:extLst>
                <a:ext uri="{FF2B5EF4-FFF2-40B4-BE49-F238E27FC236}">
                  <a16:creationId xmlns:a16="http://schemas.microsoft.com/office/drawing/2014/main" id="{6F746AD6-1E1D-B5E1-1E17-47C90B568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00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1528" name="文本框 24648">
              <a:extLst>
                <a:ext uri="{FF2B5EF4-FFF2-40B4-BE49-F238E27FC236}">
                  <a16:creationId xmlns:a16="http://schemas.microsoft.com/office/drawing/2014/main" id="{719C67B5-FD8F-290A-25F6-E95CA271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622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3</a:t>
              </a:r>
            </a:p>
          </p:txBody>
        </p:sp>
        <p:sp>
          <p:nvSpPr>
            <p:cNvPr id="21529" name="直接连接符 24649">
              <a:extLst>
                <a:ext uri="{FF2B5EF4-FFF2-40B4-BE49-F238E27FC236}">
                  <a16:creationId xmlns:a16="http://schemas.microsoft.com/office/drawing/2014/main" id="{DDF2DFE8-615A-9176-6324-E212757E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70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24650">
            <a:extLst>
              <a:ext uri="{FF2B5EF4-FFF2-40B4-BE49-F238E27FC236}">
                <a16:creationId xmlns:a16="http://schemas.microsoft.com/office/drawing/2014/main" id="{88DECFDB-2654-3912-9943-760FE91E2403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4365626"/>
            <a:ext cx="609600" cy="1273175"/>
            <a:chOff x="1045" y="300"/>
            <a:chExt cx="384" cy="802"/>
          </a:xfrm>
        </p:grpSpPr>
        <p:sp>
          <p:nvSpPr>
            <p:cNvPr id="21524" name="文本框 24651">
              <a:extLst>
                <a:ext uri="{FF2B5EF4-FFF2-40B4-BE49-F238E27FC236}">
                  <a16:creationId xmlns:a16="http://schemas.microsoft.com/office/drawing/2014/main" id="{C17A27EB-D137-A544-6413-9A7B03E8A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00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1525" name="文本框 24652">
              <a:extLst>
                <a:ext uri="{FF2B5EF4-FFF2-40B4-BE49-F238E27FC236}">
                  <a16:creationId xmlns:a16="http://schemas.microsoft.com/office/drawing/2014/main" id="{EE9AB7D1-82E4-535E-A835-9559CE263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622"/>
              <a:ext cx="2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</a:rPr>
                <a:t>3</a:t>
              </a:r>
            </a:p>
          </p:txBody>
        </p:sp>
        <p:sp>
          <p:nvSpPr>
            <p:cNvPr id="21526" name="直接连接符 24653">
              <a:extLst>
                <a:ext uri="{FF2B5EF4-FFF2-40B4-BE49-F238E27FC236}">
                  <a16:creationId xmlns:a16="http://schemas.microsoft.com/office/drawing/2014/main" id="{B069799B-4D33-5965-C230-F60FC38D4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70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655" name="文本框 24654">
            <a:extLst>
              <a:ext uri="{FF2B5EF4-FFF2-40B4-BE49-F238E27FC236}">
                <a16:creationId xmlns:a16="http://schemas.microsoft.com/office/drawing/2014/main" id="{74259BB7-7B4F-7FFE-B024-1CE96BF3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644900"/>
            <a:ext cx="647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56" name="文本框 24655">
            <a:extLst>
              <a:ext uri="{FF2B5EF4-FFF2-40B4-BE49-F238E27FC236}">
                <a16:creationId xmlns:a16="http://schemas.microsoft.com/office/drawing/2014/main" id="{8F410C46-99F3-C2E7-E02D-335687F1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4652963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4657" name="文本框 24656">
            <a:extLst>
              <a:ext uri="{FF2B5EF4-FFF2-40B4-BE49-F238E27FC236}">
                <a16:creationId xmlns:a16="http://schemas.microsoft.com/office/drawing/2014/main" id="{00E07A40-3FB3-AF54-3D14-78BFB435A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4652963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23" name="页脚占位符 6">
            <a:extLst>
              <a:ext uri="{FF2B5EF4-FFF2-40B4-BE49-F238E27FC236}">
                <a16:creationId xmlns:a16="http://schemas.microsoft.com/office/drawing/2014/main" id="{E6BB50EE-5770-34EF-F40E-C17B3A997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48" name="图片 47" descr="横向校标_画板 1_WPS图片">
            <a:extLst>
              <a:ext uri="{FF2B5EF4-FFF2-40B4-BE49-F238E27FC236}">
                <a16:creationId xmlns:a16="http://schemas.microsoft.com/office/drawing/2014/main" id="{284BCCA9-400E-F56A-A974-4B8201D25C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5" grpId="0"/>
      <p:bldP spid="24656" grpId="0"/>
      <p:bldP spid="246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33799">
            <a:extLst>
              <a:ext uri="{FF2B5EF4-FFF2-40B4-BE49-F238E27FC236}">
                <a16:creationId xmlns:a16="http://schemas.microsoft.com/office/drawing/2014/main" id="{661AA771-0850-A258-8EC8-54BAD2BFA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830513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</a:p>
        </p:txBody>
      </p:sp>
      <p:grpSp>
        <p:nvGrpSpPr>
          <p:cNvPr id="2" name="组合 33812">
            <a:extLst>
              <a:ext uri="{FF2B5EF4-FFF2-40B4-BE49-F238E27FC236}">
                <a16:creationId xmlns:a16="http://schemas.microsoft.com/office/drawing/2014/main" id="{111858F6-7522-0FDB-2B26-D58743E88BBE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757489"/>
            <a:ext cx="7200900" cy="1733549"/>
            <a:chOff x="839" y="391"/>
            <a:chExt cx="4536" cy="1092"/>
          </a:xfrm>
        </p:grpSpPr>
        <p:grpSp>
          <p:nvGrpSpPr>
            <p:cNvPr id="22546" name="组合 33800">
              <a:extLst>
                <a:ext uri="{FF2B5EF4-FFF2-40B4-BE49-F238E27FC236}">
                  <a16:creationId xmlns:a16="http://schemas.microsoft.com/office/drawing/2014/main" id="{5E8C0C38-4B40-E03D-E18C-B7D00095F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91"/>
              <a:ext cx="384" cy="807"/>
              <a:chOff x="1045" y="300"/>
              <a:chExt cx="384" cy="807"/>
            </a:xfrm>
          </p:grpSpPr>
          <p:sp>
            <p:nvSpPr>
              <p:cNvPr id="22548" name="文本框 33801">
                <a:extLst>
                  <a:ext uri="{FF2B5EF4-FFF2-40B4-BE49-F238E27FC236}">
                    <a16:creationId xmlns:a16="http://schemas.microsoft.com/office/drawing/2014/main" id="{74BCB1AB-3E88-3341-2B5D-EFA193BA7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" y="300"/>
                <a:ext cx="294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333333"/>
                    </a:solidFill>
                  </a:rPr>
                  <a:t>2</a:t>
                </a:r>
              </a:p>
            </p:txBody>
          </p:sp>
          <p:sp>
            <p:nvSpPr>
              <p:cNvPr id="22549" name="文本框 33802">
                <a:extLst>
                  <a:ext uri="{FF2B5EF4-FFF2-40B4-BE49-F238E27FC236}">
                    <a16:creationId xmlns:a16="http://schemas.microsoft.com/office/drawing/2014/main" id="{473156D8-53B7-C63F-116D-2C21EB4AD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622"/>
                <a:ext cx="294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333333"/>
                    </a:solidFill>
                  </a:rPr>
                  <a:t>3</a:t>
                </a:r>
              </a:p>
            </p:txBody>
          </p:sp>
          <p:sp>
            <p:nvSpPr>
              <p:cNvPr id="22550" name="直接连接符 33803">
                <a:extLst>
                  <a:ext uri="{FF2B5EF4-FFF2-40B4-BE49-F238E27FC236}">
                    <a16:creationId xmlns:a16="http://schemas.microsoft.com/office/drawing/2014/main" id="{8226F864-8435-0E4A-85E6-50112F546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" y="70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47" name="矩形 33804">
              <a:extLst>
                <a:ext uri="{FF2B5EF4-FFF2-40B4-BE49-F238E27FC236}">
                  <a16:creationId xmlns:a16="http://schemas.microsoft.com/office/drawing/2014/main" id="{435744CC-C164-2479-7801-8DA0A37B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572"/>
              <a:ext cx="4173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  <a:latin typeface="Arial" panose="020B0604020202020204" pitchFamily="34" charset="0"/>
                </a:rPr>
                <a:t>×3</a:t>
              </a:r>
              <a:r>
                <a:rPr lang="zh-CN" altLang="en-US" sz="4400" b="1">
                  <a:solidFill>
                    <a:srgbClr val="333333"/>
                  </a:solidFill>
                  <a:latin typeface="Arial" panose="020B0604020202020204" pitchFamily="34" charset="0"/>
                </a:rPr>
                <a:t>表示的意义是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4400" b="1">
                <a:solidFill>
                  <a:srgbClr val="33333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806" name="文本框 33805">
            <a:extLst>
              <a:ext uri="{FF2B5EF4-FFF2-40B4-BE49-F238E27FC236}">
                <a16:creationId xmlns:a16="http://schemas.microsoft.com/office/drawing/2014/main" id="{73578341-D89C-4270-F35D-C85F98C9E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6" y="4602163"/>
            <a:ext cx="7777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333333"/>
                </a:solidFill>
                <a:latin typeface="Arial" panose="020B0604020202020204" pitchFamily="34" charset="0"/>
              </a:rPr>
              <a:t>（                                      ）。</a:t>
            </a:r>
          </a:p>
        </p:txBody>
      </p:sp>
      <p:grpSp>
        <p:nvGrpSpPr>
          <p:cNvPr id="4" name="组合 33811">
            <a:extLst>
              <a:ext uri="{FF2B5EF4-FFF2-40B4-BE49-F238E27FC236}">
                <a16:creationId xmlns:a16="http://schemas.microsoft.com/office/drawing/2014/main" id="{A74C7811-8233-A515-8601-A89DDD6A9A9B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313239"/>
            <a:ext cx="5903912" cy="1273175"/>
            <a:chOff x="930" y="1026"/>
            <a:chExt cx="3719" cy="802"/>
          </a:xfrm>
        </p:grpSpPr>
        <p:sp>
          <p:nvSpPr>
            <p:cNvPr id="22541" name="文本框 33806">
              <a:extLst>
                <a:ext uri="{FF2B5EF4-FFF2-40B4-BE49-F238E27FC236}">
                  <a16:creationId xmlns:a16="http://schemas.microsoft.com/office/drawing/2014/main" id="{03943663-0210-94FD-9AFF-A401C6511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62"/>
              <a:ext cx="371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求</a:t>
              </a:r>
              <a:r>
                <a:rPr lang="en-US" altLang="zh-CN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r>
                <a:rPr lang="zh-CN" altLang="en-US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个    的和是多少</a:t>
              </a:r>
            </a:p>
          </p:txBody>
        </p:sp>
        <p:grpSp>
          <p:nvGrpSpPr>
            <p:cNvPr id="22542" name="组合 33807">
              <a:extLst>
                <a:ext uri="{FF2B5EF4-FFF2-40B4-BE49-F238E27FC236}">
                  <a16:creationId xmlns:a16="http://schemas.microsoft.com/office/drawing/2014/main" id="{2DD78B83-C220-B80F-77C5-D54742E1D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026"/>
              <a:ext cx="384" cy="802"/>
              <a:chOff x="1045" y="300"/>
              <a:chExt cx="384" cy="802"/>
            </a:xfrm>
          </p:grpSpPr>
          <p:sp>
            <p:nvSpPr>
              <p:cNvPr id="22543" name="文本框 33808">
                <a:extLst>
                  <a:ext uri="{FF2B5EF4-FFF2-40B4-BE49-F238E27FC236}">
                    <a16:creationId xmlns:a16="http://schemas.microsoft.com/office/drawing/2014/main" id="{0155369B-547F-8BC1-D1FC-3C7C781D9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" y="300"/>
                <a:ext cx="2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544" name="文本框 33809">
                <a:extLst>
                  <a:ext uri="{FF2B5EF4-FFF2-40B4-BE49-F238E27FC236}">
                    <a16:creationId xmlns:a16="http://schemas.microsoft.com/office/drawing/2014/main" id="{ADE91BC1-4445-7EEA-2BBF-495A59D3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622"/>
                <a:ext cx="2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2545" name="直接连接符 33810">
                <a:extLst>
                  <a:ext uri="{FF2B5EF4-FFF2-40B4-BE49-F238E27FC236}">
                    <a16:creationId xmlns:a16="http://schemas.microsoft.com/office/drawing/2014/main" id="{C68BC661-A5B7-8A4C-DA0B-F0F5556DB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" y="703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组合 33837">
            <a:extLst>
              <a:ext uri="{FF2B5EF4-FFF2-40B4-BE49-F238E27FC236}">
                <a16:creationId xmlns:a16="http://schemas.microsoft.com/office/drawing/2014/main" id="{1175B1AF-8A68-AE53-4288-B9DCFD447F0F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4313239"/>
            <a:ext cx="5399087" cy="1273175"/>
            <a:chOff x="2018" y="1842"/>
            <a:chExt cx="3401" cy="802"/>
          </a:xfrm>
        </p:grpSpPr>
        <p:sp>
          <p:nvSpPr>
            <p:cNvPr id="22536" name="文本框 33826">
              <a:extLst>
                <a:ext uri="{FF2B5EF4-FFF2-40B4-BE49-F238E27FC236}">
                  <a16:creationId xmlns:a16="http://schemas.microsoft.com/office/drawing/2014/main" id="{817B1BE2-E82C-45ED-5300-409C9EDB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024"/>
              <a:ext cx="340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rgbClr val="333333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求</a:t>
              </a:r>
              <a:r>
                <a:rPr lang="zh-CN" altLang="en-US" sz="4400" b="1">
                  <a:solidFill>
                    <a:srgbClr val="333333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的</a:t>
              </a:r>
              <a:r>
                <a:rPr lang="en-US" altLang="zh-CN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r>
                <a:rPr lang="zh-CN" altLang="en-US" sz="4400" b="1">
                  <a:solidFill>
                    <a:srgbClr val="FF0000"/>
                  </a:solidFill>
                  <a:latin typeface="Arial" panose="020B0604020202020204" pitchFamily="34" charset="0"/>
                </a:rPr>
                <a:t>倍是多少</a:t>
              </a:r>
            </a:p>
          </p:txBody>
        </p:sp>
        <p:grpSp>
          <p:nvGrpSpPr>
            <p:cNvPr id="22537" name="组合 33833">
              <a:extLst>
                <a:ext uri="{FF2B5EF4-FFF2-40B4-BE49-F238E27FC236}">
                  <a16:creationId xmlns:a16="http://schemas.microsoft.com/office/drawing/2014/main" id="{66EFC594-1D11-12B6-77EB-FA3584EF3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842"/>
              <a:ext cx="408" cy="802"/>
              <a:chOff x="1045" y="300"/>
              <a:chExt cx="384" cy="802"/>
            </a:xfrm>
          </p:grpSpPr>
          <p:sp>
            <p:nvSpPr>
              <p:cNvPr id="22538" name="文本框 33834">
                <a:extLst>
                  <a:ext uri="{FF2B5EF4-FFF2-40B4-BE49-F238E27FC236}">
                    <a16:creationId xmlns:a16="http://schemas.microsoft.com/office/drawing/2014/main" id="{A1486432-A861-66FF-8289-D6A55F1BE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" y="300"/>
                <a:ext cx="27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333333"/>
                    </a:solidFill>
                  </a:rPr>
                  <a:t>2</a:t>
                </a:r>
              </a:p>
            </p:txBody>
          </p:sp>
          <p:sp>
            <p:nvSpPr>
              <p:cNvPr id="22539" name="文本框 33835">
                <a:extLst>
                  <a:ext uri="{FF2B5EF4-FFF2-40B4-BE49-F238E27FC236}">
                    <a16:creationId xmlns:a16="http://schemas.microsoft.com/office/drawing/2014/main" id="{E027A32F-63C5-354F-3E54-5FCA32C9D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622"/>
                <a:ext cx="275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400" b="1">
                    <a:solidFill>
                      <a:srgbClr val="333333"/>
                    </a:solidFill>
                  </a:rPr>
                  <a:t>3</a:t>
                </a:r>
              </a:p>
            </p:txBody>
          </p:sp>
          <p:sp>
            <p:nvSpPr>
              <p:cNvPr id="22540" name="直接连接符 33836">
                <a:extLst>
                  <a:ext uri="{FF2B5EF4-FFF2-40B4-BE49-F238E27FC236}">
                    <a16:creationId xmlns:a16="http://schemas.microsoft.com/office/drawing/2014/main" id="{98F32535-235C-F008-E7BE-3F1608D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" y="70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35" name="矩形 24580">
            <a:extLst>
              <a:ext uri="{FF2B5EF4-FFF2-40B4-BE49-F238E27FC236}">
                <a16:creationId xmlns:a16="http://schemas.microsoft.com/office/drawing/2014/main" id="{39DBD7F8-8176-634B-9B46-A65845CBE7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47851" y="260350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第二回合</a:t>
            </a:r>
          </a:p>
        </p:txBody>
      </p:sp>
      <p:pic>
        <p:nvPicPr>
          <p:cNvPr id="23" name="图片 22" descr="横向校标_画板 1_WPS图片">
            <a:extLst>
              <a:ext uri="{FF2B5EF4-FFF2-40B4-BE49-F238E27FC236}">
                <a16:creationId xmlns:a16="http://schemas.microsoft.com/office/drawing/2014/main" id="{E5C45483-D757-1544-4EE9-AEE8E2518C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6">
            <a:extLst>
              <a:ext uri="{FF2B5EF4-FFF2-40B4-BE49-F238E27FC236}">
                <a16:creationId xmlns:a16="http://schemas.microsoft.com/office/drawing/2014/main" id="{50618933-F7DA-F656-B414-1AC16FDA47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3802398-53CB-ADDF-268C-8F516AA284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800"/>
              <a:t>一、口算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800"/>
          </a:p>
        </p:txBody>
      </p:sp>
      <p:pic>
        <p:nvPicPr>
          <p:cNvPr id="23556" name="Picture 6">
            <a:extLst>
              <a:ext uri="{FF2B5EF4-FFF2-40B4-BE49-F238E27FC236}">
                <a16:creationId xmlns:a16="http://schemas.microsoft.com/office/drawing/2014/main" id="{06272B04-3B38-E357-2577-31CC15FF896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1" y="2514600"/>
            <a:ext cx="1057275" cy="2819400"/>
          </a:xfrm>
        </p:spPr>
      </p:pic>
      <p:pic>
        <p:nvPicPr>
          <p:cNvPr id="23557" name="Picture 9">
            <a:extLst>
              <a:ext uri="{FF2B5EF4-FFF2-40B4-BE49-F238E27FC236}">
                <a16:creationId xmlns:a16="http://schemas.microsoft.com/office/drawing/2014/main" id="{A5A1AC10-3443-3580-7BF8-6EF3C7AB3BD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1" y="2514600"/>
            <a:ext cx="1387475" cy="2895600"/>
          </a:xfrm>
        </p:spPr>
      </p:pic>
      <p:pic>
        <p:nvPicPr>
          <p:cNvPr id="34828" name="Picture 12">
            <a:extLst>
              <a:ext uri="{FF2B5EF4-FFF2-40B4-BE49-F238E27FC236}">
                <a16:creationId xmlns:a16="http://schemas.microsoft.com/office/drawing/2014/main" id="{A035C36F-AB1D-1375-FCCA-93A82814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4600"/>
            <a:ext cx="447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3">
            <a:extLst>
              <a:ext uri="{FF2B5EF4-FFF2-40B4-BE49-F238E27FC236}">
                <a16:creationId xmlns:a16="http://schemas.microsoft.com/office/drawing/2014/main" id="{5CD0C814-7154-CAAA-C737-994EA1D8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38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4">
            <a:extLst>
              <a:ext uri="{FF2B5EF4-FFF2-40B4-BE49-F238E27FC236}">
                <a16:creationId xmlns:a16="http://schemas.microsoft.com/office/drawing/2014/main" id="{9DE8F593-6B47-43E8-049F-616FBB65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95800"/>
            <a:ext cx="323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5">
            <a:extLst>
              <a:ext uri="{FF2B5EF4-FFF2-40B4-BE49-F238E27FC236}">
                <a16:creationId xmlns:a16="http://schemas.microsoft.com/office/drawing/2014/main" id="{21377DE4-C08A-86B3-432C-AEEBA781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90800"/>
            <a:ext cx="323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2" name="Text Box 16">
            <a:extLst>
              <a:ext uri="{FF2B5EF4-FFF2-40B4-BE49-F238E27FC236}">
                <a16:creationId xmlns:a16="http://schemas.microsoft.com/office/drawing/2014/main" id="{DB56C38A-7540-793D-16C2-827074E7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6576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3333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562FD374-7188-90FF-7DC6-B1AF42E97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3333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23564" name="矩形 24580">
            <a:extLst>
              <a:ext uri="{FF2B5EF4-FFF2-40B4-BE49-F238E27FC236}">
                <a16:creationId xmlns:a16="http://schemas.microsoft.com/office/drawing/2014/main" id="{0A0C13AD-E096-6CD5-F04F-B42060AECA3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47851" y="260350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第三回合</a:t>
            </a:r>
          </a:p>
        </p:txBody>
      </p:sp>
      <p:pic>
        <p:nvPicPr>
          <p:cNvPr id="13" name="图片 12" descr="横向校标_画板 1_WPS图片">
            <a:extLst>
              <a:ext uri="{FF2B5EF4-FFF2-40B4-BE49-F238E27FC236}">
                <a16:creationId xmlns:a16="http://schemas.microsoft.com/office/drawing/2014/main" id="{B0119E61-1BCD-95DF-9FD8-06C6E7C910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5" name="对象 71684">
            <a:extLst>
              <a:ext uri="{FF2B5EF4-FFF2-40B4-BE49-F238E27FC236}">
                <a16:creationId xmlns:a16="http://schemas.microsoft.com/office/drawing/2014/main" id="{FD72C168-635B-1EB8-0E6B-234027A7254A}"/>
              </a:ext>
            </a:extLst>
          </p:cNvPr>
          <p:cNvGraphicFramePr>
            <a:graphicFrameLocks/>
          </p:cNvGraphicFramePr>
          <p:nvPr/>
        </p:nvGraphicFramePr>
        <p:xfrm>
          <a:off x="2279651" y="1344613"/>
          <a:ext cx="18653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4" imgW="583920" imgH="393480" progId="Equation.3">
                  <p:embed/>
                </p:oleObj>
              </mc:Choice>
              <mc:Fallback>
                <p:oleObj r:id="rId4" imgW="583920" imgH="393480" progId="Equation.3">
                  <p:embed/>
                  <p:pic>
                    <p:nvPicPr>
                      <p:cNvPr id="71685" name="对象 71684">
                        <a:extLst>
                          <a:ext uri="{FF2B5EF4-FFF2-40B4-BE49-F238E27FC236}">
                            <a16:creationId xmlns:a16="http://schemas.microsoft.com/office/drawing/2014/main" id="{FD72C168-635B-1EB8-0E6B-234027A725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344613"/>
                        <a:ext cx="18653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71685">
            <a:extLst>
              <a:ext uri="{FF2B5EF4-FFF2-40B4-BE49-F238E27FC236}">
                <a16:creationId xmlns:a16="http://schemas.microsoft.com/office/drawing/2014/main" id="{51F06D62-D4B9-BEDA-DBF6-4C60FB73CCD7}"/>
              </a:ext>
            </a:extLst>
          </p:cNvPr>
          <p:cNvGraphicFramePr>
            <a:graphicFrameLocks/>
          </p:cNvGraphicFramePr>
          <p:nvPr/>
        </p:nvGraphicFramePr>
        <p:xfrm>
          <a:off x="2881313" y="2705100"/>
          <a:ext cx="12557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6" imgW="393529" imgH="393529" progId="Equation.3">
                  <p:embed/>
                </p:oleObj>
              </mc:Choice>
              <mc:Fallback>
                <p:oleObj r:id="rId6" imgW="393529" imgH="393529" progId="Equation.3">
                  <p:embed/>
                  <p:pic>
                    <p:nvPicPr>
                      <p:cNvPr id="71686" name="对象 71685">
                        <a:extLst>
                          <a:ext uri="{FF2B5EF4-FFF2-40B4-BE49-F238E27FC236}">
                            <a16:creationId xmlns:a16="http://schemas.microsoft.com/office/drawing/2014/main" id="{51F06D62-D4B9-BEDA-DBF6-4C60FB73CC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705100"/>
                        <a:ext cx="12557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对象 71686">
            <a:extLst>
              <a:ext uri="{FF2B5EF4-FFF2-40B4-BE49-F238E27FC236}">
                <a16:creationId xmlns:a16="http://schemas.microsoft.com/office/drawing/2014/main" id="{4CE65AAF-33EE-388F-9DB3-BB91FA931775}"/>
              </a:ext>
            </a:extLst>
          </p:cNvPr>
          <p:cNvGraphicFramePr>
            <a:graphicFrameLocks/>
          </p:cNvGraphicFramePr>
          <p:nvPr/>
        </p:nvGraphicFramePr>
        <p:xfrm>
          <a:off x="2881314" y="4389438"/>
          <a:ext cx="109378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8" imgW="342751" imgH="393529" progId="Equation.3">
                  <p:embed/>
                </p:oleObj>
              </mc:Choice>
              <mc:Fallback>
                <p:oleObj r:id="rId8" imgW="342751" imgH="393529" progId="Equation.3">
                  <p:embed/>
                  <p:pic>
                    <p:nvPicPr>
                      <p:cNvPr id="71687" name="对象 71686">
                        <a:extLst>
                          <a:ext uri="{FF2B5EF4-FFF2-40B4-BE49-F238E27FC236}">
                            <a16:creationId xmlns:a16="http://schemas.microsoft.com/office/drawing/2014/main" id="{4CE65AAF-33EE-388F-9DB3-BB91FA9317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4389438"/>
                        <a:ext cx="109378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对象 71687">
            <a:extLst>
              <a:ext uri="{FF2B5EF4-FFF2-40B4-BE49-F238E27FC236}">
                <a16:creationId xmlns:a16="http://schemas.microsoft.com/office/drawing/2014/main" id="{EBDEFB0E-B5C2-DEB3-FE1E-8B7178C77B3D}"/>
              </a:ext>
            </a:extLst>
          </p:cNvPr>
          <p:cNvGraphicFramePr>
            <a:graphicFrameLocks/>
          </p:cNvGraphicFramePr>
          <p:nvPr/>
        </p:nvGraphicFramePr>
        <p:xfrm>
          <a:off x="4316413" y="1344613"/>
          <a:ext cx="105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0" imgW="330057" imgH="393529" progId="Equation.3">
                  <p:embed/>
                </p:oleObj>
              </mc:Choice>
              <mc:Fallback>
                <p:oleObj r:id="rId10" imgW="330057" imgH="393529" progId="Equation.3">
                  <p:embed/>
                  <p:pic>
                    <p:nvPicPr>
                      <p:cNvPr id="71688" name="对象 71687">
                        <a:extLst>
                          <a:ext uri="{FF2B5EF4-FFF2-40B4-BE49-F238E27FC236}">
                            <a16:creationId xmlns:a16="http://schemas.microsoft.com/office/drawing/2014/main" id="{EBDEFB0E-B5C2-DEB3-FE1E-8B7178C77B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1344613"/>
                        <a:ext cx="105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对象 71688">
            <a:extLst>
              <a:ext uri="{FF2B5EF4-FFF2-40B4-BE49-F238E27FC236}">
                <a16:creationId xmlns:a16="http://schemas.microsoft.com/office/drawing/2014/main" id="{5C50132F-0EFB-AE9B-9F26-85D16B0EAE14}"/>
              </a:ext>
            </a:extLst>
          </p:cNvPr>
          <p:cNvGraphicFramePr>
            <a:graphicFrameLocks/>
          </p:cNvGraphicFramePr>
          <p:nvPr/>
        </p:nvGraphicFramePr>
        <p:xfrm>
          <a:off x="4184650" y="2709863"/>
          <a:ext cx="16208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2" imgW="507780" imgH="393529" progId="Equation.3">
                  <p:embed/>
                </p:oleObj>
              </mc:Choice>
              <mc:Fallback>
                <p:oleObj r:id="rId12" imgW="507780" imgH="393529" progId="Equation.3">
                  <p:embed/>
                  <p:pic>
                    <p:nvPicPr>
                      <p:cNvPr id="71689" name="对象 71688">
                        <a:extLst>
                          <a:ext uri="{FF2B5EF4-FFF2-40B4-BE49-F238E27FC236}">
                            <a16:creationId xmlns:a16="http://schemas.microsoft.com/office/drawing/2014/main" id="{5C50132F-0EFB-AE9B-9F26-85D16B0EAE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709863"/>
                        <a:ext cx="16208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直接连接符 71692">
            <a:extLst>
              <a:ext uri="{FF2B5EF4-FFF2-40B4-BE49-F238E27FC236}">
                <a16:creationId xmlns:a16="http://schemas.microsoft.com/office/drawing/2014/main" id="{A33FD837-4643-9599-B5CF-6FAB689EB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3141663"/>
            <a:ext cx="447675" cy="3032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4" name="直接连接符 71693">
            <a:extLst>
              <a:ext uri="{FF2B5EF4-FFF2-40B4-BE49-F238E27FC236}">
                <a16:creationId xmlns:a16="http://schemas.microsoft.com/office/drawing/2014/main" id="{D5AA2089-931D-257E-B532-3BCBD2C68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9" y="3514726"/>
            <a:ext cx="504825" cy="3603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5" name="文本框 71694">
            <a:extLst>
              <a:ext uri="{FF2B5EF4-FFF2-40B4-BE49-F238E27FC236}">
                <a16:creationId xmlns:a16="http://schemas.microsoft.com/office/drawing/2014/main" id="{038FFAEE-B143-9463-D20A-33F8A93F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270827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696" name="文本框 71695">
            <a:extLst>
              <a:ext uri="{FF2B5EF4-FFF2-40B4-BE49-F238E27FC236}">
                <a16:creationId xmlns:a16="http://schemas.microsoft.com/office/drawing/2014/main" id="{F616F4F4-BC42-0FFD-5CDA-9EFFA51D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9412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71702" name="对象 71701">
            <a:extLst>
              <a:ext uri="{FF2B5EF4-FFF2-40B4-BE49-F238E27FC236}">
                <a16:creationId xmlns:a16="http://schemas.microsoft.com/office/drawing/2014/main" id="{1E8C73AD-41F6-2E06-BD81-CAC7D303D17B}"/>
              </a:ext>
            </a:extLst>
          </p:cNvPr>
          <p:cNvGraphicFramePr>
            <a:graphicFrameLocks/>
          </p:cNvGraphicFramePr>
          <p:nvPr/>
        </p:nvGraphicFramePr>
        <p:xfrm>
          <a:off x="5895976" y="2705100"/>
          <a:ext cx="10525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4" imgW="330057" imgH="393529" progId="Equation.3">
                  <p:embed/>
                </p:oleObj>
              </mc:Choice>
              <mc:Fallback>
                <p:oleObj r:id="rId14" imgW="330057" imgH="393529" progId="Equation.3">
                  <p:embed/>
                  <p:pic>
                    <p:nvPicPr>
                      <p:cNvPr id="71702" name="对象 71701">
                        <a:extLst>
                          <a:ext uri="{FF2B5EF4-FFF2-40B4-BE49-F238E27FC236}">
                            <a16:creationId xmlns:a16="http://schemas.microsoft.com/office/drawing/2014/main" id="{1E8C73AD-41F6-2E06-BD81-CAC7D303D1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6" y="2705100"/>
                        <a:ext cx="10525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对象 71702">
            <a:extLst>
              <a:ext uri="{FF2B5EF4-FFF2-40B4-BE49-F238E27FC236}">
                <a16:creationId xmlns:a16="http://schemas.microsoft.com/office/drawing/2014/main" id="{593311DC-F39B-68F5-4B5A-936B72A3F866}"/>
              </a:ext>
            </a:extLst>
          </p:cNvPr>
          <p:cNvGraphicFramePr>
            <a:graphicFrameLocks/>
          </p:cNvGraphicFramePr>
          <p:nvPr/>
        </p:nvGraphicFramePr>
        <p:xfrm>
          <a:off x="5670550" y="4389438"/>
          <a:ext cx="850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6" imgW="266353" imgH="393188" progId="Equation.3">
                  <p:embed/>
                </p:oleObj>
              </mc:Choice>
              <mc:Fallback>
                <p:oleObj r:id="rId16" imgW="266353" imgH="393188" progId="Equation.3">
                  <p:embed/>
                  <p:pic>
                    <p:nvPicPr>
                      <p:cNvPr id="71703" name="对象 71702">
                        <a:extLst>
                          <a:ext uri="{FF2B5EF4-FFF2-40B4-BE49-F238E27FC236}">
                            <a16:creationId xmlns:a16="http://schemas.microsoft.com/office/drawing/2014/main" id="{593311DC-F39B-68F5-4B5A-936B72A3F8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4389438"/>
                        <a:ext cx="8509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2461A92-FD7A-19DB-8C74-0AB763BB0CCF}"/>
              </a:ext>
            </a:extLst>
          </p:cNvPr>
          <p:cNvGraphicFramePr>
            <a:graphicFrameLocks/>
          </p:cNvGraphicFramePr>
          <p:nvPr/>
        </p:nvGraphicFramePr>
        <p:xfrm>
          <a:off x="4184651" y="4389438"/>
          <a:ext cx="14589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8" imgW="457200" imgH="393480" progId="Equation.3">
                  <p:embed/>
                </p:oleObj>
              </mc:Choice>
              <mc:Fallback>
                <p:oleObj r:id="rId18" imgW="457200" imgH="393480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2461A92-FD7A-19DB-8C74-0AB763BB0C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1" y="4389438"/>
                        <a:ext cx="14589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直接连接符 6">
            <a:extLst>
              <a:ext uri="{FF2B5EF4-FFF2-40B4-BE49-F238E27FC236}">
                <a16:creationId xmlns:a16="http://schemas.microsoft.com/office/drawing/2014/main" id="{4F40DB48-2846-9C5A-1008-0912F905A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4" y="4838701"/>
            <a:ext cx="504825" cy="3603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B50337B5-5154-A76C-CA7A-108C06C68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9" y="5199063"/>
            <a:ext cx="504825" cy="36036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文本框 9">
            <a:extLst>
              <a:ext uri="{FF2B5EF4-FFF2-40B4-BE49-F238E27FC236}">
                <a16:creationId xmlns:a16="http://schemas.microsoft.com/office/drawing/2014/main" id="{861F52DB-4F83-7F8E-D061-79FE3E1CE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4313238"/>
            <a:ext cx="31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568" name="文本框 10">
            <a:extLst>
              <a:ext uri="{FF2B5EF4-FFF2-40B4-BE49-F238E27FC236}">
                <a16:creationId xmlns:a16="http://schemas.microsoft.com/office/drawing/2014/main" id="{1E1D3593-973C-3583-3B7E-BEAC5256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1" y="5646738"/>
            <a:ext cx="36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38" name="矩形 24580">
            <a:extLst>
              <a:ext uri="{FF2B5EF4-FFF2-40B4-BE49-F238E27FC236}">
                <a16:creationId xmlns:a16="http://schemas.microsoft.com/office/drawing/2014/main" id="{CDD0F4D6-E8DE-194C-96C0-445A7DADEC2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52626" y="333375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第四回合</a:t>
            </a:r>
          </a:p>
        </p:txBody>
      </p:sp>
      <p:sp>
        <p:nvSpPr>
          <p:cNvPr id="5139" name="页脚占位符 6">
            <a:extLst>
              <a:ext uri="{FF2B5EF4-FFF2-40B4-BE49-F238E27FC236}">
                <a16:creationId xmlns:a16="http://schemas.microsoft.com/office/drawing/2014/main" id="{AF4A0373-61E0-08E7-D585-33401211D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20" name="图片 19" descr="横向校标_画板 1_WPS图片">
            <a:extLst>
              <a:ext uri="{FF2B5EF4-FFF2-40B4-BE49-F238E27FC236}">
                <a16:creationId xmlns:a16="http://schemas.microsoft.com/office/drawing/2014/main" id="{81C99412-AA35-8F89-868F-56D5922E65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/>
      <p:bldP spid="23567" grpId="0"/>
      <p:bldP spid="235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87041" descr="20">
            <a:extLst>
              <a:ext uri="{FF2B5EF4-FFF2-40B4-BE49-F238E27FC236}">
                <a16:creationId xmlns:a16="http://schemas.microsoft.com/office/drawing/2014/main" id="{93AF6C6D-8699-1BC2-8857-9764E991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矩形 87042">
            <a:extLst>
              <a:ext uri="{FF2B5EF4-FFF2-40B4-BE49-F238E27FC236}">
                <a16:creationId xmlns:a16="http://schemas.microsoft.com/office/drawing/2014/main" id="{3B687BA3-A07F-30A6-4911-EC41D3EB5C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63975" y="1196975"/>
            <a:ext cx="3124200" cy="97155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</a:p>
        </p:txBody>
      </p:sp>
      <p:pic>
        <p:nvPicPr>
          <p:cNvPr id="24580" name="图片 87043" descr="20070526_892cdd9bdfd154bfbf922usJeKbOsy0R">
            <a:extLst>
              <a:ext uri="{FF2B5EF4-FFF2-40B4-BE49-F238E27FC236}">
                <a16:creationId xmlns:a16="http://schemas.microsoft.com/office/drawing/2014/main" id="{AF0FB848-3808-C11F-7E80-5DDE8F00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752600"/>
            <a:ext cx="21955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矩形 87044">
            <a:extLst>
              <a:ext uri="{FF2B5EF4-FFF2-40B4-BE49-F238E27FC236}">
                <a16:creationId xmlns:a16="http://schemas.microsoft.com/office/drawing/2014/main" id="{629F5860-22A0-B6E6-DBB3-013C95B4CE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4495800"/>
            <a:ext cx="304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2" name="矩形 87045">
            <a:extLst>
              <a:ext uri="{FF2B5EF4-FFF2-40B4-BE49-F238E27FC236}">
                <a16:creationId xmlns:a16="http://schemas.microsoft.com/office/drawing/2014/main" id="{6D7B934A-5E0F-16A2-2B57-0FE5382879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5052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3" name="直接连接符 87046">
            <a:extLst>
              <a:ext uri="{FF2B5EF4-FFF2-40B4-BE49-F238E27FC236}">
                <a16:creationId xmlns:a16="http://schemas.microsoft.com/office/drawing/2014/main" id="{6F1891D4-E285-D51D-6D32-6A5ED8BAE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矩形 87047">
            <a:extLst>
              <a:ext uri="{FF2B5EF4-FFF2-40B4-BE49-F238E27FC236}">
                <a16:creationId xmlns:a16="http://schemas.microsoft.com/office/drawing/2014/main" id="{48B06B70-C478-4DBA-0F6C-A9244EC7D3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4567238" y="4043363"/>
            <a:ext cx="466725" cy="457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5" name="矩形 87048">
            <a:extLst>
              <a:ext uri="{FF2B5EF4-FFF2-40B4-BE49-F238E27FC236}">
                <a16:creationId xmlns:a16="http://schemas.microsoft.com/office/drawing/2014/main" id="{574EB774-A284-320C-A8E8-EF6D4053A55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1" y="4038600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6" name="矩形 87049">
            <a:extLst>
              <a:ext uri="{FF2B5EF4-FFF2-40B4-BE49-F238E27FC236}">
                <a16:creationId xmlns:a16="http://schemas.microsoft.com/office/drawing/2014/main" id="{DA520C75-7C3D-49A0-8FFA-B1FE8FAF33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867400" y="4114801"/>
            <a:ext cx="457200" cy="271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7" name="矩形 87050">
            <a:extLst>
              <a:ext uri="{FF2B5EF4-FFF2-40B4-BE49-F238E27FC236}">
                <a16:creationId xmlns:a16="http://schemas.microsoft.com/office/drawing/2014/main" id="{BC41C3AC-57D7-90F9-B3B8-837EF1AA14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05601" y="4419600"/>
            <a:ext cx="3905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8" name="矩形 87051">
            <a:extLst>
              <a:ext uri="{FF2B5EF4-FFF2-40B4-BE49-F238E27FC236}">
                <a16:creationId xmlns:a16="http://schemas.microsoft.com/office/drawing/2014/main" id="{62C6581A-3CD0-AB38-9530-CE7C073C9C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72275" y="35052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9" name="直接连接符 87052">
            <a:extLst>
              <a:ext uri="{FF2B5EF4-FFF2-40B4-BE49-F238E27FC236}">
                <a16:creationId xmlns:a16="http://schemas.microsoft.com/office/drawing/2014/main" id="{F4E7B45E-22CF-7DCC-C591-5929F004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676" y="4191000"/>
            <a:ext cx="619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矩形 87053">
            <a:extLst>
              <a:ext uri="{FF2B5EF4-FFF2-40B4-BE49-F238E27FC236}">
                <a16:creationId xmlns:a16="http://schemas.microsoft.com/office/drawing/2014/main" id="{182B1154-AFC0-94CE-CB38-CDCE95A177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7234238" y="3967163"/>
            <a:ext cx="466725" cy="457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1" name="矩形 87054">
            <a:extLst>
              <a:ext uri="{FF2B5EF4-FFF2-40B4-BE49-F238E27FC236}">
                <a16:creationId xmlns:a16="http://schemas.microsoft.com/office/drawing/2014/main" id="{574F40CD-DD5A-4019-083E-B78F904C09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001001" y="3886200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2" name="直接连接符 87055">
            <a:extLst>
              <a:ext uri="{FF2B5EF4-FFF2-40B4-BE49-F238E27FC236}">
                <a16:creationId xmlns:a16="http://schemas.microsoft.com/office/drawing/2014/main" id="{61DC8691-6B39-7614-2FF9-6D995918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直接连接符 87056">
            <a:extLst>
              <a:ext uri="{FF2B5EF4-FFF2-40B4-BE49-F238E27FC236}">
                <a16:creationId xmlns:a16="http://schemas.microsoft.com/office/drawing/2014/main" id="{993D5F6B-1335-E660-2F90-C9522A3A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4" name="矩形 87057">
            <a:extLst>
              <a:ext uri="{FF2B5EF4-FFF2-40B4-BE49-F238E27FC236}">
                <a16:creationId xmlns:a16="http://schemas.microsoft.com/office/drawing/2014/main" id="{4F807C09-C378-6689-6444-C884DFE4732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077201" y="3124200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5" name="矩形 87058">
            <a:extLst>
              <a:ext uri="{FF2B5EF4-FFF2-40B4-BE49-F238E27FC236}">
                <a16:creationId xmlns:a16="http://schemas.microsoft.com/office/drawing/2014/main" id="{2370402B-CA94-69E0-B191-902C4879B3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29401" y="2895600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6" name="矩形 87059">
            <a:extLst>
              <a:ext uri="{FF2B5EF4-FFF2-40B4-BE49-F238E27FC236}">
                <a16:creationId xmlns:a16="http://schemas.microsoft.com/office/drawing/2014/main" id="{00E16DB7-E9C6-99A7-3551-EE03C7B606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610600" y="4191001"/>
            <a:ext cx="457200" cy="271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7" name="矩形 87060">
            <a:extLst>
              <a:ext uri="{FF2B5EF4-FFF2-40B4-BE49-F238E27FC236}">
                <a16:creationId xmlns:a16="http://schemas.microsoft.com/office/drawing/2014/main" id="{9683A9C7-3219-3CCB-BE8B-B2DCDB1884C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601200" y="35052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8" name="矩形 87061">
            <a:extLst>
              <a:ext uri="{FF2B5EF4-FFF2-40B4-BE49-F238E27FC236}">
                <a16:creationId xmlns:a16="http://schemas.microsoft.com/office/drawing/2014/main" id="{F4341BD0-AFB3-047F-740D-5DDF6BEFC6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677400" y="44196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9" name="直接连接符 87062">
            <a:extLst>
              <a:ext uri="{FF2B5EF4-FFF2-40B4-BE49-F238E27FC236}">
                <a16:creationId xmlns:a16="http://schemas.microsoft.com/office/drawing/2014/main" id="{2D52EAF7-5B9B-8B48-3FCE-0DF271551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191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4" name="矩形 87063">
            <a:extLst>
              <a:ext uri="{FF2B5EF4-FFF2-40B4-BE49-F238E27FC236}">
                <a16:creationId xmlns:a16="http://schemas.microsoft.com/office/drawing/2014/main" id="{F63155B4-1CCD-1A2A-C228-7472C10510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70600" y="5678488"/>
            <a:ext cx="457200" cy="271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zh-CN" altLang="en-US" sz="3600" b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65" name="矩形 87064">
            <a:extLst>
              <a:ext uri="{FF2B5EF4-FFF2-40B4-BE49-F238E27FC236}">
                <a16:creationId xmlns:a16="http://schemas.microsoft.com/office/drawing/2014/main" id="{59A1B470-8A8F-4C3B-D215-3640828C7B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67663" y="5661026"/>
            <a:ext cx="457200" cy="271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zh-CN" altLang="en-US" sz="3600" b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66" name="矩形 87065">
            <a:extLst>
              <a:ext uri="{FF2B5EF4-FFF2-40B4-BE49-F238E27FC236}">
                <a16:creationId xmlns:a16="http://schemas.microsoft.com/office/drawing/2014/main" id="{F80A576E-0796-1924-8325-3DCC41690A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04063" y="5878513"/>
            <a:ext cx="215900" cy="3857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3600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67" name="直接连接符 87066">
            <a:extLst>
              <a:ext uri="{FF2B5EF4-FFF2-40B4-BE49-F238E27FC236}">
                <a16:creationId xmlns:a16="http://schemas.microsoft.com/office/drawing/2014/main" id="{034CA7FD-1173-679E-2B59-7D6086AC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4" y="5805488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8" name="矩形 87067">
            <a:extLst>
              <a:ext uri="{FF2B5EF4-FFF2-40B4-BE49-F238E27FC236}">
                <a16:creationId xmlns:a16="http://schemas.microsoft.com/office/drawing/2014/main" id="{4CBF9070-F8CE-62D4-311D-7E19928B34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16725" y="522922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69" name="矩形 87068">
            <a:extLst>
              <a:ext uri="{FF2B5EF4-FFF2-40B4-BE49-F238E27FC236}">
                <a16:creationId xmlns:a16="http://schemas.microsoft.com/office/drawing/2014/main" id="{9AD630F7-03C3-F40F-14F7-F9154E9F6F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7194551" y="5283201"/>
            <a:ext cx="250825" cy="2889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600" b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70" name="矩形 87069">
            <a:extLst>
              <a:ext uri="{FF2B5EF4-FFF2-40B4-BE49-F238E27FC236}">
                <a16:creationId xmlns:a16="http://schemas.microsoft.com/office/drawing/2014/main" id="{1E912E12-A133-9B72-8B28-51C0FE56F3A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07301" y="5229225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600" b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71" name="矩形 87070">
            <a:extLst>
              <a:ext uri="{FF2B5EF4-FFF2-40B4-BE49-F238E27FC236}">
                <a16:creationId xmlns:a16="http://schemas.microsoft.com/office/drawing/2014/main" id="{8F0680EC-4103-9363-F517-7EB8074BEF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832850" y="5949951"/>
            <a:ext cx="21590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3600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72" name="直接连接符 87071">
            <a:extLst>
              <a:ext uri="{FF2B5EF4-FFF2-40B4-BE49-F238E27FC236}">
                <a16:creationId xmlns:a16="http://schemas.microsoft.com/office/drawing/2014/main" id="{9AC28981-99B3-2375-D22E-95DCFCF3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5805488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73" name="矩形 87072">
            <a:extLst>
              <a:ext uri="{FF2B5EF4-FFF2-40B4-BE49-F238E27FC236}">
                <a16:creationId xmlns:a16="http://schemas.microsoft.com/office/drawing/2014/main" id="{3FB61B01-9815-9D16-179B-BC922F96B2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832851" y="5229225"/>
            <a:ext cx="2381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zh-CN" altLang="en-US" sz="3600" b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610" name="页脚占位符 6">
            <a:extLst>
              <a:ext uri="{FF2B5EF4-FFF2-40B4-BE49-F238E27FC236}">
                <a16:creationId xmlns:a16="http://schemas.microsoft.com/office/drawing/2014/main" id="{5EA1C5B8-250E-3DF1-9E21-B4CBF7EA8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sp>
        <p:nvSpPr>
          <p:cNvPr id="24611" name="矩形 24580">
            <a:extLst>
              <a:ext uri="{FF2B5EF4-FFF2-40B4-BE49-F238E27FC236}">
                <a16:creationId xmlns:a16="http://schemas.microsoft.com/office/drawing/2014/main" id="{468FAB5C-551A-D90D-6823-10B289AA076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52626" y="333375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第五回合</a:t>
            </a:r>
          </a:p>
        </p:txBody>
      </p:sp>
      <p:pic>
        <p:nvPicPr>
          <p:cNvPr id="36" name="图片 35" descr="横向校标_画板 1_WPS图片">
            <a:extLst>
              <a:ext uri="{FF2B5EF4-FFF2-40B4-BE49-F238E27FC236}">
                <a16:creationId xmlns:a16="http://schemas.microsoft.com/office/drawing/2014/main" id="{FD8BF6B7-D57D-586C-2D92-4AE7A2DE24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1">
            <a:extLst>
              <a:ext uri="{FF2B5EF4-FFF2-40B4-BE49-F238E27FC236}">
                <a16:creationId xmlns:a16="http://schemas.microsoft.com/office/drawing/2014/main" id="{619D5D31-76EA-A3AB-F2E3-E9FCA96C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1" y="1428751"/>
            <a:ext cx="72675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333333"/>
                </a:solidFill>
              </a:rPr>
              <a:t>   </a:t>
            </a:r>
            <a:endParaRPr lang="zh-CN" altLang="en-US" sz="32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333333"/>
                </a:solidFill>
              </a:rPr>
              <a:t>   </a:t>
            </a:r>
            <a:endParaRPr lang="en-US" altLang="zh-CN" sz="36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333333"/>
                </a:solidFill>
              </a:rPr>
              <a:t>  </a:t>
            </a:r>
            <a:endParaRPr lang="zh-CN" altLang="en-US" sz="3200">
              <a:solidFill>
                <a:srgbClr val="333333"/>
              </a:solidFill>
            </a:endParaRPr>
          </a:p>
        </p:txBody>
      </p:sp>
      <p:graphicFrame>
        <p:nvGraphicFramePr>
          <p:cNvPr id="6146" name="对象 5">
            <a:hlinkClick r:id="" action="ppaction://ole?verb=1"/>
            <a:extLst>
              <a:ext uri="{FF2B5EF4-FFF2-40B4-BE49-F238E27FC236}">
                <a16:creationId xmlns:a16="http://schemas.microsoft.com/office/drawing/2014/main" id="{235D9AB2-FA73-ADF6-C056-4CAC5FF08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19464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115757" imgH="218652" progId="Equation.KSEE3">
                  <p:embed/>
                </p:oleObj>
              </mc:Choice>
              <mc:Fallback>
                <p:oleObj r:id="rId4" imgW="115757" imgH="218652" progId="Equation.KSEE3">
                  <p:embed/>
                  <p:pic>
                    <p:nvPicPr>
                      <p:cNvPr id="6146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35D9AB2-FA73-ADF6-C056-4CAC5FF08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4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6">
            <a:hlinkClick r:id="" action="ppaction://ole?verb=1"/>
            <a:extLst>
              <a:ext uri="{FF2B5EF4-FFF2-40B4-BE49-F238E27FC236}">
                <a16:creationId xmlns:a16="http://schemas.microsoft.com/office/drawing/2014/main" id="{03880A37-9A49-B039-37D4-FB7188750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6" y="2368551"/>
          <a:ext cx="6000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6" imgW="190440" imgH="393480" progId="Equation.KSEE3">
                  <p:embed/>
                </p:oleObj>
              </mc:Choice>
              <mc:Fallback>
                <p:oleObj r:id="rId6" imgW="190440" imgH="393480" progId="Equation.KSEE3">
                  <p:embed/>
                  <p:pic>
                    <p:nvPicPr>
                      <p:cNvPr id="27651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3880A37-9A49-B039-37D4-FB7188750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6" y="2368551"/>
                        <a:ext cx="6000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7">
            <a:extLst>
              <a:ext uri="{FF2B5EF4-FFF2-40B4-BE49-F238E27FC236}">
                <a16:creationId xmlns:a16="http://schemas.microsoft.com/office/drawing/2014/main" id="{B7C34694-5BA9-9640-23E8-4A914D22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6" y="2740025"/>
            <a:ext cx="434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33"/>
                </a:solidFill>
              </a:rPr>
              <a:t>× </a:t>
            </a:r>
          </a:p>
        </p:txBody>
      </p:sp>
      <p:graphicFrame>
        <p:nvGraphicFramePr>
          <p:cNvPr id="6148" name="对象 8">
            <a:hlinkClick r:id="" action="ppaction://ole?verb=1"/>
            <a:extLst>
              <a:ext uri="{FF2B5EF4-FFF2-40B4-BE49-F238E27FC236}">
                <a16:creationId xmlns:a16="http://schemas.microsoft.com/office/drawing/2014/main" id="{FF3D2F4B-0DFE-6811-9805-D004528ED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19464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8" imgW="115757" imgH="218652" progId="Equation.KSEE3">
                  <p:embed/>
                </p:oleObj>
              </mc:Choice>
              <mc:Fallback>
                <p:oleObj r:id="rId8" imgW="115757" imgH="218652" progId="Equation.KSEE3">
                  <p:embed/>
                  <p:pic>
                    <p:nvPicPr>
                      <p:cNvPr id="6148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F3D2F4B-0DFE-6811-9805-D004528ED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4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9">
            <a:extLst>
              <a:ext uri="{FF2B5EF4-FFF2-40B4-BE49-F238E27FC236}">
                <a16:creationId xmlns:a16="http://schemas.microsoft.com/office/drawing/2014/main" id="{1C813CBB-A107-60A1-A4B5-5C035ED2A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1" y="2740025"/>
            <a:ext cx="1027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</a:rPr>
              <a:t>5  =</a:t>
            </a:r>
          </a:p>
        </p:txBody>
      </p:sp>
      <p:graphicFrame>
        <p:nvGraphicFramePr>
          <p:cNvPr id="27655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E84AEFEF-B610-A494-4AAF-41B7D6600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2439988"/>
          <a:ext cx="18399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9" imgW="609480" imgH="393480" progId="Equation.KSEE3">
                  <p:embed/>
                </p:oleObj>
              </mc:Choice>
              <mc:Fallback>
                <p:oleObj r:id="rId9" imgW="609480" imgH="393480" progId="Equation.KSEE3">
                  <p:embed/>
                  <p:pic>
                    <p:nvPicPr>
                      <p:cNvPr id="27655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84AEFEF-B610-A494-4AAF-41B7D6600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439988"/>
                        <a:ext cx="183991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页脚占位符 6">
            <a:extLst>
              <a:ext uri="{FF2B5EF4-FFF2-40B4-BE49-F238E27FC236}">
                <a16:creationId xmlns:a16="http://schemas.microsoft.com/office/drawing/2014/main" id="{04C54061-9989-7F6A-DDD4-701A49BD6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sp>
        <p:nvSpPr>
          <p:cNvPr id="27657" name="文本框 11">
            <a:extLst>
              <a:ext uri="{FF2B5EF4-FFF2-40B4-BE49-F238E27FC236}">
                <a16:creationId xmlns:a16="http://schemas.microsoft.com/office/drawing/2014/main" id="{B1A2BBD6-2DA2-D152-962F-C51456F12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3995739"/>
            <a:ext cx="461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33"/>
                </a:solidFill>
              </a:rPr>
              <a:t>单位量  ×  数量  </a:t>
            </a:r>
            <a:r>
              <a:rPr lang="en-US" altLang="zh-CN" sz="3200" b="1">
                <a:solidFill>
                  <a:srgbClr val="333333"/>
                </a:solidFill>
              </a:rPr>
              <a:t>=  </a:t>
            </a:r>
            <a:r>
              <a:rPr lang="zh-CN" altLang="en-US" sz="3200" b="1">
                <a:solidFill>
                  <a:srgbClr val="333333"/>
                </a:solidFill>
              </a:rPr>
              <a:t>总量</a:t>
            </a:r>
          </a:p>
        </p:txBody>
      </p:sp>
      <p:sp>
        <p:nvSpPr>
          <p:cNvPr id="6156" name="文本框 1">
            <a:extLst>
              <a:ext uri="{FF2B5EF4-FFF2-40B4-BE49-F238E27FC236}">
                <a16:creationId xmlns:a16="http://schemas.microsoft.com/office/drawing/2014/main" id="{CFB531D7-9B8A-4C12-74C9-5086FEA5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1" y="142876"/>
            <a:ext cx="72675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333333"/>
                </a:solidFill>
              </a:rPr>
              <a:t>   </a:t>
            </a:r>
            <a:r>
              <a:rPr lang="zh-CN" altLang="en-US" sz="3200">
                <a:solidFill>
                  <a:srgbClr val="333333"/>
                </a:solidFill>
              </a:rPr>
              <a:t>一堆煤有      吨，</a:t>
            </a:r>
            <a:r>
              <a:rPr lang="en-US" altLang="zh-CN" sz="3200">
                <a:solidFill>
                  <a:srgbClr val="333333"/>
                </a:solidFill>
              </a:rPr>
              <a:t>5</a:t>
            </a:r>
            <a:r>
              <a:rPr lang="zh-CN" altLang="en-US" sz="3200">
                <a:solidFill>
                  <a:srgbClr val="333333"/>
                </a:solidFill>
              </a:rPr>
              <a:t>堆这样的煤有多少吨？</a:t>
            </a:r>
          </a:p>
        </p:txBody>
      </p:sp>
      <p:graphicFrame>
        <p:nvGraphicFramePr>
          <p:cNvPr id="6150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A2F610D7-08C4-88B9-145E-4C4CADA9A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76" y="981076"/>
          <a:ext cx="601663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11" imgW="190440" imgH="393480" progId="Equation.KSEE3">
                  <p:embed/>
                </p:oleObj>
              </mc:Choice>
              <mc:Fallback>
                <p:oleObj r:id="rId11" imgW="190440" imgH="393480" progId="Equation.KSEE3">
                  <p:embed/>
                  <p:pic>
                    <p:nvPicPr>
                      <p:cNvPr id="6150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2F610D7-08C4-88B9-145E-4C4CADA9A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6" y="981076"/>
                        <a:ext cx="601663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矩形 24580">
            <a:extLst>
              <a:ext uri="{FF2B5EF4-FFF2-40B4-BE49-F238E27FC236}">
                <a16:creationId xmlns:a16="http://schemas.microsoft.com/office/drawing/2014/main" id="{F9ABE80D-711B-DCEE-F373-51E9A2CC26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16101" y="142875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第六回合</a:t>
            </a:r>
          </a:p>
        </p:txBody>
      </p:sp>
      <p:pic>
        <p:nvPicPr>
          <p:cNvPr id="14" name="图片 13" descr="横向校标_画板 1_WPS图片">
            <a:extLst>
              <a:ext uri="{FF2B5EF4-FFF2-40B4-BE49-F238E27FC236}">
                <a16:creationId xmlns:a16="http://schemas.microsoft.com/office/drawing/2014/main" id="{72ABB106-3BBC-163D-01FE-9FC26C4F2A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4" grpId="0"/>
      <p:bldP spid="276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>
            <a:extLst>
              <a:ext uri="{FF2B5EF4-FFF2-40B4-BE49-F238E27FC236}">
                <a16:creationId xmlns:a16="http://schemas.microsoft.com/office/drawing/2014/main" id="{23915CC0-40B7-508D-BC41-8034CAD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4" y="1703389"/>
            <a:ext cx="7297737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333333"/>
                </a:solidFill>
              </a:rPr>
              <a:t>依据单位量×数量</a:t>
            </a:r>
            <a:r>
              <a:rPr lang="en-US" altLang="zh-CN" sz="4800">
                <a:solidFill>
                  <a:srgbClr val="333333"/>
                </a:solidFill>
              </a:rPr>
              <a:t>=</a:t>
            </a:r>
            <a:r>
              <a:rPr lang="zh-CN" altLang="en-US" sz="4800">
                <a:solidFill>
                  <a:srgbClr val="333333"/>
                </a:solidFill>
              </a:rPr>
              <a:t>总量，你还能编出（</a:t>
            </a:r>
            <a:r>
              <a:rPr lang="zh-CN" altLang="en-US" sz="4800">
                <a:solidFill>
                  <a:srgbClr val="FF0000"/>
                </a:solidFill>
              </a:rPr>
              <a:t>分数乘整数</a:t>
            </a:r>
            <a:r>
              <a:rPr lang="zh-CN" altLang="en-US" sz="4800">
                <a:solidFill>
                  <a:srgbClr val="333333"/>
                </a:solidFill>
              </a:rPr>
              <a:t>）类似的问题并加以解决么？</a:t>
            </a:r>
          </a:p>
        </p:txBody>
      </p:sp>
      <p:sp>
        <p:nvSpPr>
          <p:cNvPr id="25603" name="页脚占位符 6">
            <a:extLst>
              <a:ext uri="{FF2B5EF4-FFF2-40B4-BE49-F238E27FC236}">
                <a16:creationId xmlns:a16="http://schemas.microsoft.com/office/drawing/2014/main" id="{F6437681-BD7B-1BF7-B422-E0751D4B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4" name="图片 3" descr="横向校标_画板 1_WPS图片">
            <a:extLst>
              <a:ext uri="{FF2B5EF4-FFF2-40B4-BE49-F238E27FC236}">
                <a16:creationId xmlns:a16="http://schemas.microsoft.com/office/drawing/2014/main" id="{9D666686-AEBF-B572-52A9-0D9173C541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图片 70659" descr="9">
            <a:extLst>
              <a:ext uri="{FF2B5EF4-FFF2-40B4-BE49-F238E27FC236}">
                <a16:creationId xmlns:a16="http://schemas.microsoft.com/office/drawing/2014/main" id="{F852F746-B42C-F051-DDF0-BF1A6A0A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56860" r="15327" b="7173"/>
          <a:stretch>
            <a:fillRect/>
          </a:stretch>
        </p:blipFill>
        <p:spPr bwMode="auto">
          <a:xfrm>
            <a:off x="3570288" y="247650"/>
            <a:ext cx="7129462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62" name="对象 70661">
            <a:extLst>
              <a:ext uri="{FF2B5EF4-FFF2-40B4-BE49-F238E27FC236}">
                <a16:creationId xmlns:a16="http://schemas.microsoft.com/office/drawing/2014/main" id="{1187A1AB-90C1-AEA3-2898-AAB6ADC82B7D}"/>
              </a:ext>
            </a:extLst>
          </p:cNvPr>
          <p:cNvGraphicFramePr>
            <a:graphicFrameLocks/>
          </p:cNvGraphicFramePr>
          <p:nvPr/>
        </p:nvGraphicFramePr>
        <p:xfrm>
          <a:off x="2063750" y="4826000"/>
          <a:ext cx="18113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596641" imgH="393529" progId="Equation.3">
                  <p:embed/>
                </p:oleObj>
              </mc:Choice>
              <mc:Fallback>
                <p:oleObj r:id="rId5" imgW="596641" imgH="393529" progId="Equation.3">
                  <p:embed/>
                  <p:pic>
                    <p:nvPicPr>
                      <p:cNvPr id="70662" name="对象 70661">
                        <a:extLst>
                          <a:ext uri="{FF2B5EF4-FFF2-40B4-BE49-F238E27FC236}">
                            <a16:creationId xmlns:a16="http://schemas.microsoft.com/office/drawing/2014/main" id="{1187A1AB-90C1-AEA3-2898-AAB6ADC82B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826000"/>
                        <a:ext cx="181133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直接连接符 70662">
            <a:extLst>
              <a:ext uri="{FF2B5EF4-FFF2-40B4-BE49-F238E27FC236}">
                <a16:creationId xmlns:a16="http://schemas.microsoft.com/office/drawing/2014/main" id="{E0118FD8-0454-82A1-1905-D7F67F810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5272088"/>
            <a:ext cx="447675" cy="3032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4" name="直接连接符 70663">
            <a:extLst>
              <a:ext uri="{FF2B5EF4-FFF2-40B4-BE49-F238E27FC236}">
                <a16:creationId xmlns:a16="http://schemas.microsoft.com/office/drawing/2014/main" id="{3BD5F6D7-8E4D-378C-0034-2F22B4B92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5603875"/>
            <a:ext cx="431800" cy="2730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文本框 70664">
            <a:extLst>
              <a:ext uri="{FF2B5EF4-FFF2-40B4-BE49-F238E27FC236}">
                <a16:creationId xmlns:a16="http://schemas.microsoft.com/office/drawing/2014/main" id="{DBD87529-77AA-D13F-F81D-7272A243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4738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666" name="文本框 70665">
            <a:extLst>
              <a:ext uri="{FF2B5EF4-FFF2-40B4-BE49-F238E27FC236}">
                <a16:creationId xmlns:a16="http://schemas.microsoft.com/office/drawing/2014/main" id="{30B08203-F911-D5CC-9FEC-6E0381328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5818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70667" name="对象 70666">
            <a:extLst>
              <a:ext uri="{FF2B5EF4-FFF2-40B4-BE49-F238E27FC236}">
                <a16:creationId xmlns:a16="http://schemas.microsoft.com/office/drawing/2014/main" id="{6D1E12F8-6FC4-E613-9462-A2BC40EA62A9}"/>
              </a:ext>
            </a:extLst>
          </p:cNvPr>
          <p:cNvGraphicFramePr>
            <a:graphicFrameLocks/>
          </p:cNvGraphicFramePr>
          <p:nvPr/>
        </p:nvGraphicFramePr>
        <p:xfrm>
          <a:off x="4005263" y="4824414"/>
          <a:ext cx="21971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7" imgW="723586" imgH="393529" progId="Equation.3">
                  <p:embed/>
                </p:oleObj>
              </mc:Choice>
              <mc:Fallback>
                <p:oleObj r:id="rId7" imgW="723586" imgH="393529" progId="Equation.3">
                  <p:embed/>
                  <p:pic>
                    <p:nvPicPr>
                      <p:cNvPr id="70667" name="对象 70666">
                        <a:extLst>
                          <a:ext uri="{FF2B5EF4-FFF2-40B4-BE49-F238E27FC236}">
                            <a16:creationId xmlns:a16="http://schemas.microsoft.com/office/drawing/2014/main" id="{6D1E12F8-6FC4-E613-9462-A2BC40EA62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824414"/>
                        <a:ext cx="2197100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对象 70667">
            <a:extLst>
              <a:ext uri="{FF2B5EF4-FFF2-40B4-BE49-F238E27FC236}">
                <a16:creationId xmlns:a16="http://schemas.microsoft.com/office/drawing/2014/main" id="{E37F4D22-2ED1-D471-E631-9AEB2A83F39B}"/>
              </a:ext>
            </a:extLst>
          </p:cNvPr>
          <p:cNvGraphicFramePr>
            <a:graphicFrameLocks/>
          </p:cNvGraphicFramePr>
          <p:nvPr/>
        </p:nvGraphicFramePr>
        <p:xfrm>
          <a:off x="6340476" y="4826000"/>
          <a:ext cx="103981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9" imgW="342751" imgH="393529" progId="Equation.3">
                  <p:embed/>
                </p:oleObj>
              </mc:Choice>
              <mc:Fallback>
                <p:oleObj r:id="rId9" imgW="342751" imgH="393529" progId="Equation.3">
                  <p:embed/>
                  <p:pic>
                    <p:nvPicPr>
                      <p:cNvPr id="70668" name="对象 70667">
                        <a:extLst>
                          <a:ext uri="{FF2B5EF4-FFF2-40B4-BE49-F238E27FC236}">
                            <a16:creationId xmlns:a16="http://schemas.microsoft.com/office/drawing/2014/main" id="{E37F4D22-2ED1-D471-E631-9AEB2A83F3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6" y="4826000"/>
                        <a:ext cx="1039813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对象 70668">
            <a:extLst>
              <a:ext uri="{FF2B5EF4-FFF2-40B4-BE49-F238E27FC236}">
                <a16:creationId xmlns:a16="http://schemas.microsoft.com/office/drawing/2014/main" id="{18B06ECA-DC65-E4A9-B474-125192A252A3}"/>
              </a:ext>
            </a:extLst>
          </p:cNvPr>
          <p:cNvGraphicFramePr>
            <a:graphicFrameLocks/>
          </p:cNvGraphicFramePr>
          <p:nvPr/>
        </p:nvGraphicFramePr>
        <p:xfrm>
          <a:off x="7502526" y="5127625"/>
          <a:ext cx="963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11" imgW="316950" imgH="177492" progId="Equation.3">
                  <p:embed/>
                </p:oleObj>
              </mc:Choice>
              <mc:Fallback>
                <p:oleObj r:id="rId11" imgW="316950" imgH="177492" progId="Equation.3">
                  <p:embed/>
                  <p:pic>
                    <p:nvPicPr>
                      <p:cNvPr id="70669" name="对象 70668">
                        <a:extLst>
                          <a:ext uri="{FF2B5EF4-FFF2-40B4-BE49-F238E27FC236}">
                            <a16:creationId xmlns:a16="http://schemas.microsoft.com/office/drawing/2014/main" id="{18B06ECA-DC65-E4A9-B474-125192A252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6" y="5127625"/>
                        <a:ext cx="9636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文本框 70669">
            <a:extLst>
              <a:ext uri="{FF2B5EF4-FFF2-40B4-BE49-F238E27FC236}">
                <a16:creationId xmlns:a16="http://schemas.microsoft.com/office/drawing/2014/main" id="{56C7817D-90B4-8AB0-064B-6D4CCBF4A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75" y="508000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33"/>
                </a:solidFill>
              </a:rPr>
              <a:t>（千克）</a:t>
            </a:r>
          </a:p>
        </p:txBody>
      </p:sp>
      <p:sp>
        <p:nvSpPr>
          <p:cNvPr id="7180" name="页脚占位符 6">
            <a:extLst>
              <a:ext uri="{FF2B5EF4-FFF2-40B4-BE49-F238E27FC236}">
                <a16:creationId xmlns:a16="http://schemas.microsoft.com/office/drawing/2014/main" id="{CC22F7AF-51AF-C5F3-51A9-60D6D64AF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sp>
        <p:nvSpPr>
          <p:cNvPr id="7181" name="矩形 24580">
            <a:extLst>
              <a:ext uri="{FF2B5EF4-FFF2-40B4-BE49-F238E27FC236}">
                <a16:creationId xmlns:a16="http://schemas.microsoft.com/office/drawing/2014/main" id="{B389E6F9-E4A0-CE5A-C7D8-7C10A6A4ED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43064" y="247650"/>
            <a:ext cx="2232025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1D0EE2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挑战自己</a:t>
            </a:r>
          </a:p>
        </p:txBody>
      </p:sp>
      <p:pic>
        <p:nvPicPr>
          <p:cNvPr id="14" name="图片 13" descr="横向校标_画板 1_WPS图片">
            <a:extLst>
              <a:ext uri="{FF2B5EF4-FFF2-40B4-BE49-F238E27FC236}">
                <a16:creationId xmlns:a16="http://schemas.microsoft.com/office/drawing/2014/main" id="{8C6FA480-F140-08C5-C914-C5EAA8EE13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/>
      <p:bldP spid="70666" grpId="0"/>
      <p:bldP spid="706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143870E-FF43-4FF5-A04C-BFF1D54B2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685800"/>
          </a:xfrm>
        </p:spPr>
        <p:txBody>
          <a:bodyPr/>
          <a:lstStyle/>
          <a:p>
            <a:pPr algn="l" eaLnBrk="1" hangingPunct="1"/>
            <a:endParaRPr lang="zh-CN" altLang="zh-CN" sz="4000"/>
          </a:p>
        </p:txBody>
      </p:sp>
      <p:pic>
        <p:nvPicPr>
          <p:cNvPr id="26627" name="Picture 4" descr="892326192009t">
            <a:extLst>
              <a:ext uri="{FF2B5EF4-FFF2-40B4-BE49-F238E27FC236}">
                <a16:creationId xmlns:a16="http://schemas.microsoft.com/office/drawing/2014/main" id="{15EB4C60-18D9-AC01-5024-8BC911FA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457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WordArt 5" descr="紫色网格">
            <a:extLst>
              <a:ext uri="{FF2B5EF4-FFF2-40B4-BE49-F238E27FC236}">
                <a16:creationId xmlns:a16="http://schemas.microsoft.com/office/drawing/2014/main" id="{7B9691BC-D178-D2ED-7DEC-5691CD4371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76600" y="1143000"/>
            <a:ext cx="2438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4019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563969" dir="14049730" sx="125000" sy="125000" algn="tl" rotWithShape="0">
                    <a:srgbClr val="C7DFD3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课堂总结</a:t>
            </a:r>
          </a:p>
        </p:txBody>
      </p:sp>
      <p:pic>
        <p:nvPicPr>
          <p:cNvPr id="44038" name="Picture 6" descr="72995492008t">
            <a:extLst>
              <a:ext uri="{FF2B5EF4-FFF2-40B4-BE49-F238E27FC236}">
                <a16:creationId xmlns:a16="http://schemas.microsoft.com/office/drawing/2014/main" id="{BE51E643-CE53-941F-405B-D2D50B4C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 descr="72995492008t">
            <a:extLst>
              <a:ext uri="{FF2B5EF4-FFF2-40B4-BE49-F238E27FC236}">
                <a16:creationId xmlns:a16="http://schemas.microsoft.com/office/drawing/2014/main" id="{2ED8FD3F-68FF-5EAD-5727-D368CA81FE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4724400"/>
            <a:ext cx="304800" cy="304800"/>
          </a:xfrm>
        </p:spPr>
      </p:pic>
      <p:pic>
        <p:nvPicPr>
          <p:cNvPr id="44040" name="Picture 8" descr="72995492008t">
            <a:extLst>
              <a:ext uri="{FF2B5EF4-FFF2-40B4-BE49-F238E27FC236}">
                <a16:creationId xmlns:a16="http://schemas.microsoft.com/office/drawing/2014/main" id="{1D0F5AC2-09C7-6A49-DA22-69DBD868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 descr="72995492008t">
            <a:extLst>
              <a:ext uri="{FF2B5EF4-FFF2-40B4-BE49-F238E27FC236}">
                <a16:creationId xmlns:a16="http://schemas.microsoft.com/office/drawing/2014/main" id="{9A9BF954-D09C-7982-B6E5-36A30B1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Text Box 10">
            <a:extLst>
              <a:ext uri="{FF2B5EF4-FFF2-40B4-BE49-F238E27FC236}">
                <a16:creationId xmlns:a16="http://schemas.microsoft.com/office/drawing/2014/main" id="{9EA2849B-A7EA-13DF-F234-A44C16D4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1"/>
            <a:ext cx="7391400" cy="11906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noProof="1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今天我们学习了什么内容</a:t>
            </a:r>
            <a:r>
              <a:rPr lang="en-US" altLang="zh-CN" sz="3600" noProof="1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?</a:t>
            </a:r>
            <a:br>
              <a:rPr lang="en-US" altLang="zh-CN" sz="3600" dirty="0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endParaRPr lang="en-US" altLang="zh-CN" sz="3600" noProof="1">
              <a:solidFill>
                <a:srgbClr val="F65A40"/>
              </a:solidFill>
              <a:effectLst>
                <a:outerShdw blurRad="38100" dist="38100" dir="2700000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3334DB7B-3F02-CE9C-E961-5CCF62E9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67000"/>
            <a:ext cx="6934200" cy="17399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br>
              <a:rPr lang="en-US" altLang="zh-CN" sz="3600" dirty="0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r>
              <a:rPr lang="zh-CN" altLang="en-US" sz="3600" noProof="1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分数乘以整数的意义是什么？</a:t>
            </a:r>
            <a:br>
              <a:rPr lang="zh-CN" altLang="en-US" sz="3600" dirty="0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endParaRPr lang="zh-CN" altLang="en-US" sz="3600" noProof="1">
              <a:solidFill>
                <a:srgbClr val="F65A40"/>
              </a:solidFill>
              <a:effectLst>
                <a:outerShdw blurRad="38100" dist="38100" dir="2700000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9A719866-E145-5D91-99B5-A37D7EB8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81401"/>
            <a:ext cx="7467600" cy="15859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br>
              <a:rPr lang="en-US" altLang="zh-CN" sz="2400" dirty="0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600" noProof="1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分数乘以整数的计算方法是什么？</a:t>
            </a:r>
            <a:br>
              <a:rPr lang="zh-CN" altLang="en-US" sz="3600" dirty="0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</a:br>
            <a:endParaRPr lang="zh-CN" altLang="en-US" sz="3600" noProof="1">
              <a:solidFill>
                <a:srgbClr val="F65A40"/>
              </a:solidFill>
              <a:effectLst>
                <a:outerShdw blurRad="38100" dist="38100" dir="2700000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826A8EE4-FC64-527C-8793-19DCE0A5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95800"/>
            <a:ext cx="5715000" cy="6413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noProof="1">
                <a:solidFill>
                  <a:srgbClr val="F65A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计算时应注意什么？</a:t>
            </a:r>
          </a:p>
        </p:txBody>
      </p:sp>
      <p:sp>
        <p:nvSpPr>
          <p:cNvPr id="26637" name="页脚占位符 6">
            <a:extLst>
              <a:ext uri="{FF2B5EF4-FFF2-40B4-BE49-F238E27FC236}">
                <a16:creationId xmlns:a16="http://schemas.microsoft.com/office/drawing/2014/main" id="{20C1BD37-7226-2ADE-A259-85BFB249E0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48200" y="62245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latin typeface="Arial" panose="020B0604020202020204" pitchFamily="34" charset="0"/>
              </a:rPr>
              <a:t>【分数乘整数】</a:t>
            </a:r>
          </a:p>
        </p:txBody>
      </p:sp>
      <p:pic>
        <p:nvPicPr>
          <p:cNvPr id="14" name="图片 13" descr="横向校标_画板 1_WPS图片">
            <a:extLst>
              <a:ext uri="{FF2B5EF4-FFF2-40B4-BE49-F238E27FC236}">
                <a16:creationId xmlns:a16="http://schemas.microsoft.com/office/drawing/2014/main" id="{82824CCC-8FE0-333C-B31A-30A8CC5ED3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bldLvl="0" animBg="1"/>
      <p:bldP spid="44044" grpId="0" bldLvl="0" animBg="1"/>
      <p:bldP spid="4404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91137" descr="11">
            <a:extLst>
              <a:ext uri="{FF2B5EF4-FFF2-40B4-BE49-F238E27FC236}">
                <a16:creationId xmlns:a16="http://schemas.microsoft.com/office/drawing/2014/main" id="{F0C956FE-F4B1-338B-65AA-72514F7C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矩形 91138">
            <a:extLst>
              <a:ext uri="{FF2B5EF4-FFF2-40B4-BE49-F238E27FC236}">
                <a16:creationId xmlns:a16="http://schemas.microsoft.com/office/drawing/2014/main" id="{FC655C07-02EE-C066-CAC6-07676A65CED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803276" y="2097088"/>
            <a:ext cx="5040312" cy="25193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9600" b="1" i="1" kern="10" dirty="0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再见</a:t>
            </a:r>
          </a:p>
        </p:txBody>
      </p:sp>
      <p:sp>
        <p:nvSpPr>
          <p:cNvPr id="28676" name="页脚占位符 6">
            <a:extLst>
              <a:ext uri="{FF2B5EF4-FFF2-40B4-BE49-F238E27FC236}">
                <a16:creationId xmlns:a16="http://schemas.microsoft.com/office/drawing/2014/main" id="{448C5F83-173E-F82E-AFF3-A69DB914C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5" name="图片 4" descr="横向校标_画板 1_WPS图片">
            <a:extLst>
              <a:ext uri="{FF2B5EF4-FFF2-40B4-BE49-F238E27FC236}">
                <a16:creationId xmlns:a16="http://schemas.microsoft.com/office/drawing/2014/main" id="{5DB8B492-0049-23E9-67AF-AB60D01ACD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1857">
            <a:extLst>
              <a:ext uri="{FF2B5EF4-FFF2-40B4-BE49-F238E27FC236}">
                <a16:creationId xmlns:a16="http://schemas.microsoft.com/office/drawing/2014/main" id="{3515981F-509A-73EC-EE64-951E116E388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03388" y="44450"/>
            <a:ext cx="2362200" cy="10541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复习巩固</a:t>
            </a:r>
          </a:p>
        </p:txBody>
      </p:sp>
      <p:sp>
        <p:nvSpPr>
          <p:cNvPr id="15363" name="文本框 121858">
            <a:extLst>
              <a:ext uri="{FF2B5EF4-FFF2-40B4-BE49-F238E27FC236}">
                <a16:creationId xmlns:a16="http://schemas.microsoft.com/office/drawing/2014/main" id="{46CB0226-F0A6-7800-435A-EF1E24DFD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3601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1860" name="图片 121859" descr="51281282008t">
            <a:extLst>
              <a:ext uri="{FF2B5EF4-FFF2-40B4-BE49-F238E27FC236}">
                <a16:creationId xmlns:a16="http://schemas.microsoft.com/office/drawing/2014/main" id="{5DDB75CE-A9D1-28D6-A6F1-A5E83460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437063"/>
            <a:ext cx="15113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图片 121860" descr="51281282008t">
            <a:extLst>
              <a:ext uri="{FF2B5EF4-FFF2-40B4-BE49-F238E27FC236}">
                <a16:creationId xmlns:a16="http://schemas.microsoft.com/office/drawing/2014/main" id="{3CAA3308-1EC2-93E8-9318-C84C56EF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781301"/>
            <a:ext cx="13684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文本框 121861">
            <a:extLst>
              <a:ext uri="{FF2B5EF4-FFF2-40B4-BE49-F238E27FC236}">
                <a16:creationId xmlns:a16="http://schemas.microsoft.com/office/drawing/2014/main" id="{6AE6E078-D31D-91FE-7797-8BE499A5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5589589"/>
            <a:ext cx="892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</a:rPr>
              <a:t>整数乘法的意义:求几个相同加数的和的简便运算</a:t>
            </a:r>
            <a:r>
              <a:rPr lang="zh-CN" altLang="en-US" sz="3200" dirty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121863" name="文本框 121862">
            <a:extLst>
              <a:ext uri="{FF2B5EF4-FFF2-40B4-BE49-F238E27FC236}">
                <a16:creationId xmlns:a16="http://schemas.microsoft.com/office/drawing/2014/main" id="{B961C819-DE9D-D532-E7F4-F04C866DA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2852739"/>
            <a:ext cx="6551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5F5F5F"/>
                </a:solidFill>
              </a:rPr>
              <a:t>12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12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12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12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12  </a:t>
            </a:r>
            <a:r>
              <a:rPr lang="zh-CN" altLang="en-US" sz="3200" b="1">
                <a:solidFill>
                  <a:srgbClr val="5F5F5F"/>
                </a:solidFill>
              </a:rPr>
              <a:t>或   </a:t>
            </a:r>
            <a:r>
              <a:rPr lang="en-US" altLang="zh-CN" sz="3200" b="1">
                <a:solidFill>
                  <a:srgbClr val="5F5F5F"/>
                </a:solidFill>
              </a:rPr>
              <a:t>12×5</a:t>
            </a:r>
          </a:p>
        </p:txBody>
      </p:sp>
      <p:sp>
        <p:nvSpPr>
          <p:cNvPr id="121864" name="文本框 121863">
            <a:extLst>
              <a:ext uri="{FF2B5EF4-FFF2-40B4-BE49-F238E27FC236}">
                <a16:creationId xmlns:a16="http://schemas.microsoft.com/office/drawing/2014/main" id="{6E78826F-7E38-C483-0B9B-B0D54164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644900"/>
            <a:ext cx="403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5F5F5F"/>
                </a:solidFill>
              </a:rPr>
              <a:t>(2)</a:t>
            </a:r>
            <a:r>
              <a:rPr lang="zh-CN" altLang="en-US" sz="3200" b="1">
                <a:solidFill>
                  <a:srgbClr val="5F5F5F"/>
                </a:solidFill>
              </a:rPr>
              <a:t>  </a:t>
            </a:r>
            <a:r>
              <a:rPr lang="en-US" altLang="zh-CN" sz="3200" b="1">
                <a:solidFill>
                  <a:srgbClr val="5F5F5F"/>
                </a:solidFill>
              </a:rPr>
              <a:t>3</a:t>
            </a:r>
            <a:r>
              <a:rPr lang="zh-CN" altLang="en-US" sz="3200" b="1">
                <a:solidFill>
                  <a:srgbClr val="5F5F5F"/>
                </a:solidFill>
              </a:rPr>
              <a:t>个</a:t>
            </a:r>
            <a:r>
              <a:rPr lang="en-US" altLang="zh-CN" sz="3200" b="1">
                <a:solidFill>
                  <a:srgbClr val="5F5F5F"/>
                </a:solidFill>
              </a:rPr>
              <a:t>14</a:t>
            </a:r>
            <a:r>
              <a:rPr lang="zh-CN" altLang="en-US" sz="3200" b="1">
                <a:solidFill>
                  <a:srgbClr val="5F5F5F"/>
                </a:solidFill>
              </a:rPr>
              <a:t>是多少？</a:t>
            </a:r>
          </a:p>
        </p:txBody>
      </p:sp>
      <p:sp>
        <p:nvSpPr>
          <p:cNvPr id="121865" name="文本框 121864">
            <a:extLst>
              <a:ext uri="{FF2B5EF4-FFF2-40B4-BE49-F238E27FC236}">
                <a16:creationId xmlns:a16="http://schemas.microsoft.com/office/drawing/2014/main" id="{213D7C35-D3D4-E942-603F-A8EDDD22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4508500"/>
            <a:ext cx="532923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</a:pPr>
            <a:r>
              <a:rPr lang="zh-CN" altLang="en-US" sz="3200" b="1">
                <a:solidFill>
                  <a:srgbClr val="5F5F5F"/>
                </a:solidFill>
              </a:rPr>
              <a:t> </a:t>
            </a:r>
            <a:r>
              <a:rPr lang="en-US" altLang="zh-CN" sz="3200" b="1">
                <a:solidFill>
                  <a:srgbClr val="5F5F5F"/>
                </a:solidFill>
              </a:rPr>
              <a:t>14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14</a:t>
            </a:r>
            <a:r>
              <a:rPr lang="zh-CN" altLang="en-US" sz="3200" b="1">
                <a:solidFill>
                  <a:srgbClr val="5F5F5F"/>
                </a:solidFill>
              </a:rPr>
              <a:t>＋</a:t>
            </a:r>
            <a:r>
              <a:rPr lang="en-US" altLang="zh-CN" sz="3200" b="1">
                <a:solidFill>
                  <a:srgbClr val="5F5F5F"/>
                </a:solidFill>
              </a:rPr>
              <a:t>14  </a:t>
            </a:r>
            <a:r>
              <a:rPr lang="zh-CN" altLang="en-US" sz="3200" b="1">
                <a:solidFill>
                  <a:srgbClr val="5F5F5F"/>
                </a:solidFill>
              </a:rPr>
              <a:t>或   </a:t>
            </a:r>
            <a:r>
              <a:rPr lang="en-US" altLang="zh-CN" sz="3200" b="1">
                <a:solidFill>
                  <a:srgbClr val="5F5F5F"/>
                </a:solidFill>
              </a:rPr>
              <a:t>14×3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5F5F5F"/>
              </a:solidFill>
            </a:endParaRPr>
          </a:p>
        </p:txBody>
      </p:sp>
      <p:sp>
        <p:nvSpPr>
          <p:cNvPr id="121866" name="文本框 121865">
            <a:extLst>
              <a:ext uri="{FF2B5EF4-FFF2-40B4-BE49-F238E27FC236}">
                <a16:creationId xmlns:a16="http://schemas.microsoft.com/office/drawing/2014/main" id="{787AFA90-65B2-52AB-10D4-7482E2AE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6" y="1270000"/>
            <a:ext cx="64801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5F5F5F"/>
                </a:solidFill>
              </a:rPr>
              <a:t>1.根据题意列出算式：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5F5F5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5F5F5F"/>
                </a:solidFill>
              </a:rPr>
              <a:t> </a:t>
            </a:r>
            <a:r>
              <a:rPr lang="en-US" altLang="zh-CN" sz="3200" b="1">
                <a:solidFill>
                  <a:srgbClr val="5F5F5F"/>
                </a:solidFill>
              </a:rPr>
              <a:t>(1)</a:t>
            </a:r>
            <a:r>
              <a:rPr lang="zh-CN" altLang="en-US" sz="3200" b="1">
                <a:solidFill>
                  <a:srgbClr val="5F5F5F"/>
                </a:solidFill>
              </a:rPr>
              <a:t>  </a:t>
            </a:r>
            <a:r>
              <a:rPr lang="en-US" altLang="zh-CN" sz="3200" b="1">
                <a:solidFill>
                  <a:srgbClr val="5F5F5F"/>
                </a:solidFill>
              </a:rPr>
              <a:t>5</a:t>
            </a:r>
            <a:r>
              <a:rPr lang="zh-CN" altLang="en-US" sz="3200" b="1">
                <a:solidFill>
                  <a:srgbClr val="5F5F5F"/>
                </a:solidFill>
              </a:rPr>
              <a:t>个</a:t>
            </a:r>
            <a:r>
              <a:rPr lang="en-US" altLang="zh-CN" sz="3200" b="1">
                <a:solidFill>
                  <a:srgbClr val="5F5F5F"/>
                </a:solidFill>
              </a:rPr>
              <a:t>12</a:t>
            </a:r>
            <a:r>
              <a:rPr lang="zh-CN" altLang="en-US" sz="3200" b="1">
                <a:solidFill>
                  <a:srgbClr val="5F5F5F"/>
                </a:solidFill>
              </a:rPr>
              <a:t>是多少？</a:t>
            </a:r>
          </a:p>
        </p:txBody>
      </p:sp>
      <p:sp>
        <p:nvSpPr>
          <p:cNvPr id="15371" name="文本框 121866">
            <a:extLst>
              <a:ext uri="{FF2B5EF4-FFF2-40B4-BE49-F238E27FC236}">
                <a16:creationId xmlns:a16="http://schemas.microsoft.com/office/drawing/2014/main" id="{89B9F60B-06B5-72D4-6B57-D8E0A1B0A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240982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5F5F5F"/>
                </a:solidFill>
              </a:rPr>
              <a:t> 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15372" name="页脚占位符 6">
            <a:extLst>
              <a:ext uri="{FF2B5EF4-FFF2-40B4-BE49-F238E27FC236}">
                <a16:creationId xmlns:a16="http://schemas.microsoft.com/office/drawing/2014/main" id="{8704AFB2-AB00-4098-362A-59357E16A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zh-CN" sz="1400">
                <a:solidFill>
                  <a:srgbClr val="000000"/>
                </a:solidFill>
                <a:latin typeface="Arial" panose="020B0604020202020204" pitchFamily="34" charset="0"/>
              </a:rPr>
              <a:t>【分数乘整数】</a:t>
            </a:r>
          </a:p>
        </p:txBody>
      </p:sp>
      <p:pic>
        <p:nvPicPr>
          <p:cNvPr id="13" name="图片 12" descr="横向校标_画板 1_WPS图片">
            <a:extLst>
              <a:ext uri="{FF2B5EF4-FFF2-40B4-BE49-F238E27FC236}">
                <a16:creationId xmlns:a16="http://schemas.microsoft.com/office/drawing/2014/main" id="{76D8F51B-4D0B-CEE1-983D-2577E9AADA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bldLvl="0"/>
      <p:bldP spid="121862" grpId="1" bldLvl="0"/>
      <p:bldP spid="121862" grpId="2" bldLvl="0"/>
      <p:bldP spid="121862" grpId="3" bldLvl="0"/>
      <p:bldP spid="121862" grpId="4" bldLvl="0"/>
      <p:bldP spid="121862" grpId="5" bldLvl="0"/>
      <p:bldP spid="121862" grpId="6" bldLvl="0"/>
      <p:bldP spid="121862" grpId="7" bldLvl="0"/>
      <p:bldP spid="121862" grpId="8" bldLvl="0"/>
      <p:bldP spid="121862" grpId="9" bldLvl="0"/>
      <p:bldP spid="121862" grpId="10" bldLvl="0"/>
      <p:bldP spid="121862" grpId="11" bldLvl="0"/>
      <p:bldP spid="121862" grpId="12" bldLvl="0"/>
      <p:bldP spid="121862" grpId="13" bldLvl="0"/>
      <p:bldP spid="121863" grpId="0" bldLvl="0"/>
      <p:bldP spid="121864" grpId="0" bldLvl="0"/>
      <p:bldP spid="121865" grpId="0" bldLvl="0"/>
      <p:bldP spid="121866" grpId="0" bldLvl="0"/>
      <p:bldP spid="121866" grpId="1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文本占位符 123905">
            <a:extLst>
              <a:ext uri="{FF2B5EF4-FFF2-40B4-BE49-F238E27FC236}">
                <a16:creationId xmlns:a16="http://schemas.microsoft.com/office/drawing/2014/main" id="{00A1740B-4DE4-6B6D-DADA-59454176D6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3750" y="1773238"/>
            <a:ext cx="1582738" cy="6477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zh-CN" altLang="en-US" sz="2800" b="1"/>
              <a:t>2.计算：</a:t>
            </a:r>
            <a:endParaRPr lang="zh-CN" altLang="en-US" sz="2800"/>
          </a:p>
        </p:txBody>
      </p:sp>
      <p:sp>
        <p:nvSpPr>
          <p:cNvPr id="1034" name="矩形 123906">
            <a:extLst>
              <a:ext uri="{FF2B5EF4-FFF2-40B4-BE49-F238E27FC236}">
                <a16:creationId xmlns:a16="http://schemas.microsoft.com/office/drawing/2014/main" id="{2F86963D-7C66-4091-21A6-80DAA8E7ED9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47850" y="190500"/>
            <a:ext cx="1981200" cy="115093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复习</a:t>
            </a:r>
          </a:p>
        </p:txBody>
      </p:sp>
      <p:sp>
        <p:nvSpPr>
          <p:cNvPr id="1035" name="文本框 123907">
            <a:extLst>
              <a:ext uri="{FF2B5EF4-FFF2-40B4-BE49-F238E27FC236}">
                <a16:creationId xmlns:a16="http://schemas.microsoft.com/office/drawing/2014/main" id="{CA17E1A3-8B5F-AE80-E682-1AF14A1DC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3601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26" name="对象 123908">
            <a:extLst>
              <a:ext uri="{FF2B5EF4-FFF2-40B4-BE49-F238E27FC236}">
                <a16:creationId xmlns:a16="http://schemas.microsoft.com/office/drawing/2014/main" id="{6D0ED311-47C2-CFEC-D865-B4A59AD32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115757" imgH="218652" progId="Equation.3">
                  <p:embed/>
                </p:oleObj>
              </mc:Choice>
              <mc:Fallback>
                <p:oleObj r:id="rId5" imgW="115757" imgH="218652" progId="Equation.3">
                  <p:embed/>
                  <p:pic>
                    <p:nvPicPr>
                      <p:cNvPr id="1026" name="对象 123908">
                        <a:extLst>
                          <a:ext uri="{FF2B5EF4-FFF2-40B4-BE49-F238E27FC236}">
                            <a16:creationId xmlns:a16="http://schemas.microsoft.com/office/drawing/2014/main" id="{6D0ED311-47C2-CFEC-D865-B4A59AD32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3909">
            <a:extLst>
              <a:ext uri="{FF2B5EF4-FFF2-40B4-BE49-F238E27FC236}">
                <a16:creationId xmlns:a16="http://schemas.microsoft.com/office/drawing/2014/main" id="{A4E791B8-3C9E-8C02-F01E-846D5D335CC1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565401"/>
            <a:ext cx="2992755" cy="1349375"/>
            <a:chOff x="0" y="0"/>
            <a:chExt cx="4713" cy="2125"/>
          </a:xfrm>
        </p:grpSpPr>
        <p:graphicFrame>
          <p:nvGraphicFramePr>
            <p:cNvPr id="1030" name="对象 123910">
              <a:extLst>
                <a:ext uri="{FF2B5EF4-FFF2-40B4-BE49-F238E27FC236}">
                  <a16:creationId xmlns:a16="http://schemas.microsoft.com/office/drawing/2014/main" id="{1C32AC6B-0B3A-340C-3BB7-DA01F10CE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793" cy="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7" imgW="153610" imgH="409628" progId="Equation.3">
                    <p:embed/>
                  </p:oleObj>
                </mc:Choice>
                <mc:Fallback>
                  <p:oleObj r:id="rId7" imgW="153610" imgH="409628" progId="Equation.3">
                    <p:embed/>
                    <p:pic>
                      <p:nvPicPr>
                        <p:cNvPr id="1030" name="对象 123910">
                          <a:extLst>
                            <a:ext uri="{FF2B5EF4-FFF2-40B4-BE49-F238E27FC236}">
                              <a16:creationId xmlns:a16="http://schemas.microsoft.com/office/drawing/2014/main" id="{1C32AC6B-0B3A-340C-3BB7-DA01F10CE7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93" cy="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文本框 123911">
              <a:extLst>
                <a:ext uri="{FF2B5EF4-FFF2-40B4-BE49-F238E27FC236}">
                  <a16:creationId xmlns:a16="http://schemas.microsoft.com/office/drawing/2014/main" id="{9357B4C0-DB29-D631-092F-295C987AF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567"/>
              <a:ext cx="69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>
                  <a:solidFill>
                    <a:srgbClr val="000000"/>
                  </a:solidFill>
                  <a:latin typeface="Arial" panose="020B0604020202020204" pitchFamily="34" charset="0"/>
                </a:rPr>
                <a:t>＋</a:t>
              </a:r>
            </a:p>
          </p:txBody>
        </p:sp>
        <p:graphicFrame>
          <p:nvGraphicFramePr>
            <p:cNvPr id="1031" name="对象 123912">
              <a:extLst>
                <a:ext uri="{FF2B5EF4-FFF2-40B4-BE49-F238E27FC236}">
                  <a16:creationId xmlns:a16="http://schemas.microsoft.com/office/drawing/2014/main" id="{752E545A-2ADD-8C05-51D8-D5F0E3A6AB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13"/>
            <a:ext cx="720" cy="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9" imgW="153610" imgH="409628" progId="Equation.3">
                    <p:embed/>
                  </p:oleObj>
                </mc:Choice>
                <mc:Fallback>
                  <p:oleObj r:id="rId9" imgW="153610" imgH="409628" progId="Equation.3">
                    <p:embed/>
                    <p:pic>
                      <p:nvPicPr>
                        <p:cNvPr id="1031" name="对象 123912">
                          <a:extLst>
                            <a:ext uri="{FF2B5EF4-FFF2-40B4-BE49-F238E27FC236}">
                              <a16:creationId xmlns:a16="http://schemas.microsoft.com/office/drawing/2014/main" id="{752E545A-2ADD-8C05-51D8-D5F0E3A6AB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13"/>
                          <a:ext cx="720" cy="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文本框 123913">
              <a:extLst>
                <a:ext uri="{FF2B5EF4-FFF2-40B4-BE49-F238E27FC236}">
                  <a16:creationId xmlns:a16="http://schemas.microsoft.com/office/drawing/2014/main" id="{2377D028-BBF2-BA55-49C4-D8B05C99E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567"/>
              <a:ext cx="69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>
                  <a:solidFill>
                    <a:srgbClr val="000000"/>
                  </a:solidFill>
                  <a:latin typeface="Arial" panose="020B0604020202020204" pitchFamily="34" charset="0"/>
                </a:rPr>
                <a:t>＋</a:t>
              </a:r>
            </a:p>
          </p:txBody>
        </p:sp>
        <p:graphicFrame>
          <p:nvGraphicFramePr>
            <p:cNvPr id="1032" name="对象 123914">
              <a:extLst>
                <a:ext uri="{FF2B5EF4-FFF2-40B4-BE49-F238E27FC236}">
                  <a16:creationId xmlns:a16="http://schemas.microsoft.com/office/drawing/2014/main" id="{131ABAC7-B9F5-ACD7-0860-19EBC2461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3" y="0"/>
            <a:ext cx="793" cy="2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11" imgW="153610" imgH="409628" progId="Equation.3">
                    <p:embed/>
                  </p:oleObj>
                </mc:Choice>
                <mc:Fallback>
                  <p:oleObj r:id="rId11" imgW="153610" imgH="409628" progId="Equation.3">
                    <p:embed/>
                    <p:pic>
                      <p:nvPicPr>
                        <p:cNvPr id="1032" name="对象 123914">
                          <a:extLst>
                            <a:ext uri="{FF2B5EF4-FFF2-40B4-BE49-F238E27FC236}">
                              <a16:creationId xmlns:a16="http://schemas.microsoft.com/office/drawing/2014/main" id="{131ABAC7-B9F5-ACD7-0860-19EBC2461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0"/>
                          <a:ext cx="793" cy="2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文本框 123915">
              <a:extLst>
                <a:ext uri="{FF2B5EF4-FFF2-40B4-BE49-F238E27FC236}">
                  <a16:creationId xmlns:a16="http://schemas.microsoft.com/office/drawing/2014/main" id="{7345D309-A52D-F222-3287-17436D41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567"/>
              <a:ext cx="29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123920">
            <a:extLst>
              <a:ext uri="{FF2B5EF4-FFF2-40B4-BE49-F238E27FC236}">
                <a16:creationId xmlns:a16="http://schemas.microsoft.com/office/drawing/2014/main" id="{176401B6-3FFE-9CA2-7A7F-38D98850609C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4005263"/>
            <a:ext cx="3240087" cy="1300162"/>
            <a:chOff x="0" y="0"/>
            <a:chExt cx="5103" cy="2048"/>
          </a:xfrm>
        </p:grpSpPr>
        <p:graphicFrame>
          <p:nvGraphicFramePr>
            <p:cNvPr id="1027" name="对象 123921">
              <a:extLst>
                <a:ext uri="{FF2B5EF4-FFF2-40B4-BE49-F238E27FC236}">
                  <a16:creationId xmlns:a16="http://schemas.microsoft.com/office/drawing/2014/main" id="{8B421D7B-083B-D266-5490-5F16E4E6E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020" cy="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13" imgW="204814" imgH="409628" progId="Equation.3">
                    <p:embed/>
                  </p:oleObj>
                </mc:Choice>
                <mc:Fallback>
                  <p:oleObj r:id="rId13" imgW="204814" imgH="409628" progId="Equation.3">
                    <p:embed/>
                    <p:pic>
                      <p:nvPicPr>
                        <p:cNvPr id="1027" name="对象 123921">
                          <a:extLst>
                            <a:ext uri="{FF2B5EF4-FFF2-40B4-BE49-F238E27FC236}">
                              <a16:creationId xmlns:a16="http://schemas.microsoft.com/office/drawing/2014/main" id="{8B421D7B-083B-D266-5490-5F16E4E6E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20" cy="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对象 123922">
              <a:extLst>
                <a:ext uri="{FF2B5EF4-FFF2-40B4-BE49-F238E27FC236}">
                  <a16:creationId xmlns:a16="http://schemas.microsoft.com/office/drawing/2014/main" id="{A522A360-2AB4-AE6F-D734-F1A3DEC45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0"/>
            <a:ext cx="1020" cy="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15" imgW="204814" imgH="409628" progId="Equation.3">
                    <p:embed/>
                  </p:oleObj>
                </mc:Choice>
                <mc:Fallback>
                  <p:oleObj r:id="rId15" imgW="204814" imgH="409628" progId="Equation.3">
                    <p:embed/>
                    <p:pic>
                      <p:nvPicPr>
                        <p:cNvPr id="1028" name="对象 123922">
                          <a:extLst>
                            <a:ext uri="{FF2B5EF4-FFF2-40B4-BE49-F238E27FC236}">
                              <a16:creationId xmlns:a16="http://schemas.microsoft.com/office/drawing/2014/main" id="{A522A360-2AB4-AE6F-D734-F1A3DEC451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0"/>
                          <a:ext cx="1020" cy="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" name="文本框 123923">
              <a:extLst>
                <a:ext uri="{FF2B5EF4-FFF2-40B4-BE49-F238E27FC236}">
                  <a16:creationId xmlns:a16="http://schemas.microsoft.com/office/drawing/2014/main" id="{93E0FFF9-0219-BEA4-CA6D-9FB7F937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567"/>
              <a:ext cx="82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>
                  <a:solidFill>
                    <a:srgbClr val="000000"/>
                  </a:solidFill>
                  <a:latin typeface="Arial" panose="020B0604020202020204" pitchFamily="34" charset="0"/>
                </a:rPr>
                <a:t>＋</a:t>
              </a:r>
            </a:p>
          </p:txBody>
        </p:sp>
        <p:sp>
          <p:nvSpPr>
            <p:cNvPr id="1041" name="文本框 123924">
              <a:extLst>
                <a:ext uri="{FF2B5EF4-FFF2-40B4-BE49-F238E27FC236}">
                  <a16:creationId xmlns:a16="http://schemas.microsoft.com/office/drawing/2014/main" id="{4FBF5F0E-5FEC-C02D-CD26-34D5E93D3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567"/>
              <a:ext cx="82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>
                  <a:solidFill>
                    <a:srgbClr val="000000"/>
                  </a:solidFill>
                  <a:latin typeface="Arial" panose="020B0604020202020204" pitchFamily="34" charset="0"/>
                </a:rPr>
                <a:t>＋</a:t>
              </a:r>
            </a:p>
          </p:txBody>
        </p:sp>
        <p:graphicFrame>
          <p:nvGraphicFramePr>
            <p:cNvPr id="1029" name="对象 123925">
              <a:extLst>
                <a:ext uri="{FF2B5EF4-FFF2-40B4-BE49-F238E27FC236}">
                  <a16:creationId xmlns:a16="http://schemas.microsoft.com/office/drawing/2014/main" id="{4BD59338-C74B-E7A7-FD12-59108E00DA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3" y="0"/>
            <a:ext cx="1020" cy="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16" imgW="204814" imgH="409628" progId="Equation.3">
                    <p:embed/>
                  </p:oleObj>
                </mc:Choice>
                <mc:Fallback>
                  <p:oleObj r:id="rId16" imgW="204814" imgH="409628" progId="Equation.3">
                    <p:embed/>
                    <p:pic>
                      <p:nvPicPr>
                        <p:cNvPr id="1029" name="对象 123925">
                          <a:extLst>
                            <a:ext uri="{FF2B5EF4-FFF2-40B4-BE49-F238E27FC236}">
                              <a16:creationId xmlns:a16="http://schemas.microsoft.com/office/drawing/2014/main" id="{4BD59338-C74B-E7A7-FD12-59108E00DA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0"/>
                          <a:ext cx="1020" cy="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30" name="文本框 123929">
            <a:extLst>
              <a:ext uri="{FF2B5EF4-FFF2-40B4-BE49-F238E27FC236}">
                <a16:creationId xmlns:a16="http://schemas.microsoft.com/office/drawing/2014/main" id="{17191347-1002-663E-7DD9-6F428D8E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589589"/>
            <a:ext cx="8713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0000"/>
                </a:solidFill>
              </a:rPr>
              <a:t>同分母分数相加：分母不变，分子相加。</a:t>
            </a:r>
          </a:p>
        </p:txBody>
      </p:sp>
      <p:sp>
        <p:nvSpPr>
          <p:cNvPr id="1039" name="页脚占位符 6">
            <a:extLst>
              <a:ext uri="{FF2B5EF4-FFF2-40B4-BE49-F238E27FC236}">
                <a16:creationId xmlns:a16="http://schemas.microsoft.com/office/drawing/2014/main" id="{6F0C69FA-41C4-FEF6-575E-55B924919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zh-CN" sz="1400">
                <a:solidFill>
                  <a:srgbClr val="000000"/>
                </a:solidFill>
              </a:rPr>
              <a:t>【分数乘整数】</a:t>
            </a:r>
          </a:p>
        </p:txBody>
      </p:sp>
      <p:pic>
        <p:nvPicPr>
          <p:cNvPr id="21" name="图片 20" descr="横向校标_画板 1_WPS图片">
            <a:extLst>
              <a:ext uri="{FF2B5EF4-FFF2-40B4-BE49-F238E27FC236}">
                <a16:creationId xmlns:a16="http://schemas.microsoft.com/office/drawing/2014/main" id="{C5CA2D03-1EA2-1F35-5FBA-78E8C44063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>
            <a:extLst>
              <a:ext uri="{FF2B5EF4-FFF2-40B4-BE49-F238E27FC236}">
                <a16:creationId xmlns:a16="http://schemas.microsoft.com/office/drawing/2014/main" id="{7ECD1AC8-2407-1D4A-D740-136727ACD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探究分数乘整数</a:t>
            </a:r>
          </a:p>
        </p:txBody>
      </p:sp>
      <p:sp>
        <p:nvSpPr>
          <p:cNvPr id="2052" name="内容占位符 2">
            <a:extLst>
              <a:ext uri="{FF2B5EF4-FFF2-40B4-BE49-F238E27FC236}">
                <a16:creationId xmlns:a16="http://schemas.microsoft.com/office/drawing/2014/main" id="{219546E9-67C4-218A-61C9-5C21BB2F9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今天是小新的生日，妈妈买来了一个大蛋糕，小新和爸爸、妈妈一起分享了生日蛋糕，他们每人吃了   个，你能提出一个数学问题么？</a:t>
            </a:r>
            <a:endParaRPr lang="en-US" altLang="zh-CN" dirty="0"/>
          </a:p>
        </p:txBody>
      </p:sp>
      <p:graphicFrame>
        <p:nvGraphicFramePr>
          <p:cNvPr id="2050" name="对象 3">
            <a:hlinkClick r:id="" action="ppaction://ole?verb=1"/>
            <a:extLst>
              <a:ext uri="{FF2B5EF4-FFF2-40B4-BE49-F238E27FC236}">
                <a16:creationId xmlns:a16="http://schemas.microsoft.com/office/drawing/2014/main" id="{E43689E1-9139-04F8-43BC-3B816B0EF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47722"/>
              </p:ext>
            </p:extLst>
          </p:nvPr>
        </p:nvGraphicFramePr>
        <p:xfrm>
          <a:off x="9488156" y="2437441"/>
          <a:ext cx="3000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52280" imgH="393480" progId="Equation.KSEE3">
                  <p:embed/>
                </p:oleObj>
              </mc:Choice>
              <mc:Fallback>
                <p:oleObj r:id="rId5" imgW="152280" imgH="393480" progId="Equation.KSEE3">
                  <p:embed/>
                  <p:pic>
                    <p:nvPicPr>
                      <p:cNvPr id="2050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43689E1-9139-04F8-43BC-3B816B0EF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156" y="2437441"/>
                        <a:ext cx="3000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页脚占位符 6">
            <a:extLst>
              <a:ext uri="{FF2B5EF4-FFF2-40B4-BE49-F238E27FC236}">
                <a16:creationId xmlns:a16="http://schemas.microsoft.com/office/drawing/2014/main" id="{9B292022-5961-A55C-B1F7-2DA7A4DF7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6" name="图片 5" descr="横向校标_画板 1_WPS图片">
            <a:extLst>
              <a:ext uri="{FF2B5EF4-FFF2-40B4-BE49-F238E27FC236}">
                <a16:creationId xmlns:a16="http://schemas.microsoft.com/office/drawing/2014/main" id="{2098D335-BBB8-83D2-FB12-6807263891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  <p:grpSp>
        <p:nvGrpSpPr>
          <p:cNvPr id="7" name="组合 11270">
            <a:extLst>
              <a:ext uri="{FF2B5EF4-FFF2-40B4-BE49-F238E27FC236}">
                <a16:creationId xmlns:a16="http://schemas.microsoft.com/office/drawing/2014/main" id="{E645EAD9-4214-0A8E-715A-CB9173DFE202}"/>
              </a:ext>
            </a:extLst>
          </p:cNvPr>
          <p:cNvGrpSpPr>
            <a:grpSpLocks/>
          </p:cNvGrpSpPr>
          <p:nvPr/>
        </p:nvGrpSpPr>
        <p:grpSpPr bwMode="auto">
          <a:xfrm>
            <a:off x="2862716" y="4010932"/>
            <a:ext cx="1871662" cy="1873250"/>
            <a:chOff x="113" y="663"/>
            <a:chExt cx="1179" cy="1180"/>
          </a:xfrm>
        </p:grpSpPr>
        <p:sp>
          <p:nvSpPr>
            <p:cNvPr id="8" name="椭圆 11271">
              <a:extLst>
                <a:ext uri="{FF2B5EF4-FFF2-40B4-BE49-F238E27FC236}">
                  <a16:creationId xmlns:a16="http://schemas.microsoft.com/office/drawing/2014/main" id="{815868B9-A719-1789-F780-8376796B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663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9" name="直接连接符 11272">
              <a:extLst>
                <a:ext uri="{FF2B5EF4-FFF2-40B4-BE49-F238E27FC236}">
                  <a16:creationId xmlns:a16="http://schemas.microsoft.com/office/drawing/2014/main" id="{B4C85B1C-4E1A-AB6C-4A31-9004C7BC9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63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273">
              <a:extLst>
                <a:ext uri="{FF2B5EF4-FFF2-40B4-BE49-F238E27FC236}">
                  <a16:creationId xmlns:a16="http://schemas.microsoft.com/office/drawing/2014/main" id="{6CFDB7C6-9FBE-EE7A-57D6-13B354592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845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11274">
              <a:extLst>
                <a:ext uri="{FF2B5EF4-FFF2-40B4-BE49-F238E27FC236}">
                  <a16:creationId xmlns:a16="http://schemas.microsoft.com/office/drawing/2014/main" id="{741377A5-11DB-885D-5E07-420B03FD4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1162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11275">
              <a:extLst>
                <a:ext uri="{FF2B5EF4-FFF2-40B4-BE49-F238E27FC236}">
                  <a16:creationId xmlns:a16="http://schemas.microsoft.com/office/drawing/2014/main" id="{9B2F9074-4F4A-1991-8F99-5329C8642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845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11276">
              <a:extLst>
                <a:ext uri="{FF2B5EF4-FFF2-40B4-BE49-F238E27FC236}">
                  <a16:creationId xmlns:a16="http://schemas.microsoft.com/office/drawing/2014/main" id="{B62553EF-193B-3BCC-2A50-1B27AA027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" y="125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11277">
              <a:extLst>
                <a:ext uri="{FF2B5EF4-FFF2-40B4-BE49-F238E27FC236}">
                  <a16:creationId xmlns:a16="http://schemas.microsoft.com/office/drawing/2014/main" id="{47CC19A8-DBC7-D57A-07F8-58F25B010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253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11278">
              <a:extLst>
                <a:ext uri="{FF2B5EF4-FFF2-40B4-BE49-F238E27FC236}">
                  <a16:creationId xmlns:a16="http://schemas.microsoft.com/office/drawing/2014/main" id="{F3BC5D1B-2947-E9D5-6B7C-4BEF34F71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253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11279">
              <a:extLst>
                <a:ext uri="{FF2B5EF4-FFF2-40B4-BE49-F238E27FC236}">
                  <a16:creationId xmlns:a16="http://schemas.microsoft.com/office/drawing/2014/main" id="{BFBEB844-3DBD-04A3-9B54-972B95086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" y="1253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11280">
              <a:extLst>
                <a:ext uri="{FF2B5EF4-FFF2-40B4-BE49-F238E27FC236}">
                  <a16:creationId xmlns:a16="http://schemas.microsoft.com/office/drawing/2014/main" id="{54F82ED4-D1C7-C697-0173-E63738356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" y="1253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1281">
            <a:extLst>
              <a:ext uri="{FF2B5EF4-FFF2-40B4-BE49-F238E27FC236}">
                <a16:creationId xmlns:a16="http://schemas.microsoft.com/office/drawing/2014/main" id="{DE56C2E0-9D3A-4E29-1EA8-E7C0BAE9DB9F}"/>
              </a:ext>
            </a:extLst>
          </p:cNvPr>
          <p:cNvGrpSpPr>
            <a:grpSpLocks/>
          </p:cNvGrpSpPr>
          <p:nvPr/>
        </p:nvGrpSpPr>
        <p:grpSpPr bwMode="auto">
          <a:xfrm>
            <a:off x="5023304" y="4010932"/>
            <a:ext cx="1871663" cy="1873250"/>
            <a:chOff x="1519" y="709"/>
            <a:chExt cx="1179" cy="1180"/>
          </a:xfrm>
        </p:grpSpPr>
        <p:sp>
          <p:nvSpPr>
            <p:cNvPr id="19" name="椭圆 11282">
              <a:extLst>
                <a:ext uri="{FF2B5EF4-FFF2-40B4-BE49-F238E27FC236}">
                  <a16:creationId xmlns:a16="http://schemas.microsoft.com/office/drawing/2014/main" id="{B29C602D-7AEC-1EC7-F5E8-0D9A05D2C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09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0" name="直接连接符 11283">
              <a:extLst>
                <a:ext uri="{FF2B5EF4-FFF2-40B4-BE49-F238E27FC236}">
                  <a16:creationId xmlns:a16="http://schemas.microsoft.com/office/drawing/2014/main" id="{EF9E1209-72DF-952E-4EC5-7B218FC4D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70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11284">
              <a:extLst>
                <a:ext uri="{FF2B5EF4-FFF2-40B4-BE49-F238E27FC236}">
                  <a16:creationId xmlns:a16="http://schemas.microsoft.com/office/drawing/2014/main" id="{EF95AD6B-BFA2-1A9A-FE1C-E20093BC6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11285">
              <a:extLst>
                <a:ext uri="{FF2B5EF4-FFF2-40B4-BE49-F238E27FC236}">
                  <a16:creationId xmlns:a16="http://schemas.microsoft.com/office/drawing/2014/main" id="{35AA7B93-2A3F-6364-735F-E874906C3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208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直接连接符 11286">
              <a:extLst>
                <a:ext uri="{FF2B5EF4-FFF2-40B4-BE49-F238E27FC236}">
                  <a16:creationId xmlns:a16="http://schemas.microsoft.com/office/drawing/2014/main" id="{1D451C69-04D1-D51C-9E94-4D265ACC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直接连接符 11287">
              <a:extLst>
                <a:ext uri="{FF2B5EF4-FFF2-40B4-BE49-F238E27FC236}">
                  <a16:creationId xmlns:a16="http://schemas.microsoft.com/office/drawing/2014/main" id="{DAC74AF2-8EA4-FD0C-E434-8C237E743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29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直接连接符 11288">
              <a:extLst>
                <a:ext uri="{FF2B5EF4-FFF2-40B4-BE49-F238E27FC236}">
                  <a16:creationId xmlns:a16="http://schemas.microsoft.com/office/drawing/2014/main" id="{8F0172E1-7322-BF36-C914-9789E4F4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11289">
              <a:extLst>
                <a:ext uri="{FF2B5EF4-FFF2-40B4-BE49-F238E27FC236}">
                  <a16:creationId xmlns:a16="http://schemas.microsoft.com/office/drawing/2014/main" id="{60F08B6F-C9FF-EA64-7A60-8B3319942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11290">
              <a:extLst>
                <a:ext uri="{FF2B5EF4-FFF2-40B4-BE49-F238E27FC236}">
                  <a16:creationId xmlns:a16="http://schemas.microsoft.com/office/drawing/2014/main" id="{0C62663A-08FA-DCA6-CCB1-D88F16F1B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299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11291">
              <a:extLst>
                <a:ext uri="{FF2B5EF4-FFF2-40B4-BE49-F238E27FC236}">
                  <a16:creationId xmlns:a16="http://schemas.microsoft.com/office/drawing/2014/main" id="{D68627D1-8351-9125-35AB-BCF40CFE8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299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11292">
            <a:extLst>
              <a:ext uri="{FF2B5EF4-FFF2-40B4-BE49-F238E27FC236}">
                <a16:creationId xmlns:a16="http://schemas.microsoft.com/office/drawing/2014/main" id="{78693987-4D58-2478-BACE-8316676AA942}"/>
              </a:ext>
            </a:extLst>
          </p:cNvPr>
          <p:cNvGrpSpPr>
            <a:grpSpLocks/>
          </p:cNvGrpSpPr>
          <p:nvPr/>
        </p:nvGrpSpPr>
        <p:grpSpPr bwMode="auto">
          <a:xfrm>
            <a:off x="7183891" y="4010932"/>
            <a:ext cx="1871662" cy="1873250"/>
            <a:chOff x="1519" y="709"/>
            <a:chExt cx="1179" cy="1180"/>
          </a:xfrm>
        </p:grpSpPr>
        <p:sp>
          <p:nvSpPr>
            <p:cNvPr id="30" name="椭圆 11293">
              <a:extLst>
                <a:ext uri="{FF2B5EF4-FFF2-40B4-BE49-F238E27FC236}">
                  <a16:creationId xmlns:a16="http://schemas.microsoft.com/office/drawing/2014/main" id="{83FF6D13-A5D3-200D-1ECD-DCD8CB7B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09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" name="直接连接符 11294">
              <a:extLst>
                <a:ext uri="{FF2B5EF4-FFF2-40B4-BE49-F238E27FC236}">
                  <a16:creationId xmlns:a16="http://schemas.microsoft.com/office/drawing/2014/main" id="{C4F05F3A-FA36-FADE-4FEF-F19B1FA2E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70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11295">
              <a:extLst>
                <a:ext uri="{FF2B5EF4-FFF2-40B4-BE49-F238E27FC236}">
                  <a16:creationId xmlns:a16="http://schemas.microsoft.com/office/drawing/2014/main" id="{C2AF569A-070A-1D3C-BAE5-65659115A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11296">
              <a:extLst>
                <a:ext uri="{FF2B5EF4-FFF2-40B4-BE49-F238E27FC236}">
                  <a16:creationId xmlns:a16="http://schemas.microsoft.com/office/drawing/2014/main" id="{332C220A-DBB1-5D71-ABD3-1B609291F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208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直接连接符 11297">
              <a:extLst>
                <a:ext uri="{FF2B5EF4-FFF2-40B4-BE49-F238E27FC236}">
                  <a16:creationId xmlns:a16="http://schemas.microsoft.com/office/drawing/2014/main" id="{2E8C285E-EBBD-4010-031B-2F227DED4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11298">
              <a:extLst>
                <a:ext uri="{FF2B5EF4-FFF2-40B4-BE49-F238E27FC236}">
                  <a16:creationId xmlns:a16="http://schemas.microsoft.com/office/drawing/2014/main" id="{EA2BE40E-8055-B71B-0775-169BB20D3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29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11299">
              <a:extLst>
                <a:ext uri="{FF2B5EF4-FFF2-40B4-BE49-F238E27FC236}">
                  <a16:creationId xmlns:a16="http://schemas.microsoft.com/office/drawing/2014/main" id="{73CF6B80-B488-E349-4BB8-46FF76A3C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11300">
              <a:extLst>
                <a:ext uri="{FF2B5EF4-FFF2-40B4-BE49-F238E27FC236}">
                  <a16:creationId xmlns:a16="http://schemas.microsoft.com/office/drawing/2014/main" id="{468CF57D-35EB-8EA0-E0FC-4604656E7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11301">
              <a:extLst>
                <a:ext uri="{FF2B5EF4-FFF2-40B4-BE49-F238E27FC236}">
                  <a16:creationId xmlns:a16="http://schemas.microsoft.com/office/drawing/2014/main" id="{0C9DF3F8-5256-1FD7-208D-58374855E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299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直接连接符 11302">
              <a:extLst>
                <a:ext uri="{FF2B5EF4-FFF2-40B4-BE49-F238E27FC236}">
                  <a16:creationId xmlns:a16="http://schemas.microsoft.com/office/drawing/2014/main" id="{F5C8213E-055D-8A3B-9190-097FD99D8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299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816D883B-BD2B-C02F-0CCA-45C9B747E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50013"/>
            <a:ext cx="7901305" cy="757974"/>
          </a:xfrm>
        </p:spPr>
        <p:txBody>
          <a:bodyPr anchor="t"/>
          <a:lstStyle/>
          <a:p>
            <a:pPr eaLnBrk="1" hangingPunct="1"/>
            <a:r>
              <a:rPr lang="en-US" altLang="zh-CN" dirty="0"/>
              <a:t>	3</a:t>
            </a:r>
            <a:r>
              <a:rPr lang="zh-CN" altLang="en-US" dirty="0"/>
              <a:t>个人一共吃了多少个？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6388" name="页脚占位符 6">
            <a:extLst>
              <a:ext uri="{FF2B5EF4-FFF2-40B4-BE49-F238E27FC236}">
                <a16:creationId xmlns:a16="http://schemas.microsoft.com/office/drawing/2014/main" id="{5D97B259-6EC2-2DB5-8DC7-58F0B43CA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5" name="图片 4" descr="横向校标_画板 1_WPS图片">
            <a:extLst>
              <a:ext uri="{FF2B5EF4-FFF2-40B4-BE49-F238E27FC236}">
                <a16:creationId xmlns:a16="http://schemas.microsoft.com/office/drawing/2014/main" id="{E1E82FBA-F469-118F-43C2-09D60D067D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270">
            <a:extLst>
              <a:ext uri="{FF2B5EF4-FFF2-40B4-BE49-F238E27FC236}">
                <a16:creationId xmlns:a16="http://schemas.microsoft.com/office/drawing/2014/main" id="{3F03A670-ECB5-C608-B7C5-3BD4E879CA96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549275"/>
            <a:ext cx="1871662" cy="1873250"/>
            <a:chOff x="113" y="663"/>
            <a:chExt cx="1179" cy="1180"/>
          </a:xfrm>
        </p:grpSpPr>
        <p:sp>
          <p:nvSpPr>
            <p:cNvPr id="17502" name="椭圆 11271">
              <a:extLst>
                <a:ext uri="{FF2B5EF4-FFF2-40B4-BE49-F238E27FC236}">
                  <a16:creationId xmlns:a16="http://schemas.microsoft.com/office/drawing/2014/main" id="{E643AF2C-FD45-0115-18C9-C7146783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663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7503" name="直接连接符 11272">
              <a:extLst>
                <a:ext uri="{FF2B5EF4-FFF2-40B4-BE49-F238E27FC236}">
                  <a16:creationId xmlns:a16="http://schemas.microsoft.com/office/drawing/2014/main" id="{30A945F1-19EB-54B0-11F8-7C64407C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63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4" name="直接连接符 11273">
              <a:extLst>
                <a:ext uri="{FF2B5EF4-FFF2-40B4-BE49-F238E27FC236}">
                  <a16:creationId xmlns:a16="http://schemas.microsoft.com/office/drawing/2014/main" id="{0B03060B-A2A6-EE2F-D55B-5BFBA88C8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845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5" name="直接连接符 11274">
              <a:extLst>
                <a:ext uri="{FF2B5EF4-FFF2-40B4-BE49-F238E27FC236}">
                  <a16:creationId xmlns:a16="http://schemas.microsoft.com/office/drawing/2014/main" id="{5BE32D78-8FAC-6DC7-CCCA-768006015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1162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6" name="直接连接符 11275">
              <a:extLst>
                <a:ext uri="{FF2B5EF4-FFF2-40B4-BE49-F238E27FC236}">
                  <a16:creationId xmlns:a16="http://schemas.microsoft.com/office/drawing/2014/main" id="{F1510691-E84B-CE38-0AE8-340F0300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845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直接连接符 11276">
              <a:extLst>
                <a:ext uri="{FF2B5EF4-FFF2-40B4-BE49-F238E27FC236}">
                  <a16:creationId xmlns:a16="http://schemas.microsoft.com/office/drawing/2014/main" id="{26B656B3-3B94-0AB6-B58E-8FD56C96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" y="125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8" name="直接连接符 11277">
              <a:extLst>
                <a:ext uri="{FF2B5EF4-FFF2-40B4-BE49-F238E27FC236}">
                  <a16:creationId xmlns:a16="http://schemas.microsoft.com/office/drawing/2014/main" id="{47050B27-9C7D-9B7A-511F-E5CDC1ED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253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9" name="直接连接符 11278">
              <a:extLst>
                <a:ext uri="{FF2B5EF4-FFF2-40B4-BE49-F238E27FC236}">
                  <a16:creationId xmlns:a16="http://schemas.microsoft.com/office/drawing/2014/main" id="{6970AFDA-EA72-6161-EEBA-18521AE39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253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0" name="直接连接符 11279">
              <a:extLst>
                <a:ext uri="{FF2B5EF4-FFF2-40B4-BE49-F238E27FC236}">
                  <a16:creationId xmlns:a16="http://schemas.microsoft.com/office/drawing/2014/main" id="{C51D2D75-2781-B903-3CE8-9B111D647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" y="1253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1" name="直接连接符 11280">
              <a:extLst>
                <a:ext uri="{FF2B5EF4-FFF2-40B4-BE49-F238E27FC236}">
                  <a16:creationId xmlns:a16="http://schemas.microsoft.com/office/drawing/2014/main" id="{F26FC29F-372B-66EE-C3A6-5E371A570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" y="1253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1281">
            <a:extLst>
              <a:ext uri="{FF2B5EF4-FFF2-40B4-BE49-F238E27FC236}">
                <a16:creationId xmlns:a16="http://schemas.microsoft.com/office/drawing/2014/main" id="{5DE195EB-CA0B-4D72-CEBD-5466CBB74EAD}"/>
              </a:ext>
            </a:extLst>
          </p:cNvPr>
          <p:cNvGrpSpPr>
            <a:grpSpLocks/>
          </p:cNvGrpSpPr>
          <p:nvPr/>
        </p:nvGrpSpPr>
        <p:grpSpPr bwMode="auto">
          <a:xfrm>
            <a:off x="3863976" y="549275"/>
            <a:ext cx="1871663" cy="1873250"/>
            <a:chOff x="1519" y="709"/>
            <a:chExt cx="1179" cy="1180"/>
          </a:xfrm>
        </p:grpSpPr>
        <p:sp>
          <p:nvSpPr>
            <p:cNvPr id="17492" name="椭圆 11282">
              <a:extLst>
                <a:ext uri="{FF2B5EF4-FFF2-40B4-BE49-F238E27FC236}">
                  <a16:creationId xmlns:a16="http://schemas.microsoft.com/office/drawing/2014/main" id="{5BFA7AE6-F7F5-83CB-89CD-2ACDF054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09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7493" name="直接连接符 11283">
              <a:extLst>
                <a:ext uri="{FF2B5EF4-FFF2-40B4-BE49-F238E27FC236}">
                  <a16:creationId xmlns:a16="http://schemas.microsoft.com/office/drawing/2014/main" id="{834ADAC1-C731-0E47-1A4D-2F8137B13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70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4" name="直接连接符 11284">
              <a:extLst>
                <a:ext uri="{FF2B5EF4-FFF2-40B4-BE49-F238E27FC236}">
                  <a16:creationId xmlns:a16="http://schemas.microsoft.com/office/drawing/2014/main" id="{221CEA11-0B25-3C5B-C827-845C790F5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5" name="直接连接符 11285">
              <a:extLst>
                <a:ext uri="{FF2B5EF4-FFF2-40B4-BE49-F238E27FC236}">
                  <a16:creationId xmlns:a16="http://schemas.microsoft.com/office/drawing/2014/main" id="{C4AB558C-2AB6-70D4-B1A6-14A255941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208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6" name="直接连接符 11286">
              <a:extLst>
                <a:ext uri="{FF2B5EF4-FFF2-40B4-BE49-F238E27FC236}">
                  <a16:creationId xmlns:a16="http://schemas.microsoft.com/office/drawing/2014/main" id="{C99E8A9A-3D54-AB9A-989F-9A2A7D916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7" name="直接连接符 11287">
              <a:extLst>
                <a:ext uri="{FF2B5EF4-FFF2-40B4-BE49-F238E27FC236}">
                  <a16:creationId xmlns:a16="http://schemas.microsoft.com/office/drawing/2014/main" id="{6EDA2CCB-12A6-7140-63D7-327C5D574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29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8" name="直接连接符 11288">
              <a:extLst>
                <a:ext uri="{FF2B5EF4-FFF2-40B4-BE49-F238E27FC236}">
                  <a16:creationId xmlns:a16="http://schemas.microsoft.com/office/drawing/2014/main" id="{1BF45209-F7F6-1D88-79F0-B598171F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9" name="直接连接符 11289">
              <a:extLst>
                <a:ext uri="{FF2B5EF4-FFF2-40B4-BE49-F238E27FC236}">
                  <a16:creationId xmlns:a16="http://schemas.microsoft.com/office/drawing/2014/main" id="{E5F63C37-B3B8-1D56-057E-293F4F7D8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0" name="直接连接符 11290">
              <a:extLst>
                <a:ext uri="{FF2B5EF4-FFF2-40B4-BE49-F238E27FC236}">
                  <a16:creationId xmlns:a16="http://schemas.microsoft.com/office/drawing/2014/main" id="{81B98639-747F-C8D3-614B-3EB264AE9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299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1" name="直接连接符 11291">
              <a:extLst>
                <a:ext uri="{FF2B5EF4-FFF2-40B4-BE49-F238E27FC236}">
                  <a16:creationId xmlns:a16="http://schemas.microsoft.com/office/drawing/2014/main" id="{266CDB4D-D5C0-5274-F5A6-1FF890FF7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299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11292">
            <a:extLst>
              <a:ext uri="{FF2B5EF4-FFF2-40B4-BE49-F238E27FC236}">
                <a16:creationId xmlns:a16="http://schemas.microsoft.com/office/drawing/2014/main" id="{1B459331-A6B0-3277-F476-1288DF7D457F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549275"/>
            <a:ext cx="1871662" cy="1873250"/>
            <a:chOff x="1519" y="709"/>
            <a:chExt cx="1179" cy="1180"/>
          </a:xfrm>
        </p:grpSpPr>
        <p:sp>
          <p:nvSpPr>
            <p:cNvPr id="17482" name="椭圆 11293">
              <a:extLst>
                <a:ext uri="{FF2B5EF4-FFF2-40B4-BE49-F238E27FC236}">
                  <a16:creationId xmlns:a16="http://schemas.microsoft.com/office/drawing/2014/main" id="{AF67FE1D-406A-4319-38CC-DAC9F6BA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09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7483" name="直接连接符 11294">
              <a:extLst>
                <a:ext uri="{FF2B5EF4-FFF2-40B4-BE49-F238E27FC236}">
                  <a16:creationId xmlns:a16="http://schemas.microsoft.com/office/drawing/2014/main" id="{CDA60E81-CD62-9709-D9BC-CAC8AC157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70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4" name="直接连接符 11295">
              <a:extLst>
                <a:ext uri="{FF2B5EF4-FFF2-40B4-BE49-F238E27FC236}">
                  <a16:creationId xmlns:a16="http://schemas.microsoft.com/office/drawing/2014/main" id="{29EF4E46-7E5C-EF38-7BDE-CC82041F3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5" name="直接连接符 11296">
              <a:extLst>
                <a:ext uri="{FF2B5EF4-FFF2-40B4-BE49-F238E27FC236}">
                  <a16:creationId xmlns:a16="http://schemas.microsoft.com/office/drawing/2014/main" id="{7CEC638D-3CEF-86F5-4393-D7DCC4945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208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6" name="直接连接符 11297">
              <a:extLst>
                <a:ext uri="{FF2B5EF4-FFF2-40B4-BE49-F238E27FC236}">
                  <a16:creationId xmlns:a16="http://schemas.microsoft.com/office/drawing/2014/main" id="{2EB46BFC-41DC-4509-2EB7-4F7308651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891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7" name="直接连接符 11298">
              <a:extLst>
                <a:ext uri="{FF2B5EF4-FFF2-40B4-BE49-F238E27FC236}">
                  <a16:creationId xmlns:a16="http://schemas.microsoft.com/office/drawing/2014/main" id="{066846CB-1EDA-1172-3D9F-628A5712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29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8" name="直接连接符 11299">
              <a:extLst>
                <a:ext uri="{FF2B5EF4-FFF2-40B4-BE49-F238E27FC236}">
                  <a16:creationId xmlns:a16="http://schemas.microsoft.com/office/drawing/2014/main" id="{691ADA76-7F5A-CC45-FCCC-6B44E97D6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9" name="直接连接符 11300">
              <a:extLst>
                <a:ext uri="{FF2B5EF4-FFF2-40B4-BE49-F238E27FC236}">
                  <a16:creationId xmlns:a16="http://schemas.microsoft.com/office/drawing/2014/main" id="{38EE51D3-9488-9623-E14C-33E906F69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299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0" name="直接连接符 11301">
              <a:extLst>
                <a:ext uri="{FF2B5EF4-FFF2-40B4-BE49-F238E27FC236}">
                  <a16:creationId xmlns:a16="http://schemas.microsoft.com/office/drawing/2014/main" id="{7DFA3316-07E3-B63A-79AF-99F1BA91D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299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1" name="直接连接符 11302">
              <a:extLst>
                <a:ext uri="{FF2B5EF4-FFF2-40B4-BE49-F238E27FC236}">
                  <a16:creationId xmlns:a16="http://schemas.microsoft.com/office/drawing/2014/main" id="{E495BC71-1D94-5292-9DD4-48BE71480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299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04" name="右箭头 11303">
            <a:extLst>
              <a:ext uri="{FF2B5EF4-FFF2-40B4-BE49-F238E27FC236}">
                <a16:creationId xmlns:a16="http://schemas.microsoft.com/office/drawing/2014/main" id="{FDD7F04F-3319-8A2C-0262-EFE4CDDD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1268413"/>
            <a:ext cx="719137" cy="431800"/>
          </a:xfrm>
          <a:prstGeom prst="rightArrow">
            <a:avLst>
              <a:gd name="adj1" fmla="val 50000"/>
              <a:gd name="adj2" fmla="val 4158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3333"/>
              </a:solidFill>
            </a:endParaRPr>
          </a:p>
        </p:txBody>
      </p:sp>
      <p:grpSp>
        <p:nvGrpSpPr>
          <p:cNvPr id="5" name="组合 11305">
            <a:extLst>
              <a:ext uri="{FF2B5EF4-FFF2-40B4-BE49-F238E27FC236}">
                <a16:creationId xmlns:a16="http://schemas.microsoft.com/office/drawing/2014/main" id="{9D941CCF-FDE8-B427-35E0-40AB855EDFE6}"/>
              </a:ext>
            </a:extLst>
          </p:cNvPr>
          <p:cNvGrpSpPr>
            <a:grpSpLocks/>
          </p:cNvGrpSpPr>
          <p:nvPr/>
        </p:nvGrpSpPr>
        <p:grpSpPr bwMode="auto">
          <a:xfrm>
            <a:off x="8796338" y="549275"/>
            <a:ext cx="1871662" cy="1873250"/>
            <a:chOff x="4581" y="754"/>
            <a:chExt cx="1179" cy="1180"/>
          </a:xfrm>
        </p:grpSpPr>
        <p:sp>
          <p:nvSpPr>
            <p:cNvPr id="17472" name="椭圆 11306">
              <a:extLst>
                <a:ext uri="{FF2B5EF4-FFF2-40B4-BE49-F238E27FC236}">
                  <a16:creationId xmlns:a16="http://schemas.microsoft.com/office/drawing/2014/main" id="{F190D387-9972-DA16-2D6E-2E1794FF6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754"/>
              <a:ext cx="1179" cy="1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7473" name="直接连接符 11307">
              <a:extLst>
                <a:ext uri="{FF2B5EF4-FFF2-40B4-BE49-F238E27FC236}">
                  <a16:creationId xmlns:a16="http://schemas.microsoft.com/office/drawing/2014/main" id="{25C20E9B-91E8-B822-0EF5-A2AE4911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0" y="754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直接连接符 11308">
              <a:extLst>
                <a:ext uri="{FF2B5EF4-FFF2-40B4-BE49-F238E27FC236}">
                  <a16:creationId xmlns:a16="http://schemas.microsoft.com/office/drawing/2014/main" id="{AA4F9AA7-7FB5-6C45-BF57-619BD857F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0" y="936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直接连接符 11309">
              <a:extLst>
                <a:ext uri="{FF2B5EF4-FFF2-40B4-BE49-F238E27FC236}">
                  <a16:creationId xmlns:a16="http://schemas.microsoft.com/office/drawing/2014/main" id="{19A82B32-EBB9-2106-F77D-DE8FF5ECB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0" y="1253"/>
              <a:ext cx="590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6" name="直接连接符 11310">
              <a:extLst>
                <a:ext uri="{FF2B5EF4-FFF2-40B4-BE49-F238E27FC236}">
                  <a16:creationId xmlns:a16="http://schemas.microsoft.com/office/drawing/2014/main" id="{AD67255C-BCA1-E843-FE42-67E5C21A2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936"/>
              <a:ext cx="40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7" name="直接连接符 11311">
              <a:extLst>
                <a:ext uri="{FF2B5EF4-FFF2-40B4-BE49-F238E27FC236}">
                  <a16:creationId xmlns:a16="http://schemas.microsoft.com/office/drawing/2014/main" id="{2AE6BF15-9601-A38A-688E-0C19E661B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1344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8" name="直接连接符 11312">
              <a:extLst>
                <a:ext uri="{FF2B5EF4-FFF2-40B4-BE49-F238E27FC236}">
                  <a16:creationId xmlns:a16="http://schemas.microsoft.com/office/drawing/2014/main" id="{8404EC25-40CB-D7C0-488E-49CE61C8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0" y="1344"/>
              <a:ext cx="49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9" name="直接连接符 11313">
              <a:extLst>
                <a:ext uri="{FF2B5EF4-FFF2-40B4-BE49-F238E27FC236}">
                  <a16:creationId xmlns:a16="http://schemas.microsoft.com/office/drawing/2014/main" id="{6F0B9F04-C9B8-AD93-52E7-C5C8FD183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0" y="1344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0" name="直接连接符 11314">
              <a:extLst>
                <a:ext uri="{FF2B5EF4-FFF2-40B4-BE49-F238E27FC236}">
                  <a16:creationId xmlns:a16="http://schemas.microsoft.com/office/drawing/2014/main" id="{D598544F-7F2F-DEF5-714D-BAE6A9824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7" y="1344"/>
              <a:ext cx="453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1" name="直接连接符 11315">
              <a:extLst>
                <a:ext uri="{FF2B5EF4-FFF2-40B4-BE49-F238E27FC236}">
                  <a16:creationId xmlns:a16="http://schemas.microsoft.com/office/drawing/2014/main" id="{C84CB923-A969-7553-C72F-3A3861502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4" y="1344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11346">
            <a:extLst>
              <a:ext uri="{FF2B5EF4-FFF2-40B4-BE49-F238E27FC236}">
                <a16:creationId xmlns:a16="http://schemas.microsoft.com/office/drawing/2014/main" id="{722C460B-FA54-5BFB-14B6-11B32CDE5EBF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2924175"/>
            <a:ext cx="576262" cy="1239838"/>
            <a:chOff x="295" y="1842"/>
            <a:chExt cx="363" cy="781"/>
          </a:xfrm>
        </p:grpSpPr>
        <p:sp>
          <p:nvSpPr>
            <p:cNvPr id="17469" name="文本框 11337">
              <a:extLst>
                <a:ext uri="{FF2B5EF4-FFF2-40B4-BE49-F238E27FC236}">
                  <a16:creationId xmlns:a16="http://schemas.microsoft.com/office/drawing/2014/main" id="{6024EF2C-367F-8283-461D-5C6E1897B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70" name="文本框 11338">
              <a:extLst>
                <a:ext uri="{FF2B5EF4-FFF2-40B4-BE49-F238E27FC236}">
                  <a16:creationId xmlns:a16="http://schemas.microsoft.com/office/drawing/2014/main" id="{21250299-8116-E82E-7571-F98AA5203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71" name="直接连接符 11339">
              <a:extLst>
                <a:ext uri="{FF2B5EF4-FFF2-40B4-BE49-F238E27FC236}">
                  <a16:creationId xmlns:a16="http://schemas.microsoft.com/office/drawing/2014/main" id="{AA313443-F83C-4BED-B95C-02CA02E0B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1347">
            <a:extLst>
              <a:ext uri="{FF2B5EF4-FFF2-40B4-BE49-F238E27FC236}">
                <a16:creationId xmlns:a16="http://schemas.microsoft.com/office/drawing/2014/main" id="{4F69C06B-EA30-4DB8-0A5E-B6D7778F3BB4}"/>
              </a:ext>
            </a:extLst>
          </p:cNvPr>
          <p:cNvGrpSpPr>
            <a:grpSpLocks/>
          </p:cNvGrpSpPr>
          <p:nvPr/>
        </p:nvGrpSpPr>
        <p:grpSpPr bwMode="auto">
          <a:xfrm>
            <a:off x="9480551" y="2852739"/>
            <a:ext cx="576263" cy="1239837"/>
            <a:chOff x="1111" y="1842"/>
            <a:chExt cx="363" cy="781"/>
          </a:xfrm>
        </p:grpSpPr>
        <p:sp>
          <p:nvSpPr>
            <p:cNvPr id="17466" name="文本框 11340">
              <a:extLst>
                <a:ext uri="{FF2B5EF4-FFF2-40B4-BE49-F238E27FC236}">
                  <a16:creationId xmlns:a16="http://schemas.microsoft.com/office/drawing/2014/main" id="{333275D3-1090-596B-A47E-F78081CD1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7467" name="直接连接符 11341">
              <a:extLst>
                <a:ext uri="{FF2B5EF4-FFF2-40B4-BE49-F238E27FC236}">
                  <a16:creationId xmlns:a16="http://schemas.microsoft.com/office/drawing/2014/main" id="{6598E4D3-C6BD-72C5-AAC1-2ECE2889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文本框 11342">
              <a:extLst>
                <a:ext uri="{FF2B5EF4-FFF2-40B4-BE49-F238E27FC236}">
                  <a16:creationId xmlns:a16="http://schemas.microsoft.com/office/drawing/2014/main" id="{16A8972A-E19E-A86F-601C-FBE34A397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8" name="组合 11348">
            <a:extLst>
              <a:ext uri="{FF2B5EF4-FFF2-40B4-BE49-F238E27FC236}">
                <a16:creationId xmlns:a16="http://schemas.microsoft.com/office/drawing/2014/main" id="{71860D63-CF21-CDC5-427E-67295CA66007}"/>
              </a:ext>
            </a:extLst>
          </p:cNvPr>
          <p:cNvGrpSpPr>
            <a:grpSpLocks/>
          </p:cNvGrpSpPr>
          <p:nvPr/>
        </p:nvGrpSpPr>
        <p:grpSpPr bwMode="auto">
          <a:xfrm>
            <a:off x="8975726" y="5013326"/>
            <a:ext cx="576263" cy="1166813"/>
            <a:chOff x="2971" y="2568"/>
            <a:chExt cx="363" cy="735"/>
          </a:xfrm>
        </p:grpSpPr>
        <p:sp>
          <p:nvSpPr>
            <p:cNvPr id="17463" name="文本框 11343">
              <a:extLst>
                <a:ext uri="{FF2B5EF4-FFF2-40B4-BE49-F238E27FC236}">
                  <a16:creationId xmlns:a16="http://schemas.microsoft.com/office/drawing/2014/main" id="{2EB7C636-DC10-0F71-9B92-534413326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97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7464" name="文本框 11344">
              <a:extLst>
                <a:ext uri="{FF2B5EF4-FFF2-40B4-BE49-F238E27FC236}">
                  <a16:creationId xmlns:a16="http://schemas.microsoft.com/office/drawing/2014/main" id="{CBA29EE1-D214-3222-915B-BF07F33AE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56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65" name="直接连接符 11345">
              <a:extLst>
                <a:ext uri="{FF2B5EF4-FFF2-40B4-BE49-F238E27FC236}">
                  <a16:creationId xmlns:a16="http://schemas.microsoft.com/office/drawing/2014/main" id="{F16D7FE9-C862-5105-691A-FE67AA9B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93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11349">
            <a:extLst>
              <a:ext uri="{FF2B5EF4-FFF2-40B4-BE49-F238E27FC236}">
                <a16:creationId xmlns:a16="http://schemas.microsoft.com/office/drawing/2014/main" id="{282E41E7-7CC0-AF17-842C-072C1FBBE79B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2924175"/>
            <a:ext cx="576262" cy="1239838"/>
            <a:chOff x="295" y="1842"/>
            <a:chExt cx="363" cy="781"/>
          </a:xfrm>
        </p:grpSpPr>
        <p:sp>
          <p:nvSpPr>
            <p:cNvPr id="17460" name="文本框 11350">
              <a:extLst>
                <a:ext uri="{FF2B5EF4-FFF2-40B4-BE49-F238E27FC236}">
                  <a16:creationId xmlns:a16="http://schemas.microsoft.com/office/drawing/2014/main" id="{E47DD694-E180-361D-37AE-B06795FB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61" name="文本框 11351">
              <a:extLst>
                <a:ext uri="{FF2B5EF4-FFF2-40B4-BE49-F238E27FC236}">
                  <a16:creationId xmlns:a16="http://schemas.microsoft.com/office/drawing/2014/main" id="{7A3BA3B7-3D4B-48BE-8571-B0C96BB1D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62" name="直接连接符 11352">
              <a:extLst>
                <a:ext uri="{FF2B5EF4-FFF2-40B4-BE49-F238E27FC236}">
                  <a16:creationId xmlns:a16="http://schemas.microsoft.com/office/drawing/2014/main" id="{C0877BD2-C582-260F-B740-02252C2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11353">
            <a:extLst>
              <a:ext uri="{FF2B5EF4-FFF2-40B4-BE49-F238E27FC236}">
                <a16:creationId xmlns:a16="http://schemas.microsoft.com/office/drawing/2014/main" id="{200205E8-32E0-149D-7D87-4804C2242F9F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2924175"/>
            <a:ext cx="576262" cy="1239838"/>
            <a:chOff x="295" y="1842"/>
            <a:chExt cx="363" cy="781"/>
          </a:xfrm>
        </p:grpSpPr>
        <p:sp>
          <p:nvSpPr>
            <p:cNvPr id="17457" name="文本框 11354">
              <a:extLst>
                <a:ext uri="{FF2B5EF4-FFF2-40B4-BE49-F238E27FC236}">
                  <a16:creationId xmlns:a16="http://schemas.microsoft.com/office/drawing/2014/main" id="{5992D129-23EA-39C8-81D7-1181CF2A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58" name="文本框 11355">
              <a:extLst>
                <a:ext uri="{FF2B5EF4-FFF2-40B4-BE49-F238E27FC236}">
                  <a16:creationId xmlns:a16="http://schemas.microsoft.com/office/drawing/2014/main" id="{BDDAE271-3F88-3BC6-7CBD-95C4C614B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59" name="直接连接符 11356">
              <a:extLst>
                <a:ext uri="{FF2B5EF4-FFF2-40B4-BE49-F238E27FC236}">
                  <a16:creationId xmlns:a16="http://schemas.microsoft.com/office/drawing/2014/main" id="{9641E589-4E0A-3A94-1F25-D8E1FF148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1357">
            <a:extLst>
              <a:ext uri="{FF2B5EF4-FFF2-40B4-BE49-F238E27FC236}">
                <a16:creationId xmlns:a16="http://schemas.microsoft.com/office/drawing/2014/main" id="{6DC04372-4643-3600-C480-C11FAB9596F0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941889"/>
            <a:ext cx="576262" cy="1239837"/>
            <a:chOff x="295" y="1842"/>
            <a:chExt cx="363" cy="781"/>
          </a:xfrm>
        </p:grpSpPr>
        <p:sp>
          <p:nvSpPr>
            <p:cNvPr id="17454" name="文本框 11358">
              <a:extLst>
                <a:ext uri="{FF2B5EF4-FFF2-40B4-BE49-F238E27FC236}">
                  <a16:creationId xmlns:a16="http://schemas.microsoft.com/office/drawing/2014/main" id="{AF4BE075-D201-7D31-203E-A65D2ACE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55" name="文本框 11359">
              <a:extLst>
                <a:ext uri="{FF2B5EF4-FFF2-40B4-BE49-F238E27FC236}">
                  <a16:creationId xmlns:a16="http://schemas.microsoft.com/office/drawing/2014/main" id="{4FE78DB5-06EE-980A-A966-D5EFA4575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56" name="直接连接符 11360">
              <a:extLst>
                <a:ext uri="{FF2B5EF4-FFF2-40B4-BE49-F238E27FC236}">
                  <a16:creationId xmlns:a16="http://schemas.microsoft.com/office/drawing/2014/main" id="{FD6EF828-8E5B-2F7C-F76A-C8B850208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361">
            <a:extLst>
              <a:ext uri="{FF2B5EF4-FFF2-40B4-BE49-F238E27FC236}">
                <a16:creationId xmlns:a16="http://schemas.microsoft.com/office/drawing/2014/main" id="{E58DD5EA-6C5B-3BE4-A9FD-12E628FCD39F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941889"/>
            <a:ext cx="576262" cy="1239837"/>
            <a:chOff x="295" y="1842"/>
            <a:chExt cx="363" cy="781"/>
          </a:xfrm>
        </p:grpSpPr>
        <p:sp>
          <p:nvSpPr>
            <p:cNvPr id="17451" name="文本框 11362">
              <a:extLst>
                <a:ext uri="{FF2B5EF4-FFF2-40B4-BE49-F238E27FC236}">
                  <a16:creationId xmlns:a16="http://schemas.microsoft.com/office/drawing/2014/main" id="{0EB8539E-564D-4571-2923-3B34E0E4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52" name="文本框 11363">
              <a:extLst>
                <a:ext uri="{FF2B5EF4-FFF2-40B4-BE49-F238E27FC236}">
                  <a16:creationId xmlns:a16="http://schemas.microsoft.com/office/drawing/2014/main" id="{17D4CE70-540C-96FB-1FD8-364C37F45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53" name="直接连接符 11364">
              <a:extLst>
                <a:ext uri="{FF2B5EF4-FFF2-40B4-BE49-F238E27FC236}">
                  <a16:creationId xmlns:a16="http://schemas.microsoft.com/office/drawing/2014/main" id="{41295D76-FF29-8FEE-40D8-6ACDDB206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1365">
            <a:extLst>
              <a:ext uri="{FF2B5EF4-FFF2-40B4-BE49-F238E27FC236}">
                <a16:creationId xmlns:a16="http://schemas.microsoft.com/office/drawing/2014/main" id="{E79904CD-F1BB-10E2-3029-94FCBB4B8689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941889"/>
            <a:ext cx="576263" cy="1239837"/>
            <a:chOff x="295" y="1842"/>
            <a:chExt cx="363" cy="781"/>
          </a:xfrm>
        </p:grpSpPr>
        <p:sp>
          <p:nvSpPr>
            <p:cNvPr id="17448" name="文本框 11366">
              <a:extLst>
                <a:ext uri="{FF2B5EF4-FFF2-40B4-BE49-F238E27FC236}">
                  <a16:creationId xmlns:a16="http://schemas.microsoft.com/office/drawing/2014/main" id="{06B13442-A510-9EC4-D70C-E3C60ADFA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49" name="文本框 11367">
              <a:extLst>
                <a:ext uri="{FF2B5EF4-FFF2-40B4-BE49-F238E27FC236}">
                  <a16:creationId xmlns:a16="http://schemas.microsoft.com/office/drawing/2014/main" id="{D620111C-29BC-802D-8DF1-06EF68BF6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50" name="直接连接符 11368">
              <a:extLst>
                <a:ext uri="{FF2B5EF4-FFF2-40B4-BE49-F238E27FC236}">
                  <a16:creationId xmlns:a16="http://schemas.microsoft.com/office/drawing/2014/main" id="{DA7B4E64-BA57-DB19-BCFF-D7B99E2BE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70" name="文本框 11369">
            <a:extLst>
              <a:ext uri="{FF2B5EF4-FFF2-40B4-BE49-F238E27FC236}">
                <a16:creationId xmlns:a16="http://schemas.microsoft.com/office/drawing/2014/main" id="{B5607D90-2130-8FF2-8CC5-6E0B8D61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300664"/>
            <a:ext cx="360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1371" name="文本框 11370">
            <a:extLst>
              <a:ext uri="{FF2B5EF4-FFF2-40B4-BE49-F238E27FC236}">
                <a16:creationId xmlns:a16="http://schemas.microsoft.com/office/drawing/2014/main" id="{C67C58BE-2328-BA0F-DDE9-A62399BB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5300664"/>
            <a:ext cx="360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1372" name="文本框 11371">
            <a:extLst>
              <a:ext uri="{FF2B5EF4-FFF2-40B4-BE49-F238E27FC236}">
                <a16:creationId xmlns:a16="http://schemas.microsoft.com/office/drawing/2014/main" id="{773ECD1C-3D76-13B1-124A-6A1E786F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5300664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</a:p>
        </p:txBody>
      </p:sp>
      <p:grpSp>
        <p:nvGrpSpPr>
          <p:cNvPr id="14" name="组合 11376">
            <a:extLst>
              <a:ext uri="{FF2B5EF4-FFF2-40B4-BE49-F238E27FC236}">
                <a16:creationId xmlns:a16="http://schemas.microsoft.com/office/drawing/2014/main" id="{A563A751-BB61-268B-28C9-2EF9734509A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13326"/>
            <a:ext cx="1295400" cy="1166813"/>
            <a:chOff x="2064" y="3158"/>
            <a:chExt cx="816" cy="735"/>
          </a:xfrm>
        </p:grpSpPr>
        <p:sp>
          <p:nvSpPr>
            <p:cNvPr id="17445" name="文本框 11372">
              <a:extLst>
                <a:ext uri="{FF2B5EF4-FFF2-40B4-BE49-F238E27FC236}">
                  <a16:creationId xmlns:a16="http://schemas.microsoft.com/office/drawing/2014/main" id="{0A3CE5FA-19FD-D2CA-98AB-5D433F32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56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46" name="文本框 11374">
              <a:extLst>
                <a:ext uri="{FF2B5EF4-FFF2-40B4-BE49-F238E27FC236}">
                  <a16:creationId xmlns:a16="http://schemas.microsoft.com/office/drawing/2014/main" id="{860072C8-DC68-8E11-49EE-3B1CF762B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58"/>
              <a:ext cx="7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2+2+2</a:t>
              </a:r>
            </a:p>
          </p:txBody>
        </p:sp>
        <p:sp>
          <p:nvSpPr>
            <p:cNvPr id="17447" name="直接连接符 11375">
              <a:extLst>
                <a:ext uri="{FF2B5EF4-FFF2-40B4-BE49-F238E27FC236}">
                  <a16:creationId xmlns:a16="http://schemas.microsoft.com/office/drawing/2014/main" id="{8E55F914-64C0-2176-73AA-B438F795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816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78" name="文本框 11377">
            <a:extLst>
              <a:ext uri="{FF2B5EF4-FFF2-40B4-BE49-F238E27FC236}">
                <a16:creationId xmlns:a16="http://schemas.microsoft.com/office/drawing/2014/main" id="{9EC044B2-BB88-6ACC-4AD8-FD7D354E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300664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</a:p>
        </p:txBody>
      </p:sp>
      <p:grpSp>
        <p:nvGrpSpPr>
          <p:cNvPr id="15" name="组合 11378">
            <a:extLst>
              <a:ext uri="{FF2B5EF4-FFF2-40B4-BE49-F238E27FC236}">
                <a16:creationId xmlns:a16="http://schemas.microsoft.com/office/drawing/2014/main" id="{71F59E0C-92A4-F6FA-8E06-1BA1AEC6EDE6}"/>
              </a:ext>
            </a:extLst>
          </p:cNvPr>
          <p:cNvGrpSpPr>
            <a:grpSpLocks/>
          </p:cNvGrpSpPr>
          <p:nvPr/>
        </p:nvGrpSpPr>
        <p:grpSpPr bwMode="auto">
          <a:xfrm>
            <a:off x="7751763" y="4941889"/>
            <a:ext cx="576262" cy="1239837"/>
            <a:chOff x="1111" y="1842"/>
            <a:chExt cx="363" cy="781"/>
          </a:xfrm>
        </p:grpSpPr>
        <p:sp>
          <p:nvSpPr>
            <p:cNvPr id="17442" name="文本框 11379">
              <a:extLst>
                <a:ext uri="{FF2B5EF4-FFF2-40B4-BE49-F238E27FC236}">
                  <a16:creationId xmlns:a16="http://schemas.microsoft.com/office/drawing/2014/main" id="{F6E349E3-6A2A-C1FD-7CC1-91AC71052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7443" name="直接连接符 11380">
              <a:extLst>
                <a:ext uri="{FF2B5EF4-FFF2-40B4-BE49-F238E27FC236}">
                  <a16:creationId xmlns:a16="http://schemas.microsoft.com/office/drawing/2014/main" id="{29DE1A0F-BF4F-B665-1232-73D11947B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文本框 11381">
              <a:extLst>
                <a:ext uri="{FF2B5EF4-FFF2-40B4-BE49-F238E27FC236}">
                  <a16:creationId xmlns:a16="http://schemas.microsoft.com/office/drawing/2014/main" id="{5BCDF5F6-5177-0327-24CB-70C2F1EF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11383" name="文本框 11382">
            <a:extLst>
              <a:ext uri="{FF2B5EF4-FFF2-40B4-BE49-F238E27FC236}">
                <a16:creationId xmlns:a16="http://schemas.microsoft.com/office/drawing/2014/main" id="{50E60B23-AC23-59E2-21DF-1BD0A654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5300664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</a:p>
        </p:txBody>
      </p:sp>
      <p:grpSp>
        <p:nvGrpSpPr>
          <p:cNvPr id="16" name="组合 11389">
            <a:extLst>
              <a:ext uri="{FF2B5EF4-FFF2-40B4-BE49-F238E27FC236}">
                <a16:creationId xmlns:a16="http://schemas.microsoft.com/office/drawing/2014/main" id="{406617A6-1D7C-1901-A4C9-05AFB7D2F84F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013326"/>
            <a:ext cx="938212" cy="1166813"/>
            <a:chOff x="3107" y="3158"/>
            <a:chExt cx="591" cy="735"/>
          </a:xfrm>
        </p:grpSpPr>
        <p:sp>
          <p:nvSpPr>
            <p:cNvPr id="17439" name="文本框 11383">
              <a:extLst>
                <a:ext uri="{FF2B5EF4-FFF2-40B4-BE49-F238E27FC236}">
                  <a16:creationId xmlns:a16="http://schemas.microsoft.com/office/drawing/2014/main" id="{4978A074-D88E-F61C-AA50-73C379561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56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40" name="文本框 11384">
              <a:extLst>
                <a:ext uri="{FF2B5EF4-FFF2-40B4-BE49-F238E27FC236}">
                  <a16:creationId xmlns:a16="http://schemas.microsoft.com/office/drawing/2014/main" id="{5B92E984-D114-1CDF-5CEF-630CBB377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158"/>
              <a:ext cx="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2×3</a:t>
              </a:r>
            </a:p>
          </p:txBody>
        </p:sp>
        <p:sp>
          <p:nvSpPr>
            <p:cNvPr id="17441" name="直接连接符 11386">
              <a:extLst>
                <a:ext uri="{FF2B5EF4-FFF2-40B4-BE49-F238E27FC236}">
                  <a16:creationId xmlns:a16="http://schemas.microsoft.com/office/drawing/2014/main" id="{C89529F4-05E4-7CFF-1D7F-D7575EDD2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521"/>
              <a:ext cx="499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88" name="文本框 11387">
            <a:extLst>
              <a:ext uri="{FF2B5EF4-FFF2-40B4-BE49-F238E27FC236}">
                <a16:creationId xmlns:a16="http://schemas.microsoft.com/office/drawing/2014/main" id="{217A0886-F007-167E-C58C-1992C194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5300664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1391" name="矩形 11390">
            <a:extLst>
              <a:ext uri="{FF2B5EF4-FFF2-40B4-BE49-F238E27FC236}">
                <a16:creationId xmlns:a16="http://schemas.microsoft.com/office/drawing/2014/main" id="{DEAD8EE4-94D3-BCA3-6F92-0673B97A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1888"/>
            <a:ext cx="4464050" cy="1441450"/>
          </a:xfrm>
          <a:prstGeom prst="rect">
            <a:avLst/>
          </a:prstGeom>
          <a:solidFill>
            <a:srgbClr val="EDA1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3600" b="1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11395" name="文本框 11394">
            <a:extLst>
              <a:ext uri="{FF2B5EF4-FFF2-40B4-BE49-F238E27FC236}">
                <a16:creationId xmlns:a16="http://schemas.microsoft.com/office/drawing/2014/main" id="{4AD79C56-C1FA-2245-488B-A260F1BB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37368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3333"/>
                </a:solidFill>
                <a:latin typeface="Arial" panose="020B0604020202020204" pitchFamily="34" charset="0"/>
              </a:rPr>
              <a:t>×</a:t>
            </a:r>
          </a:p>
        </p:txBody>
      </p:sp>
      <p:grpSp>
        <p:nvGrpSpPr>
          <p:cNvPr id="17" name="组合 11397">
            <a:extLst>
              <a:ext uri="{FF2B5EF4-FFF2-40B4-BE49-F238E27FC236}">
                <a16:creationId xmlns:a16="http://schemas.microsoft.com/office/drawing/2014/main" id="{FC022296-9237-9CAD-70C4-17302DEE296B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013325"/>
            <a:ext cx="576262" cy="1239838"/>
            <a:chOff x="295" y="1842"/>
            <a:chExt cx="363" cy="781"/>
          </a:xfrm>
        </p:grpSpPr>
        <p:sp>
          <p:nvSpPr>
            <p:cNvPr id="17436" name="文本框 11398">
              <a:extLst>
                <a:ext uri="{FF2B5EF4-FFF2-40B4-BE49-F238E27FC236}">
                  <a16:creationId xmlns:a16="http://schemas.microsoft.com/office/drawing/2014/main" id="{4CF8A01A-ED0A-E35A-4893-9D4A918A9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37" name="文本框 11399">
              <a:extLst>
                <a:ext uri="{FF2B5EF4-FFF2-40B4-BE49-F238E27FC236}">
                  <a16:creationId xmlns:a16="http://schemas.microsoft.com/office/drawing/2014/main" id="{71AF1CE5-F9F8-54C4-6F10-9EAEF66E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99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38" name="直接连接符 11400">
              <a:extLst>
                <a:ext uri="{FF2B5EF4-FFF2-40B4-BE49-F238E27FC236}">
                  <a16:creationId xmlns:a16="http://schemas.microsoft.com/office/drawing/2014/main" id="{00408681-8DD4-758E-A6B4-2DB4C3A1E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51"/>
              <a:ext cx="36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02" name="文本框 11401">
            <a:extLst>
              <a:ext uri="{FF2B5EF4-FFF2-40B4-BE49-F238E27FC236}">
                <a16:creationId xmlns:a16="http://schemas.microsoft.com/office/drawing/2014/main" id="{A8D0FB23-CA62-F29B-7CFE-9B1D453F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736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CC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104" name="图片 103" descr="横向校标_画板 1_WPS图片">
            <a:extLst>
              <a:ext uri="{FF2B5EF4-FFF2-40B4-BE49-F238E27FC236}">
                <a16:creationId xmlns:a16="http://schemas.microsoft.com/office/drawing/2014/main" id="{EA6B0BA8-CCD5-0C8F-FAC8-E3E44C6B52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" grpId="0"/>
      <p:bldP spid="11371" grpId="0"/>
      <p:bldP spid="11372" grpId="0"/>
      <p:bldP spid="11378" grpId="0"/>
      <p:bldP spid="11383" grpId="0"/>
      <p:bldP spid="11388" grpId="0"/>
      <p:bldP spid="11391" grpId="0" bldLvl="0" animBg="1"/>
      <p:bldP spid="11395" grpId="0"/>
      <p:bldP spid="114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0" name="图片 64519" descr="cw10">
            <a:extLst>
              <a:ext uri="{FF2B5EF4-FFF2-40B4-BE49-F238E27FC236}">
                <a16:creationId xmlns:a16="http://schemas.microsoft.com/office/drawing/2014/main" id="{CEF6A1E6-5EF8-5F85-A580-74AD606C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75" y="476251"/>
            <a:ext cx="16335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圆角矩形标注 64520">
            <a:extLst>
              <a:ext uri="{FF2B5EF4-FFF2-40B4-BE49-F238E27FC236}">
                <a16:creationId xmlns:a16="http://schemas.microsoft.com/office/drawing/2014/main" id="{7434F7D6-466B-753D-82C6-CE9B1B99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908051"/>
            <a:ext cx="5761037" cy="720725"/>
          </a:xfrm>
          <a:prstGeom prst="wedgeRoundRectCallout">
            <a:avLst>
              <a:gd name="adj1" fmla="val 65653"/>
              <a:gd name="adj2" fmla="val -48019"/>
              <a:gd name="adj3" fmla="val 16667"/>
            </a:avLst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分数乘整数的意义是什么？</a:t>
            </a:r>
          </a:p>
        </p:txBody>
      </p:sp>
      <p:sp>
        <p:nvSpPr>
          <p:cNvPr id="64523" name="文本框 64522">
            <a:extLst>
              <a:ext uri="{FF2B5EF4-FFF2-40B4-BE49-F238E27FC236}">
                <a16:creationId xmlns:a16="http://schemas.microsoft.com/office/drawing/2014/main" id="{FCBDC6FF-E8B0-44D3-797E-5A2D5536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371726"/>
            <a:ext cx="83534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4000" b="1">
                <a:solidFill>
                  <a:srgbClr val="333333"/>
                </a:solidFill>
                <a:latin typeface="Arial" panose="020B0604020202020204" pitchFamily="34" charset="0"/>
              </a:rPr>
              <a:t>分数乘整数的意义与整数乘法的意义相同，</a:t>
            </a:r>
            <a:r>
              <a:rPr lang="zh-CN" altLang="en-US" sz="4000" b="1">
                <a:solidFill>
                  <a:srgbClr val="CC66FF"/>
                </a:solidFill>
                <a:latin typeface="Arial" panose="020B0604020202020204" pitchFamily="34" charset="0"/>
              </a:rPr>
              <a:t>就是求几个相同加数的和的简便运算。</a:t>
            </a:r>
          </a:p>
        </p:txBody>
      </p:sp>
      <p:grpSp>
        <p:nvGrpSpPr>
          <p:cNvPr id="2" name="组合 64526">
            <a:extLst>
              <a:ext uri="{FF2B5EF4-FFF2-40B4-BE49-F238E27FC236}">
                <a16:creationId xmlns:a16="http://schemas.microsoft.com/office/drawing/2014/main" id="{4DA40E73-46A8-3521-CA6C-9D7B51FB3F4F}"/>
              </a:ext>
            </a:extLst>
          </p:cNvPr>
          <p:cNvGrpSpPr>
            <a:grpSpLocks/>
          </p:cNvGrpSpPr>
          <p:nvPr/>
        </p:nvGrpSpPr>
        <p:grpSpPr bwMode="auto">
          <a:xfrm>
            <a:off x="2649538" y="5084764"/>
            <a:ext cx="6602412" cy="1081087"/>
            <a:chOff x="955" y="2858"/>
            <a:chExt cx="4159" cy="681"/>
          </a:xfrm>
        </p:grpSpPr>
        <p:graphicFrame>
          <p:nvGraphicFramePr>
            <p:cNvPr id="4098" name="对象 64523">
              <a:extLst>
                <a:ext uri="{FF2B5EF4-FFF2-40B4-BE49-F238E27FC236}">
                  <a16:creationId xmlns:a16="http://schemas.microsoft.com/office/drawing/2014/main" id="{199452CD-729D-286F-96B7-235C6DFA400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" y="2858"/>
            <a:ext cx="572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r:id="rId6" imgW="330120" imgH="393480" progId="Equation.3">
                    <p:embed/>
                  </p:oleObj>
                </mc:Choice>
                <mc:Fallback>
                  <p:oleObj r:id="rId6" imgW="330120" imgH="393480" progId="Equation.3">
                    <p:embed/>
                    <p:pic>
                      <p:nvPicPr>
                        <p:cNvPr id="4098" name="对象 64523">
                          <a:extLst>
                            <a:ext uri="{FF2B5EF4-FFF2-40B4-BE49-F238E27FC236}">
                              <a16:creationId xmlns:a16="http://schemas.microsoft.com/office/drawing/2014/main" id="{199452CD-729D-286F-96B7-235C6DFA400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858"/>
                          <a:ext cx="572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文本框 64524">
              <a:extLst>
                <a:ext uri="{FF2B5EF4-FFF2-40B4-BE49-F238E27FC236}">
                  <a16:creationId xmlns:a16="http://schemas.microsoft.com/office/drawing/2014/main" id="{5E116F1E-6A4C-8E44-0721-359B0482A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3016"/>
              <a:ext cx="41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333333"/>
                  </a:solidFill>
                </a:rPr>
                <a:t>如           就是求</a:t>
              </a:r>
              <a:r>
                <a:rPr lang="en-US" altLang="zh-CN" sz="3200" b="1">
                  <a:solidFill>
                    <a:srgbClr val="333333"/>
                  </a:solidFill>
                </a:rPr>
                <a:t>3</a:t>
              </a:r>
              <a:r>
                <a:rPr lang="zh-CN" altLang="en-US" sz="3200" b="1">
                  <a:solidFill>
                    <a:srgbClr val="333333"/>
                  </a:solidFill>
                </a:rPr>
                <a:t>个      的和是多少。</a:t>
              </a:r>
            </a:p>
          </p:txBody>
        </p:sp>
        <p:graphicFrame>
          <p:nvGraphicFramePr>
            <p:cNvPr id="4099" name="对象 64525">
              <a:extLst>
                <a:ext uri="{FF2B5EF4-FFF2-40B4-BE49-F238E27FC236}">
                  <a16:creationId xmlns:a16="http://schemas.microsoft.com/office/drawing/2014/main" id="{138A127A-E738-E3FE-9BBD-42130AFF934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45" y="2858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8" imgW="152280" imgH="393480" progId="Equation.3">
                    <p:embed/>
                  </p:oleObj>
                </mc:Choice>
                <mc:Fallback>
                  <p:oleObj r:id="rId8" imgW="152280" imgH="393480" progId="Equation.3">
                    <p:embed/>
                    <p:pic>
                      <p:nvPicPr>
                        <p:cNvPr id="4099" name="对象 64525">
                          <a:extLst>
                            <a:ext uri="{FF2B5EF4-FFF2-40B4-BE49-F238E27FC236}">
                              <a16:creationId xmlns:a16="http://schemas.microsoft.com/office/drawing/2014/main" id="{138A127A-E738-E3FE-9BBD-42130AFF934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858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页脚占位符 6">
            <a:extLst>
              <a:ext uri="{FF2B5EF4-FFF2-40B4-BE49-F238E27FC236}">
                <a16:creationId xmlns:a16="http://schemas.microsoft.com/office/drawing/2014/main" id="{F0C4EC1E-08B0-7B0D-4380-5DD446BA9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10" name="图片 9" descr="横向校标_画板 1_WPS图片">
            <a:extLst>
              <a:ext uri="{FF2B5EF4-FFF2-40B4-BE49-F238E27FC236}">
                <a16:creationId xmlns:a16="http://schemas.microsoft.com/office/drawing/2014/main" id="{CF2CC3FC-0053-7086-AFE9-1FF4C0B21A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nimBg="1"/>
      <p:bldP spid="645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图片 66563" descr="cw24">
            <a:extLst>
              <a:ext uri="{FF2B5EF4-FFF2-40B4-BE49-F238E27FC236}">
                <a16:creationId xmlns:a16="http://schemas.microsoft.com/office/drawing/2014/main" id="{23C6EDC1-43F2-9F91-64F9-E3D80227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476250"/>
            <a:ext cx="10604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圆角矩形标注 66564">
            <a:extLst>
              <a:ext uri="{FF2B5EF4-FFF2-40B4-BE49-F238E27FC236}">
                <a16:creationId xmlns:a16="http://schemas.microsoft.com/office/drawing/2014/main" id="{65E06F98-A4C3-1C27-F45B-12C2D5D3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908051"/>
            <a:ext cx="5761037" cy="720725"/>
          </a:xfrm>
          <a:prstGeom prst="wedgeRoundRectCallout">
            <a:avLst>
              <a:gd name="adj1" fmla="val 65653"/>
              <a:gd name="adj2" fmla="val -48019"/>
              <a:gd name="adj3" fmla="val 16667"/>
            </a:avLst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分数乘整数是怎样计算的？</a:t>
            </a:r>
          </a:p>
        </p:txBody>
      </p:sp>
      <p:sp>
        <p:nvSpPr>
          <p:cNvPr id="66566" name="文本框 66565">
            <a:extLst>
              <a:ext uri="{FF2B5EF4-FFF2-40B4-BE49-F238E27FC236}">
                <a16:creationId xmlns:a16="http://schemas.microsoft.com/office/drawing/2014/main" id="{E9AB32B5-ED75-042D-5B0D-BF7E7C25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846389"/>
            <a:ext cx="77724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333333"/>
                </a:solidFill>
              </a:rPr>
              <a:t>分数乘整数的计算法则：</a:t>
            </a:r>
          </a:p>
        </p:txBody>
      </p:sp>
      <p:sp>
        <p:nvSpPr>
          <p:cNvPr id="66567" name="文本框 66566">
            <a:extLst>
              <a:ext uri="{FF2B5EF4-FFF2-40B4-BE49-F238E27FC236}">
                <a16:creationId xmlns:a16="http://schemas.microsoft.com/office/drawing/2014/main" id="{600706DE-F60C-E852-3412-AB9A3865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687763"/>
            <a:ext cx="7920037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5316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分数乘整数，用分子和整数相乘的积作分子，分母不变。能约分的要约分。</a:t>
            </a:r>
          </a:p>
        </p:txBody>
      </p:sp>
      <p:sp>
        <p:nvSpPr>
          <p:cNvPr id="18438" name="页脚占位符 6">
            <a:extLst>
              <a:ext uri="{FF2B5EF4-FFF2-40B4-BE49-F238E27FC236}">
                <a16:creationId xmlns:a16="http://schemas.microsoft.com/office/drawing/2014/main" id="{742134BB-40A5-DD80-CA2A-305BCC4D8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7" name="图片 6" descr="横向校标_画板 1_WPS图片">
            <a:extLst>
              <a:ext uri="{FF2B5EF4-FFF2-40B4-BE49-F238E27FC236}">
                <a16:creationId xmlns:a16="http://schemas.microsoft.com/office/drawing/2014/main" id="{30F2074C-EF9A-84B2-1F56-DFA79A319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66566" grpId="0"/>
      <p:bldP spid="6656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>
            <a:extLst>
              <a:ext uri="{FF2B5EF4-FFF2-40B4-BE49-F238E27FC236}">
                <a16:creationId xmlns:a16="http://schemas.microsoft.com/office/drawing/2014/main" id="{A8CFD9A3-C1E6-DB26-44E2-F93AFFF6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60351"/>
            <a:ext cx="7705725" cy="16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0000FF"/>
                </a:solidFill>
                <a:latin typeface="Arial" panose="020B0604020202020204" pitchFamily="34" charset="0"/>
              </a:rPr>
              <a:t>试着总结一下分数乘整数的计算法则。</a:t>
            </a:r>
          </a:p>
        </p:txBody>
      </p:sp>
      <p:sp>
        <p:nvSpPr>
          <p:cNvPr id="7171" name="文本框 7170">
            <a:extLst>
              <a:ext uri="{FF2B5EF4-FFF2-40B4-BE49-F238E27FC236}">
                <a16:creationId xmlns:a16="http://schemas.microsoft.com/office/drawing/2014/main" id="{66E12FF7-098C-8982-39FB-8744C2FD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989139"/>
            <a:ext cx="8783637" cy="336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分数乘整数，用</a:t>
            </a:r>
            <a:r>
              <a:rPr lang="zh-CN" altLang="en-US" sz="4400" b="1" dirty="0">
                <a:solidFill>
                  <a:srgbClr val="0000FF"/>
                </a:solidFill>
                <a:latin typeface="宋体" panose="02010600030101010101" pitchFamily="2" charset="-122"/>
              </a:rPr>
              <a:t>分子乘整数的积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作分子，分母</a:t>
            </a:r>
            <a:r>
              <a:rPr lang="zh-CN" altLang="en-US" sz="4400" b="1" dirty="0">
                <a:solidFill>
                  <a:srgbClr val="0000FF"/>
                </a:solidFill>
                <a:latin typeface="宋体" panose="02010600030101010101" pitchFamily="2" charset="-122"/>
              </a:rPr>
              <a:t>不变</a:t>
            </a:r>
            <a:r>
              <a:rPr lang="en-US" altLang="zh-CN" sz="4400" b="1" dirty="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</a:p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4400" b="1" dirty="0">
                <a:solidFill>
                  <a:srgbClr val="1D0EE2"/>
                </a:solidFill>
                <a:latin typeface="宋体" panose="02010600030101010101" pitchFamily="2" charset="-122"/>
              </a:rPr>
              <a:t>能约分的要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先约分</a:t>
            </a:r>
            <a:r>
              <a:rPr lang="zh-CN" altLang="en-US" sz="4400" b="1" dirty="0">
                <a:solidFill>
                  <a:srgbClr val="333333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4400" b="1" dirty="0">
                <a:solidFill>
                  <a:srgbClr val="1D0EE2"/>
                </a:solidFill>
                <a:latin typeface="宋体" panose="02010600030101010101" pitchFamily="2" charset="-122"/>
              </a:rPr>
              <a:t>约</a:t>
            </a:r>
            <a:r>
              <a:rPr lang="zh-CN" altLang="en-US" sz="4400" b="1">
                <a:solidFill>
                  <a:srgbClr val="1D0EE2"/>
                </a:solidFill>
                <a:latin typeface="宋体" panose="02010600030101010101" pitchFamily="2" charset="-122"/>
              </a:rPr>
              <a:t>成</a:t>
            </a:r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</a:rPr>
              <a:t>最简分数</a:t>
            </a:r>
            <a:endParaRPr lang="zh-CN" altLang="en-US" sz="4400" b="1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  <p:sp>
        <p:nvSpPr>
          <p:cNvPr id="7172" name="文本框 7171">
            <a:extLst>
              <a:ext uri="{FF2B5EF4-FFF2-40B4-BE49-F238E27FC236}">
                <a16:creationId xmlns:a16="http://schemas.microsoft.com/office/drawing/2014/main" id="{477835D4-E682-5D24-47B5-813EEEAD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12432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4400" b="1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页脚占位符 6">
            <a:extLst>
              <a:ext uri="{FF2B5EF4-FFF2-40B4-BE49-F238E27FC236}">
                <a16:creationId xmlns:a16="http://schemas.microsoft.com/office/drawing/2014/main" id="{F06D776F-B9B4-56C6-58BB-5D3B2B8E3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578963"/>
                </a:solidFill>
              </a:rPr>
              <a:t>【分数乘整数】</a:t>
            </a:r>
          </a:p>
        </p:txBody>
      </p:sp>
      <p:pic>
        <p:nvPicPr>
          <p:cNvPr id="6" name="图片 5" descr="横向校标_画板 1_WPS图片">
            <a:extLst>
              <a:ext uri="{FF2B5EF4-FFF2-40B4-BE49-F238E27FC236}">
                <a16:creationId xmlns:a16="http://schemas.microsoft.com/office/drawing/2014/main" id="{AB58DF5C-6A63-FBC7-8276-1211480680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11105" y="6098285"/>
            <a:ext cx="2245995" cy="8905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TC_03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AD1"/>
      </a:accent3>
      <a:accent4>
        <a:srgbClr val="2A2A2A"/>
      </a:accent4>
      <a:accent5>
        <a:srgbClr val="EDD7D7"/>
      </a:accent5>
      <a:accent6>
        <a:srgbClr val="A0CAA0"/>
      </a:accent6>
      <a:hlink>
        <a:srgbClr val="BDD7E5"/>
      </a:hlink>
      <a:folHlink>
        <a:srgbClr val="D2AAD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_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550</Words>
  <Application>Microsoft Office PowerPoint</Application>
  <PresentationFormat>宽屏</PresentationFormat>
  <Paragraphs>173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Monotype Sorts</vt:lpstr>
      <vt:lpstr>等线</vt:lpstr>
      <vt:lpstr>方正舒体</vt:lpstr>
      <vt:lpstr>黑体</vt:lpstr>
      <vt:lpstr>楷体_GB2312</vt:lpstr>
      <vt:lpstr>宋体</vt:lpstr>
      <vt:lpstr>微软雅黑</vt:lpstr>
      <vt:lpstr>幼圆</vt:lpstr>
      <vt:lpstr>Arial</vt:lpstr>
      <vt:lpstr>Times New Roman</vt:lpstr>
      <vt:lpstr>场景型模板</vt:lpstr>
      <vt:lpstr>默认设计模板_5</vt:lpstr>
      <vt:lpstr>默认设计模板_6</vt:lpstr>
      <vt:lpstr>默认设计模板</vt:lpstr>
      <vt:lpstr>Equation.3</vt:lpstr>
      <vt:lpstr>Equation.KSEE3</vt:lpstr>
      <vt:lpstr>PowerPoint 演示文稿</vt:lpstr>
      <vt:lpstr>PowerPoint 演示文稿</vt:lpstr>
      <vt:lpstr>PowerPoint 演示文稿</vt:lpstr>
      <vt:lpstr>探究分数乘整数</vt:lpstr>
      <vt:lpstr> 3个人一共吃了多少个？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晖 Tommy</dc:creator>
  <cp:lastModifiedBy>lenovo</cp:lastModifiedBy>
  <cp:revision>16</cp:revision>
  <dcterms:created xsi:type="dcterms:W3CDTF">2022-07-05T13:50:30Z</dcterms:created>
  <dcterms:modified xsi:type="dcterms:W3CDTF">2022-07-12T13:10:06Z</dcterms:modified>
</cp:coreProperties>
</file>