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极客晨星少儿编程第二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14103"/>
            <a:ext cx="9144000" cy="165576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魔力弹弹球</a:t>
            </a:r>
            <a:endParaRPr lang="en-US" altLang="zh-CN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zh-CN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8.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怎么把球和托盘关联起来呢？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3765" y="1691005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如果球碰到绿色的托盘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r>
              <a:rPr lang="en-US" altLang="zh-CN">
                <a:ln/>
                <a:solidFill>
                  <a:schemeClr val="accent4"/>
                </a:solidFill>
                <a:effectLst/>
              </a:rPr>
              <a:t>	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那么球就反弹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9185" y="1546860"/>
            <a:ext cx="3695700" cy="3143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6245" y="4538345"/>
            <a:ext cx="53600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思考：怎么不固定方向呢？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85" y="4906645"/>
            <a:ext cx="393382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总结：程序的执行流程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160" y="2786380"/>
            <a:ext cx="111556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800">
                <a:ln/>
                <a:solidFill>
                  <a:schemeClr val="accent4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作业：自己回家独立实现本课的魔力弹球</a:t>
            </a:r>
            <a:endParaRPr lang="zh-CN" altLang="en-US" sz="4800">
              <a:ln/>
              <a:solidFill>
                <a:schemeClr val="accent4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7715" y="489331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C00000"/>
                </a:solidFill>
              </a:rPr>
              <a:t>下节课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预告</a:t>
            </a:r>
            <a:r>
              <a:rPr lang="zh-CN" altLang="en-US">
                <a:solidFill>
                  <a:srgbClr val="C00000"/>
                </a:solidFill>
              </a:rPr>
              <a:t>：公主与青蛙王子的故事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课程效果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展示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105" y="1461770"/>
            <a:ext cx="8759825" cy="5053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回顾我们的第一次程序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创作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55085" y="1358900"/>
            <a:ext cx="4025265" cy="3286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92045" y="546036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思考：如何让小鱼在水里到处游？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认识方向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26480" y="180340"/>
            <a:ext cx="4477385" cy="6470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1910" y="1961515"/>
            <a:ext cx="424243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自己动手测试让小鱼朝不同的方向游去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115" y="15017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试一试：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3020" y="2787650"/>
            <a:ext cx="469963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实现一个到处游的小鱼，并观察小鱼的游行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路线。回答下列问题：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049780" y="3821430"/>
            <a:ext cx="161988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14115" y="3395345"/>
            <a:ext cx="76200" cy="334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3949700"/>
            <a:ext cx="1097915" cy="70104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20640000">
            <a:off x="2070100" y="4949825"/>
            <a:ext cx="164338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20000">
            <a:off x="2045970" y="5800090"/>
            <a:ext cx="164338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73830" y="3432810"/>
            <a:ext cx="459740" cy="329184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鱼儿碰到墙壁后会游向哪个方向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认识坐标轴</a:t>
            </a:r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613660" y="5725160"/>
            <a:ext cx="5995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613660" y="1356360"/>
            <a:ext cx="0" cy="436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3460" y="1342390"/>
            <a:ext cx="367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y</a:t>
            </a:r>
            <a:endParaRPr lang="en-US" altLang="zh-CN" sz="32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00110" y="5836285"/>
            <a:ext cx="28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x</a:t>
            </a:r>
            <a:endParaRPr lang="en-US" altLang="zh-CN" sz="32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6200" y="57150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665855" y="5614670"/>
            <a:ext cx="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697095" y="5593080"/>
            <a:ext cx="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793105" y="5593080"/>
            <a:ext cx="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873875" y="5614670"/>
            <a:ext cx="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7887970" y="5600700"/>
            <a:ext cx="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16630" y="572833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533265" y="57365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643880" y="57150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724650" y="5736590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3559810" y="4493895"/>
            <a:ext cx="10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16200" y="4814570"/>
            <a:ext cx="16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14930" y="3907155"/>
            <a:ext cx="16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604135" y="2977515"/>
            <a:ext cx="16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13660" y="2161540"/>
            <a:ext cx="16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73605" y="4630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165350" y="37230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173605" y="279336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65350" y="20154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2317750" y="536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500495" y="2019300"/>
            <a:ext cx="2242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思考：坐标（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361055" y="4493895"/>
            <a:ext cx="610235" cy="65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198995" y="2436495"/>
            <a:ext cx="1479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坐标（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11060" y="2804795"/>
            <a:ext cx="1557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坐标（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225030" y="3213100"/>
            <a:ext cx="1557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坐标（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023985" y="2030095"/>
            <a:ext cx="22428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思考：坐标（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722485" y="2447290"/>
            <a:ext cx="147955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坐标（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34550" y="2815590"/>
            <a:ext cx="155702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坐标（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748520" y="3223895"/>
            <a:ext cx="155702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坐标（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98385" y="477012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观察小球的轨迹发现什么问题？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8930640" y="3994150"/>
            <a:ext cx="577215" cy="76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endCxn id="40" idx="0"/>
          </p:cNvCxnSpPr>
          <p:nvPr/>
        </p:nvCxnSpPr>
        <p:spPr>
          <a:xfrm>
            <a:off x="8331200" y="3628390"/>
            <a:ext cx="888365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9141460" y="3572510"/>
            <a:ext cx="96520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59480" y="6313805"/>
            <a:ext cx="4498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动动手：看一下鱼儿在水里的位置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05" y="365125"/>
            <a:ext cx="10526395" cy="1325880"/>
          </a:xfrm>
        </p:spPr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做一只跟随鼠标游的小鱼（侦测）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719580"/>
            <a:ext cx="11877675" cy="3419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4170" y="55422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ln>
                  <a:solidFill>
                    <a:srgbClr val="FFC000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试一试：</a:t>
            </a:r>
            <a:endParaRPr lang="zh-CN" altLang="en-US">
              <a:ln>
                <a:solidFill>
                  <a:srgbClr val="FFC000"/>
                </a:solidFill>
              </a:ln>
              <a:solidFill>
                <a:schemeClr val="accent1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6920" y="6054090"/>
            <a:ext cx="393954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如何让鱼儿只在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横向上跟随鼠标移动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9725" y="87630"/>
            <a:ext cx="10526395" cy="1325880"/>
          </a:xfrm>
        </p:spPr>
        <p:txBody>
          <a:bodyPr>
            <a:normAutofit/>
          </a:bodyPr>
          <a:p>
            <a:pPr algn="l"/>
            <a:r>
              <a:rPr lang="en-US" altLang="zh-CN" sz="444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r>
              <a:rPr lang="zh-CN" altLang="en-US" sz="444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开始实现我们的魔力弹弹球</a:t>
            </a:r>
            <a:endParaRPr lang="zh-CN" altLang="en-US" sz="444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5680" y="141351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ln/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场景布置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880" y="2015490"/>
            <a:ext cx="4667250" cy="3514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93670" y="623570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问题思考：请同学们回答我们这个场景中有几个角色？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让小球动起来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8530" y="1691005"/>
            <a:ext cx="8919845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让绿色的托盘随鼠标动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652270"/>
            <a:ext cx="11049000" cy="35528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10,&quot;width&quot;:7275}"/>
</p:tagLst>
</file>

<file path=ppt/tags/tag2.xml><?xml version="1.0" encoding="utf-8"?>
<p:tagLst xmlns:p="http://schemas.openxmlformats.org/presentationml/2006/main">
  <p:tag name="KSO_WM_UNIT_PLACING_PICTURE_USER_VIEWPORT" val="{&quot;height&quot;:10665,&quot;width&quot;:73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演示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极客晨星少儿编程第一课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4.做一只跟随鼠标游的小鱼（侦测）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2020-07-03T13:50:25Z</dcterms:created>
  <dcterms:modified xsi:type="dcterms:W3CDTF">2020-07-03T15:39:06Z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