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8"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CE606-644E-41D3-892F-CEA5D246E7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4F8E4A-AAFD-45D8-8D99-6EF29AA231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D2ABEF-95B4-4061-9F28-4D4EDCA609FC}"/>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3CB02D09-965C-43B6-8338-90D1B94EB0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9FE78E-8D14-43E8-AD0A-C0F2CBE15432}"/>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315469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60FC1-89C8-4E31-A263-FA72466FF44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EA3EA1-DCCB-4B29-8FA9-A5A7D5B2A6B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F55104-777C-4773-88F2-02F4CCDBB547}"/>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E709BB1A-28F9-4B8A-88A2-0FD91CCE4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47C79D-1739-4275-87F6-D39B1431F21D}"/>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154293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1238F7-A912-4CEC-BAB8-005521C0AD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711AC1-7863-4BF0-816C-E611D12838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84872E-921C-49AA-BA54-E0C66223385F}"/>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684CA977-DAD3-40CD-9BB5-215CFC757E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58B151-F4DA-40C2-AE93-AB465737D355}"/>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237808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6B440-01D4-49A0-928D-675AE4F63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5199C2-FB55-4AAC-B114-1AF54EFC6B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A33D0C-C617-4812-B584-735D739E6496}"/>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E5EA5BD4-882C-4B55-AFC6-1A68068ED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A02FA4-0E12-46C7-911A-069CBB75C686}"/>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242799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A4A3C-7955-45ED-8DB8-3735FB18B3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C25571B-5B51-483F-ABFD-2A3D1CECB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867148A-E821-40AC-8327-C5F9DE774ED7}"/>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2F3B3D8B-28F1-454A-AD40-8E3D6B8163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B531CF-6545-463B-9A2A-20F740E516A0}"/>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393453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AB808-3BA6-4AF2-82B1-5EE1F9BB62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5B3D53-89BB-4AFD-AC6C-312BCE42E0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5F1E68-7C1A-49F7-BBFD-CBECDC7DD3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BFF3A3-E895-4F4E-8218-4825320E1089}"/>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6" name="页脚占位符 5">
            <a:extLst>
              <a:ext uri="{FF2B5EF4-FFF2-40B4-BE49-F238E27FC236}">
                <a16:creationId xmlns:a16="http://schemas.microsoft.com/office/drawing/2014/main" id="{6A51A5F8-0282-4BF9-9ECF-3901292262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D18E14-D944-4BB7-BE5D-FAF2548A1C95}"/>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243722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7AC04-D355-40DE-8EF5-329212A3CB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9BCA06-9262-48D1-95C5-53BB0DEFE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042BB9-C260-41EE-BE48-005E8E2D3B1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E6A6B3E-E603-49D3-8EB9-08C64890D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9677D6E-D8DA-4A76-A54B-CB5E473CF0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5F2D06-C9FB-452E-BF71-6513E862F8DE}"/>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8" name="页脚占位符 7">
            <a:extLst>
              <a:ext uri="{FF2B5EF4-FFF2-40B4-BE49-F238E27FC236}">
                <a16:creationId xmlns:a16="http://schemas.microsoft.com/office/drawing/2014/main" id="{AF920821-9141-48C4-89D4-DFCEEFB40AF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D70387-3B93-494B-BA04-D1096FF21FA2}"/>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300726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B37F2-4D29-4F71-A04C-E905CE3522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D38049-52D0-4B00-B947-4B9644454FEB}"/>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4" name="页脚占位符 3">
            <a:extLst>
              <a:ext uri="{FF2B5EF4-FFF2-40B4-BE49-F238E27FC236}">
                <a16:creationId xmlns:a16="http://schemas.microsoft.com/office/drawing/2014/main" id="{DD2D58B1-2381-4FDB-8CB4-C4F11E11C9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A127A0-DCE8-4590-A9D2-D53EDD977BFB}"/>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176864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255164-3CAB-465B-9C94-DC3C28E9FD54}"/>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3" name="页脚占位符 2">
            <a:extLst>
              <a:ext uri="{FF2B5EF4-FFF2-40B4-BE49-F238E27FC236}">
                <a16:creationId xmlns:a16="http://schemas.microsoft.com/office/drawing/2014/main" id="{21E4FCFC-F96B-4FC2-9049-E13A6B8684B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299FAC-6321-4545-9F33-72C57FF1DF15}"/>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365777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D9CF7-FF17-4054-9BFE-B36E85B2D5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4C04A5-88AF-46A3-8A80-052231940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FF1A3A-944E-454C-B310-C076FFC04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9870AB-5A2A-4AE0-A4B0-E7EB1E7E99F0}"/>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6" name="页脚占位符 5">
            <a:extLst>
              <a:ext uri="{FF2B5EF4-FFF2-40B4-BE49-F238E27FC236}">
                <a16:creationId xmlns:a16="http://schemas.microsoft.com/office/drawing/2014/main" id="{D2750528-B8B3-49FE-AB0E-59AD30A7DA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FF6CC3-7E1C-4876-82DB-AEB92E43ED1B}"/>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163965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5F0A3-1903-45B6-A252-A9F5DA4D28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3484DD-DB1F-485A-A264-9F51C95FB4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ECAD165-4C40-4C0B-973F-DE36E43C0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B554DC-0703-43F8-AF03-3DEDB064AFC6}"/>
              </a:ext>
            </a:extLst>
          </p:cNvPr>
          <p:cNvSpPr>
            <a:spLocks noGrp="1"/>
          </p:cNvSpPr>
          <p:nvPr>
            <p:ph type="dt" sz="half" idx="10"/>
          </p:nvPr>
        </p:nvSpPr>
        <p:spPr/>
        <p:txBody>
          <a:bodyPr/>
          <a:lstStyle/>
          <a:p>
            <a:fld id="{44E18FC0-C097-40D2-BD1C-932D698AD573}" type="datetimeFigureOut">
              <a:rPr lang="zh-CN" altLang="en-US" smtClean="0"/>
              <a:t>2022/4/4</a:t>
            </a:fld>
            <a:endParaRPr lang="zh-CN" altLang="en-US"/>
          </a:p>
        </p:txBody>
      </p:sp>
      <p:sp>
        <p:nvSpPr>
          <p:cNvPr id="6" name="页脚占位符 5">
            <a:extLst>
              <a:ext uri="{FF2B5EF4-FFF2-40B4-BE49-F238E27FC236}">
                <a16:creationId xmlns:a16="http://schemas.microsoft.com/office/drawing/2014/main" id="{7926D343-F713-4993-9FCC-E6D80976E3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A3B8EE-1421-42B2-9A79-D061A9B5000C}"/>
              </a:ext>
            </a:extLst>
          </p:cNvPr>
          <p:cNvSpPr>
            <a:spLocks noGrp="1"/>
          </p:cNvSpPr>
          <p:nvPr>
            <p:ph type="sldNum" sz="quarter" idx="12"/>
          </p:nvPr>
        </p:nvSpPr>
        <p:spPr/>
        <p:txBody>
          <a:body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185582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FF5DFB-FB7A-4BA0-A537-BBB34A126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ED6C3-9E97-4AC0-8092-36899FE4F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1FCF33-9F43-4F43-BA43-9A10026F1B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18FC0-C097-40D2-BD1C-932D698AD573}" type="datetimeFigureOut">
              <a:rPr lang="zh-CN" altLang="en-US" smtClean="0"/>
              <a:t>2022/4/4</a:t>
            </a:fld>
            <a:endParaRPr lang="zh-CN" altLang="en-US"/>
          </a:p>
        </p:txBody>
      </p:sp>
      <p:sp>
        <p:nvSpPr>
          <p:cNvPr id="5" name="页脚占位符 4">
            <a:extLst>
              <a:ext uri="{FF2B5EF4-FFF2-40B4-BE49-F238E27FC236}">
                <a16:creationId xmlns:a16="http://schemas.microsoft.com/office/drawing/2014/main" id="{F9F3EF36-C152-4BBC-BBCA-42D2CC2BE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B43586-BB93-4035-8003-9D79F5A9F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EA30E-AD1C-438D-ADC3-8F53B6A10591}" type="slidenum">
              <a:rPr lang="zh-CN" altLang="en-US" smtClean="0"/>
              <a:t>‹#›</a:t>
            </a:fld>
            <a:endParaRPr lang="zh-CN" altLang="en-US"/>
          </a:p>
        </p:txBody>
      </p:sp>
    </p:spTree>
    <p:extLst>
      <p:ext uri="{BB962C8B-B14F-4D97-AF65-F5344CB8AC3E}">
        <p14:creationId xmlns:p14="http://schemas.microsoft.com/office/powerpoint/2010/main" val="3365423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BEADA-AE4B-45F7-95A2-FBCF58CB30C5}"/>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22D7CDF0-1ABC-435E-B74C-8E65EF887D1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9546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289AB897-390F-4932-BA2C-6D747FA57497}"/>
              </a:ext>
            </a:extLst>
          </p:cNvPr>
          <p:cNvSpPr/>
          <p:nvPr/>
        </p:nvSpPr>
        <p:spPr>
          <a:xfrm>
            <a:off x="744718" y="1291472"/>
            <a:ext cx="2064470" cy="1216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7FB7F49-362B-43D1-A07F-F0BB1119BA1D}"/>
              </a:ext>
            </a:extLst>
          </p:cNvPr>
          <p:cNvSpPr txBox="1"/>
          <p:nvPr/>
        </p:nvSpPr>
        <p:spPr>
          <a:xfrm>
            <a:off x="1225485" y="1725105"/>
            <a:ext cx="1357460" cy="646331"/>
          </a:xfrm>
          <a:prstGeom prst="rect">
            <a:avLst/>
          </a:prstGeom>
          <a:noFill/>
        </p:spPr>
        <p:txBody>
          <a:bodyPr wrap="square" rtlCol="0">
            <a:spAutoFit/>
          </a:bodyPr>
          <a:lstStyle/>
          <a:p>
            <a:r>
              <a:rPr lang="zh-CN" altLang="en-US" dirty="0"/>
              <a:t>疫情严峻</a:t>
            </a:r>
            <a:endParaRPr lang="en-US" altLang="zh-CN" dirty="0"/>
          </a:p>
          <a:p>
            <a:endParaRPr lang="zh-CN" altLang="en-US" dirty="0"/>
          </a:p>
        </p:txBody>
      </p:sp>
      <p:cxnSp>
        <p:nvCxnSpPr>
          <p:cNvPr id="5" name="直接箭头连接符 4">
            <a:extLst>
              <a:ext uri="{FF2B5EF4-FFF2-40B4-BE49-F238E27FC236}">
                <a16:creationId xmlns:a16="http://schemas.microsoft.com/office/drawing/2014/main" id="{43AA3BD2-547D-4C21-A019-CC1DDCE471EE}"/>
              </a:ext>
            </a:extLst>
          </p:cNvPr>
          <p:cNvCxnSpPr>
            <a:cxnSpLocks/>
          </p:cNvCxnSpPr>
          <p:nvPr/>
        </p:nvCxnSpPr>
        <p:spPr>
          <a:xfrm>
            <a:off x="2791120" y="1899501"/>
            <a:ext cx="848412" cy="2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E35730BB-1F8B-4D6F-9FE3-F9E388C71A19}"/>
              </a:ext>
            </a:extLst>
          </p:cNvPr>
          <p:cNvSpPr/>
          <p:nvPr/>
        </p:nvSpPr>
        <p:spPr>
          <a:xfrm>
            <a:off x="3639532" y="1291472"/>
            <a:ext cx="2375554" cy="1216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884EE03-1477-447A-87C1-CCAD4E656B33}"/>
              </a:ext>
            </a:extLst>
          </p:cNvPr>
          <p:cNvSpPr txBox="1"/>
          <p:nvPr/>
        </p:nvSpPr>
        <p:spPr>
          <a:xfrm>
            <a:off x="3979682" y="1537066"/>
            <a:ext cx="1695254" cy="923330"/>
          </a:xfrm>
          <a:prstGeom prst="rect">
            <a:avLst/>
          </a:prstGeom>
          <a:noFill/>
        </p:spPr>
        <p:txBody>
          <a:bodyPr wrap="square" rtlCol="0">
            <a:spAutoFit/>
          </a:bodyPr>
          <a:lstStyle/>
          <a:p>
            <a:r>
              <a:rPr lang="zh-CN" altLang="en-US" dirty="0"/>
              <a:t>所需做核酸检测的人数增多</a:t>
            </a:r>
            <a:endParaRPr lang="en-US" altLang="zh-CN" dirty="0"/>
          </a:p>
          <a:p>
            <a:endParaRPr lang="zh-CN" altLang="en-US" dirty="0"/>
          </a:p>
        </p:txBody>
      </p:sp>
      <p:cxnSp>
        <p:nvCxnSpPr>
          <p:cNvPr id="9" name="直接箭头连接符 8">
            <a:extLst>
              <a:ext uri="{FF2B5EF4-FFF2-40B4-BE49-F238E27FC236}">
                <a16:creationId xmlns:a16="http://schemas.microsoft.com/office/drawing/2014/main" id="{25FFDDCA-4994-4E39-A4A6-EF91D98A6238}"/>
              </a:ext>
            </a:extLst>
          </p:cNvPr>
          <p:cNvCxnSpPr>
            <a:stCxn id="6" idx="3"/>
          </p:cNvCxnSpPr>
          <p:nvPr/>
        </p:nvCxnSpPr>
        <p:spPr>
          <a:xfrm>
            <a:off x="6015086" y="1899501"/>
            <a:ext cx="1026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709F122F-D9FD-4CF1-A9C9-7EBA05913C91}"/>
              </a:ext>
            </a:extLst>
          </p:cNvPr>
          <p:cNvSpPr/>
          <p:nvPr/>
        </p:nvSpPr>
        <p:spPr>
          <a:xfrm>
            <a:off x="7202078" y="1206631"/>
            <a:ext cx="2375554" cy="1376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FFBAF26-A8B5-4A5A-A2DF-292F082824E7}"/>
              </a:ext>
            </a:extLst>
          </p:cNvPr>
          <p:cNvSpPr txBox="1"/>
          <p:nvPr/>
        </p:nvSpPr>
        <p:spPr>
          <a:xfrm>
            <a:off x="7554012" y="1675565"/>
            <a:ext cx="1846868" cy="646331"/>
          </a:xfrm>
          <a:prstGeom prst="rect">
            <a:avLst/>
          </a:prstGeom>
          <a:noFill/>
        </p:spPr>
        <p:txBody>
          <a:bodyPr wrap="square" rtlCol="0">
            <a:spAutoFit/>
          </a:bodyPr>
          <a:lstStyle/>
          <a:p>
            <a:r>
              <a:rPr lang="zh-CN" altLang="en-US" dirty="0"/>
              <a:t>核酸检测地点少</a:t>
            </a:r>
            <a:endParaRPr lang="en-US" altLang="zh-CN" dirty="0"/>
          </a:p>
          <a:p>
            <a:endParaRPr lang="zh-CN" altLang="en-US" dirty="0"/>
          </a:p>
        </p:txBody>
      </p:sp>
      <p:sp>
        <p:nvSpPr>
          <p:cNvPr id="12" name="箭头: 下 11">
            <a:extLst>
              <a:ext uri="{FF2B5EF4-FFF2-40B4-BE49-F238E27FC236}">
                <a16:creationId xmlns:a16="http://schemas.microsoft.com/office/drawing/2014/main" id="{C39226BE-2625-490C-BA6F-9EFF50BC5AB2}"/>
              </a:ext>
            </a:extLst>
          </p:cNvPr>
          <p:cNvSpPr/>
          <p:nvPr/>
        </p:nvSpPr>
        <p:spPr>
          <a:xfrm>
            <a:off x="8389856" y="2582944"/>
            <a:ext cx="45719" cy="7447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E1ABEFB4-241B-4F66-9CDE-657DD941C423}"/>
              </a:ext>
            </a:extLst>
          </p:cNvPr>
          <p:cNvSpPr/>
          <p:nvPr/>
        </p:nvSpPr>
        <p:spPr>
          <a:xfrm>
            <a:off x="7247798" y="3327662"/>
            <a:ext cx="2375553" cy="1376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387C275C-ACF6-41BD-A5DC-86AD9184D6B2}"/>
              </a:ext>
            </a:extLst>
          </p:cNvPr>
          <p:cNvSpPr txBox="1"/>
          <p:nvPr/>
        </p:nvSpPr>
        <p:spPr>
          <a:xfrm>
            <a:off x="7381973" y="3749214"/>
            <a:ext cx="2620652" cy="646331"/>
          </a:xfrm>
          <a:prstGeom prst="rect">
            <a:avLst/>
          </a:prstGeom>
          <a:noFill/>
        </p:spPr>
        <p:txBody>
          <a:bodyPr wrap="square" rtlCol="0">
            <a:spAutoFit/>
          </a:bodyPr>
          <a:lstStyle/>
          <a:p>
            <a:r>
              <a:rPr lang="zh-CN" altLang="en-US" dirty="0"/>
              <a:t>给人们带来：排队烦，不方便等问题</a:t>
            </a:r>
          </a:p>
        </p:txBody>
      </p:sp>
      <p:cxnSp>
        <p:nvCxnSpPr>
          <p:cNvPr id="16" name="直接箭头连接符 15">
            <a:extLst>
              <a:ext uri="{FF2B5EF4-FFF2-40B4-BE49-F238E27FC236}">
                <a16:creationId xmlns:a16="http://schemas.microsoft.com/office/drawing/2014/main" id="{BA5A4E19-9606-4407-B431-2CFD9D0F6A5C}"/>
              </a:ext>
            </a:extLst>
          </p:cNvPr>
          <p:cNvCxnSpPr>
            <a:stCxn id="14" idx="1"/>
          </p:cNvCxnSpPr>
          <p:nvPr/>
        </p:nvCxnSpPr>
        <p:spPr>
          <a:xfrm flipH="1" flipV="1">
            <a:off x="6552415" y="4072379"/>
            <a:ext cx="8295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90788EF-8488-4020-A313-BDD3035FCDDC}"/>
              </a:ext>
            </a:extLst>
          </p:cNvPr>
          <p:cNvSpPr/>
          <p:nvPr/>
        </p:nvSpPr>
        <p:spPr>
          <a:xfrm>
            <a:off x="4255808" y="3327662"/>
            <a:ext cx="2272646" cy="1376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需要一个能在线服务核酸检测带来的问题的平台</a:t>
            </a:r>
            <a:endParaRPr lang="en-US" altLang="zh-CN" dirty="0"/>
          </a:p>
        </p:txBody>
      </p:sp>
    </p:spTree>
    <p:extLst>
      <p:ext uri="{BB962C8B-B14F-4D97-AF65-F5344CB8AC3E}">
        <p14:creationId xmlns:p14="http://schemas.microsoft.com/office/powerpoint/2010/main" val="49669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869DFA-193B-4065-B81B-7A16D2B382A0}"/>
              </a:ext>
            </a:extLst>
          </p:cNvPr>
          <p:cNvPicPr>
            <a:picLocks noChangeAspect="1"/>
          </p:cNvPicPr>
          <p:nvPr/>
        </p:nvPicPr>
        <p:blipFill>
          <a:blip r:embed="rId2"/>
          <a:stretch>
            <a:fillRect/>
          </a:stretch>
        </p:blipFill>
        <p:spPr>
          <a:xfrm>
            <a:off x="0" y="1146989"/>
            <a:ext cx="12192000" cy="4903385"/>
          </a:xfrm>
          <a:prstGeom prst="rect">
            <a:avLst/>
          </a:prstGeom>
        </p:spPr>
      </p:pic>
      <p:sp>
        <p:nvSpPr>
          <p:cNvPr id="7" name="箭头: 下 6">
            <a:extLst>
              <a:ext uri="{FF2B5EF4-FFF2-40B4-BE49-F238E27FC236}">
                <a16:creationId xmlns:a16="http://schemas.microsoft.com/office/drawing/2014/main" id="{ADDF0A6D-C73E-4EB9-AE46-626897729852}"/>
              </a:ext>
            </a:extLst>
          </p:cNvPr>
          <p:cNvSpPr/>
          <p:nvPr/>
        </p:nvSpPr>
        <p:spPr>
          <a:xfrm rot="11862390">
            <a:off x="886120" y="716437"/>
            <a:ext cx="650449" cy="8389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A0979FCF-5226-41C2-86FC-7B7A3833BD78}"/>
              </a:ext>
            </a:extLst>
          </p:cNvPr>
          <p:cNvSpPr/>
          <p:nvPr/>
        </p:nvSpPr>
        <p:spPr>
          <a:xfrm>
            <a:off x="94267" y="169682"/>
            <a:ext cx="3007152" cy="49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可以搜索你想去的核酸检测地点的名字和编号</a:t>
            </a:r>
            <a:endParaRPr lang="en-US" altLang="zh-CN" dirty="0"/>
          </a:p>
        </p:txBody>
      </p:sp>
      <p:cxnSp>
        <p:nvCxnSpPr>
          <p:cNvPr id="10" name="直接箭头连接符 9">
            <a:extLst>
              <a:ext uri="{FF2B5EF4-FFF2-40B4-BE49-F238E27FC236}">
                <a16:creationId xmlns:a16="http://schemas.microsoft.com/office/drawing/2014/main" id="{4292C47E-7778-416C-B1CD-5A032C693A91}"/>
              </a:ext>
            </a:extLst>
          </p:cNvPr>
          <p:cNvCxnSpPr>
            <a:cxnSpLocks/>
          </p:cNvCxnSpPr>
          <p:nvPr/>
        </p:nvCxnSpPr>
        <p:spPr>
          <a:xfrm flipH="1" flipV="1">
            <a:off x="1725105" y="807626"/>
            <a:ext cx="1131217" cy="587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箭头: 下 11">
            <a:extLst>
              <a:ext uri="{FF2B5EF4-FFF2-40B4-BE49-F238E27FC236}">
                <a16:creationId xmlns:a16="http://schemas.microsoft.com/office/drawing/2014/main" id="{732C1C0C-6485-4C15-9EA1-94D4FAD68F57}"/>
              </a:ext>
            </a:extLst>
          </p:cNvPr>
          <p:cNvSpPr/>
          <p:nvPr/>
        </p:nvSpPr>
        <p:spPr>
          <a:xfrm rot="9273117">
            <a:off x="10084206" y="1106777"/>
            <a:ext cx="439088" cy="1391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8B6FD9FA-11F8-4B01-A83F-F02565403265}"/>
              </a:ext>
            </a:extLst>
          </p:cNvPr>
          <p:cNvSpPr/>
          <p:nvPr/>
        </p:nvSpPr>
        <p:spPr>
          <a:xfrm>
            <a:off x="8898903" y="395926"/>
            <a:ext cx="2413262" cy="495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点击就可以跳转到相应的医院详情页</a:t>
            </a:r>
            <a:endParaRPr lang="en-US" altLang="zh-CN" dirty="0"/>
          </a:p>
        </p:txBody>
      </p:sp>
    </p:spTree>
    <p:extLst>
      <p:ext uri="{BB962C8B-B14F-4D97-AF65-F5344CB8AC3E}">
        <p14:creationId xmlns:p14="http://schemas.microsoft.com/office/powerpoint/2010/main" val="307293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FEBA09-2E82-4FB4-A4DD-B85EF0C49274}"/>
              </a:ext>
            </a:extLst>
          </p:cNvPr>
          <p:cNvPicPr>
            <a:picLocks noChangeAspect="1"/>
          </p:cNvPicPr>
          <p:nvPr/>
        </p:nvPicPr>
        <p:blipFill>
          <a:blip r:embed="rId2"/>
          <a:stretch>
            <a:fillRect/>
          </a:stretch>
        </p:blipFill>
        <p:spPr>
          <a:xfrm>
            <a:off x="84841" y="1130300"/>
            <a:ext cx="12192000" cy="5727700"/>
          </a:xfrm>
          <a:prstGeom prst="rect">
            <a:avLst/>
          </a:prstGeom>
        </p:spPr>
      </p:pic>
      <p:sp>
        <p:nvSpPr>
          <p:cNvPr id="7" name="箭头: 下 6">
            <a:extLst>
              <a:ext uri="{FF2B5EF4-FFF2-40B4-BE49-F238E27FC236}">
                <a16:creationId xmlns:a16="http://schemas.microsoft.com/office/drawing/2014/main" id="{717F592C-D19E-4060-97BC-D6BCC2C2A77E}"/>
              </a:ext>
            </a:extLst>
          </p:cNvPr>
          <p:cNvSpPr/>
          <p:nvPr/>
        </p:nvSpPr>
        <p:spPr>
          <a:xfrm rot="13696999">
            <a:off x="2126997" y="374119"/>
            <a:ext cx="389200" cy="1050121"/>
          </a:xfrm>
          <a:prstGeom prst="downArrow">
            <a:avLst>
              <a:gd name="adj1" fmla="val 50000"/>
              <a:gd name="adj2" fmla="val 46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4EF2BF93-E7E9-4635-B614-F2EA3A32FF2B}"/>
              </a:ext>
            </a:extLst>
          </p:cNvPr>
          <p:cNvSpPr/>
          <p:nvPr/>
        </p:nvSpPr>
        <p:spPr>
          <a:xfrm>
            <a:off x="2752626" y="126430"/>
            <a:ext cx="3343373" cy="989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可以根据医院提供的图片实时分析出当地人流量和目前核酸检测排队人数（</a:t>
            </a:r>
            <a:r>
              <a:rPr lang="zh-CN" altLang="en-US" dirty="0">
                <a:solidFill>
                  <a:srgbClr val="FF0000"/>
                </a:solidFill>
              </a:rPr>
              <a:t>我们的创新点</a:t>
            </a:r>
            <a:r>
              <a:rPr lang="zh-CN" altLang="en-US" dirty="0"/>
              <a:t>）</a:t>
            </a:r>
            <a:endParaRPr lang="en-US" altLang="zh-CN" dirty="0"/>
          </a:p>
        </p:txBody>
      </p:sp>
      <p:sp>
        <p:nvSpPr>
          <p:cNvPr id="9" name="箭头: 右 8">
            <a:extLst>
              <a:ext uri="{FF2B5EF4-FFF2-40B4-BE49-F238E27FC236}">
                <a16:creationId xmlns:a16="http://schemas.microsoft.com/office/drawing/2014/main" id="{5A05B26B-BBB2-451B-8B66-25E3B0BC776E}"/>
              </a:ext>
            </a:extLst>
          </p:cNvPr>
          <p:cNvSpPr/>
          <p:nvPr/>
        </p:nvSpPr>
        <p:spPr>
          <a:xfrm rot="6635463">
            <a:off x="9783651" y="2865018"/>
            <a:ext cx="1212036" cy="428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B16FF28C-71B4-4FF8-AE98-22A166255EE1}"/>
              </a:ext>
            </a:extLst>
          </p:cNvPr>
          <p:cNvSpPr/>
          <p:nvPr/>
        </p:nvSpPr>
        <p:spPr>
          <a:xfrm>
            <a:off x="8776355" y="3667027"/>
            <a:ext cx="26960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点击打开地图，查看该核酸检测点所在地点</a:t>
            </a:r>
          </a:p>
        </p:txBody>
      </p:sp>
      <p:sp>
        <p:nvSpPr>
          <p:cNvPr id="11" name="箭头: 下 10">
            <a:extLst>
              <a:ext uri="{FF2B5EF4-FFF2-40B4-BE49-F238E27FC236}">
                <a16:creationId xmlns:a16="http://schemas.microsoft.com/office/drawing/2014/main" id="{D56EF5CE-907B-474B-B168-DBDEA10956A0}"/>
              </a:ext>
            </a:extLst>
          </p:cNvPr>
          <p:cNvSpPr/>
          <p:nvPr/>
        </p:nvSpPr>
        <p:spPr>
          <a:xfrm>
            <a:off x="1800172" y="3591612"/>
            <a:ext cx="283152"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AA84F491-4735-4F6B-BDC1-45BEBB00D8C2}"/>
              </a:ext>
            </a:extLst>
          </p:cNvPr>
          <p:cNvSpPr/>
          <p:nvPr/>
        </p:nvSpPr>
        <p:spPr>
          <a:xfrm>
            <a:off x="1388733" y="4580929"/>
            <a:ext cx="2334855" cy="650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点击即可立即前往预约该医院的核酸检测</a:t>
            </a:r>
            <a:endParaRPr lang="en-US" altLang="zh-CN" dirty="0"/>
          </a:p>
        </p:txBody>
      </p:sp>
    </p:spTree>
    <p:extLst>
      <p:ext uri="{BB962C8B-B14F-4D97-AF65-F5344CB8AC3E}">
        <p14:creationId xmlns:p14="http://schemas.microsoft.com/office/powerpoint/2010/main" val="389313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8C93663-7148-41D5-B9EC-A5FCB52249F9}"/>
              </a:ext>
            </a:extLst>
          </p:cNvPr>
          <p:cNvPicPr>
            <a:picLocks noChangeAspect="1"/>
          </p:cNvPicPr>
          <p:nvPr/>
        </p:nvPicPr>
        <p:blipFill>
          <a:blip r:embed="rId2"/>
          <a:stretch>
            <a:fillRect/>
          </a:stretch>
        </p:blipFill>
        <p:spPr>
          <a:xfrm>
            <a:off x="156717" y="1287089"/>
            <a:ext cx="11878565" cy="4042945"/>
          </a:xfrm>
          <a:prstGeom prst="rect">
            <a:avLst/>
          </a:prstGeom>
        </p:spPr>
      </p:pic>
      <p:sp>
        <p:nvSpPr>
          <p:cNvPr id="3" name="箭头: 下 2">
            <a:extLst>
              <a:ext uri="{FF2B5EF4-FFF2-40B4-BE49-F238E27FC236}">
                <a16:creationId xmlns:a16="http://schemas.microsoft.com/office/drawing/2014/main" id="{4587FEE9-4167-4440-A4FC-84AFB1DB0A12}"/>
              </a:ext>
            </a:extLst>
          </p:cNvPr>
          <p:cNvSpPr/>
          <p:nvPr/>
        </p:nvSpPr>
        <p:spPr>
          <a:xfrm>
            <a:off x="3789575" y="4534293"/>
            <a:ext cx="263951" cy="593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0B2C4E06-AB96-445B-ADC1-DF27171C9440}"/>
              </a:ext>
            </a:extLst>
          </p:cNvPr>
          <p:cNvSpPr/>
          <p:nvPr/>
        </p:nvSpPr>
        <p:spPr>
          <a:xfrm>
            <a:off x="3487917" y="5231875"/>
            <a:ext cx="1979629" cy="471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系统为你分配的唯一的预约号</a:t>
            </a:r>
          </a:p>
        </p:txBody>
      </p:sp>
      <p:sp>
        <p:nvSpPr>
          <p:cNvPr id="5" name="箭头: 下 4">
            <a:extLst>
              <a:ext uri="{FF2B5EF4-FFF2-40B4-BE49-F238E27FC236}">
                <a16:creationId xmlns:a16="http://schemas.microsoft.com/office/drawing/2014/main" id="{5862AE55-65D1-42DC-B255-54BF30822FD6}"/>
              </a:ext>
            </a:extLst>
          </p:cNvPr>
          <p:cNvSpPr/>
          <p:nvPr/>
        </p:nvSpPr>
        <p:spPr>
          <a:xfrm rot="13229010">
            <a:off x="6645898" y="3510684"/>
            <a:ext cx="263951" cy="952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7E59A16-B58C-4682-9766-7B23702CA077}"/>
              </a:ext>
            </a:extLst>
          </p:cNvPr>
          <p:cNvSpPr/>
          <p:nvPr/>
        </p:nvSpPr>
        <p:spPr>
          <a:xfrm>
            <a:off x="7079530" y="3150512"/>
            <a:ext cx="2123754" cy="556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这里是你的排号</a:t>
            </a:r>
            <a:endParaRPr lang="en-US" altLang="zh-CN" dirty="0"/>
          </a:p>
        </p:txBody>
      </p:sp>
    </p:spTree>
    <p:extLst>
      <p:ext uri="{BB962C8B-B14F-4D97-AF65-F5344CB8AC3E}">
        <p14:creationId xmlns:p14="http://schemas.microsoft.com/office/powerpoint/2010/main" val="26108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4140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121</Words>
  <Application>Microsoft Office PowerPoint</Application>
  <PresentationFormat>宽屏</PresentationFormat>
  <Paragraphs>12</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2815423550@qq.com</dc:creator>
  <cp:lastModifiedBy>2815423550@qq.com</cp:lastModifiedBy>
  <cp:revision>2</cp:revision>
  <dcterms:created xsi:type="dcterms:W3CDTF">2022-04-04T03:37:30Z</dcterms:created>
  <dcterms:modified xsi:type="dcterms:W3CDTF">2022-04-04T06:29:23Z</dcterms:modified>
</cp:coreProperties>
</file>