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9.xml" ContentType="application/vnd.openxmlformats-officedocument.presentationml.notesSlide+xml"/>
  <Override PartName="/ppt/tags/tag125.xml" ContentType="application/vnd.openxmlformats-officedocument.presentationml.tags+xml"/>
  <Override PartName="/ppt/notesSlides/notesSlide1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6"/>
  </p:notesMasterIdLst>
  <p:handoutMasterIdLst>
    <p:handoutMasterId r:id="rId37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6" r:id="rId24"/>
    <p:sldId id="653" r:id="rId25"/>
    <p:sldId id="657" r:id="rId26"/>
    <p:sldId id="272" r:id="rId27"/>
    <p:sldId id="359" r:id="rId28"/>
    <p:sldId id="659" r:id="rId29"/>
    <p:sldId id="660" r:id="rId30"/>
    <p:sldId id="661" r:id="rId31"/>
    <p:sldId id="662" r:id="rId32"/>
    <p:sldId id="663" r:id="rId33"/>
    <p:sldId id="666" r:id="rId34"/>
    <p:sldId id="639" r:id="rId35"/>
  </p:sldIdLst>
  <p:sldSz cx="12192000" cy="6858000"/>
  <p:notesSz cx="7104063" cy="10234613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的游戏</a:t>
            </a:r>
            <a:r>
              <a:rPr lang="zh-CN" altLang="en-US" dirty="0"/>
              <a:t>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926" y="1913165"/>
            <a:ext cx="7514286" cy="36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属性全部在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</a:t>
            </a:r>
            <a:r>
              <a:rPr lang="zh-CN" altLang="en-US" sz="2000" dirty="0"/>
              <a:t>路径</a:t>
            </a:r>
            <a:r>
              <a:rPr lang="zh-CN" altLang="en-US" sz="2000" dirty="0" smtClean="0"/>
              <a:t>访问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实体对象直接调用接口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4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1925"/>
            <a:ext cx="10515600" cy="6696076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CN" sz="2000" dirty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或者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掉落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奖励等获得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省去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826</Words>
  <Application>Microsoft Office PowerPoint</Application>
  <PresentationFormat>宽屏</PresentationFormat>
  <Paragraphs>246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一套基于C++的游戏服务器解决方案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947</cp:revision>
  <dcterms:created xsi:type="dcterms:W3CDTF">2017-08-03T09:01:00Z</dcterms:created>
  <dcterms:modified xsi:type="dcterms:W3CDTF">2020-07-17T07:58:18Z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