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notesSlides/notesSlide10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1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1"/>
  </p:notesMasterIdLst>
  <p:handoutMasterIdLst>
    <p:handoutMasterId r:id="rId42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668" r:id="rId11"/>
    <p:sldId id="669" r:id="rId12"/>
    <p:sldId id="670" r:id="rId13"/>
    <p:sldId id="539" r:id="rId14"/>
    <p:sldId id="299" r:id="rId15"/>
    <p:sldId id="647" r:id="rId16"/>
    <p:sldId id="671" r:id="rId17"/>
    <p:sldId id="540" r:id="rId18"/>
    <p:sldId id="649" r:id="rId19"/>
    <p:sldId id="651" r:id="rId20"/>
    <p:sldId id="650" r:id="rId21"/>
    <p:sldId id="648" r:id="rId22"/>
    <p:sldId id="298" r:id="rId23"/>
    <p:sldId id="557" r:id="rId24"/>
    <p:sldId id="558" r:id="rId25"/>
    <p:sldId id="652" r:id="rId26"/>
    <p:sldId id="655" r:id="rId27"/>
    <p:sldId id="656" r:id="rId28"/>
    <p:sldId id="653" r:id="rId29"/>
    <p:sldId id="657" r:id="rId30"/>
    <p:sldId id="272" r:id="rId31"/>
    <p:sldId id="359" r:id="rId32"/>
    <p:sldId id="659" r:id="rId33"/>
    <p:sldId id="660" r:id="rId34"/>
    <p:sldId id="661" r:id="rId35"/>
    <p:sldId id="662" r:id="rId36"/>
    <p:sldId id="663" r:id="rId37"/>
    <p:sldId id="666" r:id="rId38"/>
    <p:sldId id="667" r:id="rId39"/>
    <p:sldId id="639" r:id="rId40"/>
  </p:sldIdLst>
  <p:sldSz cx="12192000" cy="6858000"/>
  <p:notesSz cx="7104063" cy="10234613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的游戏服务器终极解决</a:t>
            </a:r>
            <a:r>
              <a:rPr lang="zh-CN" altLang="en-US" dirty="0"/>
              <a:t>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/>
              <a:t>任务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185515"/>
            <a:ext cx="8714286" cy="52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9" y="303758"/>
            <a:ext cx="10123809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713" y="833480"/>
            <a:ext cx="9233013" cy="5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86038" y="483094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99355" y="482553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TcpClient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980979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79635" y="483094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702983" y="487629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IpAddress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586038" y="2741177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DataShard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90046" y="2747411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407205" y="2749436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628806" y="2790232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41135" y="1216839"/>
            <a:ext cx="8357725" cy="1140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86038" y="383562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135666" y="383089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57637" y="3830898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69639" y="382617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21311" y="3835625"/>
            <a:ext cx="1660214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DeployClient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73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掉落管理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Drop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880</Words>
  <Application>Microsoft Office PowerPoint</Application>
  <PresentationFormat>宽屏</PresentationFormat>
  <Paragraphs>273</Paragraphs>
  <Slides>38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一套基于C++的游戏服务器终极解决方案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985</cp:revision>
  <dcterms:created xsi:type="dcterms:W3CDTF">2017-08-03T09:01:00Z</dcterms:created>
  <dcterms:modified xsi:type="dcterms:W3CDTF">2020-07-23T02:04:51Z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