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9.xml" ContentType="application/vnd.openxmlformats-officedocument.presentationml.notesSlide+xml"/>
  <Override PartName="/ppt/tags/tag126.xml" ContentType="application/vnd.openxmlformats-officedocument.presentationml.tags+xml"/>
  <Override PartName="/ppt/notesSlides/notesSlide10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8"/>
  </p:notesMasterIdLst>
  <p:handoutMasterIdLst>
    <p:handoutMasterId r:id="rId29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649" r:id="rId15"/>
    <p:sldId id="651" r:id="rId16"/>
    <p:sldId id="650" r:id="rId17"/>
    <p:sldId id="648" r:id="rId18"/>
    <p:sldId id="298" r:id="rId19"/>
    <p:sldId id="557" r:id="rId20"/>
    <p:sldId id="558" r:id="rId21"/>
    <p:sldId id="652" r:id="rId22"/>
    <p:sldId id="655" r:id="rId23"/>
    <p:sldId id="653" r:id="rId24"/>
    <p:sldId id="272" r:id="rId25"/>
    <p:sldId id="359" r:id="rId26"/>
    <p:sldId id="639" r:id="rId27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86" y="528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dirty="0"/>
              <a:t>&lt;?xml version="1.0" encoding="utf-8" ?&gt;</a:t>
            </a:r>
          </a:p>
          <a:p>
            <a:r>
              <a:rPr lang="en-US" altLang="zh-CN" sz="2600" dirty="0"/>
              <a:t>&lt;Setting&gt;</a:t>
            </a:r>
          </a:p>
          <a:p>
            <a:r>
              <a:rPr lang="en-US" altLang="zh-CN" sz="2600" dirty="0"/>
              <a:t>    &lt;Includes&gt;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common.startup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tcpclient.startup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routeclient.startup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remotelog.startup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deployclient.startup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&lt;/Includes&gt;</a:t>
            </a:r>
          </a:p>
          <a:p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    &lt;Plugins&gt;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KFDataShard</a:t>
            </a:r>
            <a:r>
              <a:rPr lang="en-US" altLang="zh-CN" sz="2600" dirty="0"/>
              <a:t>" 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KFRedis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KFMongo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KFMySQL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&lt;/Plugins&gt;</a:t>
            </a:r>
          </a:p>
          <a:p>
            <a:r>
              <a:rPr lang="en-US" altLang="zh-CN" sz="2600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/>
          </a:bodyPr>
          <a:lstStyle/>
          <a:p>
            <a:r>
              <a:rPr lang="en-US" altLang="zh-CN" dirty="0"/>
              <a:t>&lt;?xml version="1.0" encoding="utf-8" ?&gt;</a:t>
            </a:r>
          </a:p>
          <a:p>
            <a:r>
              <a:rPr lang="en-US" altLang="zh-CN" dirty="0"/>
              <a:t>&lt;Setting&gt;</a:t>
            </a:r>
          </a:p>
          <a:p>
            <a:r>
              <a:rPr lang="en-US" altLang="zh-CN" dirty="0"/>
              <a:t>    &lt;Plugins&gt;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KFHttpClient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KFTcpClient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KFMessage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KFBus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KFIpAddress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&lt;/Plugins&gt;</a:t>
            </a:r>
          </a:p>
          <a:p>
            <a:r>
              <a:rPr lang="en-US" altLang="zh-CN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(Message)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(Bus)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(Route)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Schedule,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掉落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(Drop)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我们可以通过配置表来定义游戏内的所有属性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工会</a:t>
            </a:r>
            <a:r>
              <a:rPr lang="en-US" altLang="zh-CN" spc="120" dirty="0" smtClean="0"/>
              <a:t>,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3" y="281381"/>
            <a:ext cx="11933333" cy="62952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同步给工会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zh-CN" altLang="en-US" sz="2000" dirty="0" smtClean="0"/>
              <a:t>属性全部都在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插件中维护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树形结构保存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只要知道属性的配置表路径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就能操作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目前最多支持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层嵌套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获得属性值</a:t>
            </a:r>
            <a:r>
              <a:rPr lang="en-US" altLang="zh-CN" sz="2000" dirty="0" smtClean="0"/>
              <a:t>,Find</a:t>
            </a:r>
            <a:r>
              <a:rPr lang="zh-CN" altLang="en-US" sz="2000" dirty="0" smtClean="0"/>
              <a:t>获得属性对象指针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获得金币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money = player-&gt;Get( “money”);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获得物品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      	auto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 = player-&gt;Find(“item”,123);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auto count =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-&gt;Get(“count”);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auto count = player-&gt;Get(“item”,123,”count”)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Operate, Add, Remove</a:t>
            </a:r>
            <a:r>
              <a:rPr lang="zh-CN" altLang="en-US" sz="2000" dirty="0" smtClean="0"/>
              <a:t>操作属性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加金币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player-&gt;Operate(“money”,</a:t>
            </a: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::Add,100);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加道具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player-&gt;Add( 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</a:t>
            </a:r>
            <a:r>
              <a:rPr lang="en-US" altLang="zh-CN" sz="2000" dirty="0" err="1" smtClean="0"/>
              <a:t>itemobj</a:t>
            </a:r>
            <a:r>
              <a:rPr lang="en-US" altLang="zh-CN" sz="2000" dirty="0" smtClean="0"/>
              <a:t>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 smtClean="0"/>
              <a:t>删除道具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player-&gt;Remove(“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123);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// </a:t>
            </a:r>
            <a:r>
              <a:rPr lang="zh-CN" altLang="en-US" sz="2000" dirty="0"/>
              <a:t>减少</a:t>
            </a:r>
            <a:r>
              <a:rPr lang="zh-CN" altLang="en-US" sz="2000" dirty="0" smtClean="0"/>
              <a:t>道具数量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player-&gt;Operate(“</a:t>
            </a:r>
            <a:r>
              <a:rPr lang="en-US" altLang="zh-CN" sz="2000" dirty="0"/>
              <a:t>item</a:t>
            </a:r>
            <a:r>
              <a:rPr lang="en-US" altLang="zh-CN" sz="2000" dirty="0" smtClean="0"/>
              <a:t>”, 123, ”count”, </a:t>
            </a:r>
            <a:r>
              <a:rPr lang="en-US" altLang="zh-CN" sz="2000" dirty="0" err="1" smtClean="0"/>
              <a:t>Enum:Dec</a:t>
            </a:r>
            <a:r>
              <a:rPr lang="en-US" altLang="zh-CN" sz="2000" dirty="0" smtClean="0"/>
              <a:t>, 1);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884</Words>
  <Application>Microsoft Office PowerPoint</Application>
  <PresentationFormat>宽屏</PresentationFormat>
  <Paragraphs>221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836</cp:revision>
  <dcterms:created xsi:type="dcterms:W3CDTF">2017-08-03T09:01:00Z</dcterms:created>
  <dcterms:modified xsi:type="dcterms:W3CDTF">2020-07-15T10:33:53Z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