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8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9.xml" ContentType="application/vnd.openxmlformats-officedocument.presentationml.notesSlide+xml"/>
  <Override PartName="/ppt/tags/tag125.xml" ContentType="application/vnd.openxmlformats-officedocument.presentationml.tags+xml"/>
  <Override PartName="/ppt/notesSlides/notesSlide10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1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2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6"/>
  </p:notesMasterIdLst>
  <p:handoutMasterIdLst>
    <p:handoutMasterId r:id="rId37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649" r:id="rId15"/>
    <p:sldId id="651" r:id="rId16"/>
    <p:sldId id="650" r:id="rId17"/>
    <p:sldId id="648" r:id="rId18"/>
    <p:sldId id="298" r:id="rId19"/>
    <p:sldId id="557" r:id="rId20"/>
    <p:sldId id="558" r:id="rId21"/>
    <p:sldId id="652" r:id="rId22"/>
    <p:sldId id="655" r:id="rId23"/>
    <p:sldId id="656" r:id="rId24"/>
    <p:sldId id="653" r:id="rId25"/>
    <p:sldId id="657" r:id="rId26"/>
    <p:sldId id="272" r:id="rId27"/>
    <p:sldId id="359" r:id="rId28"/>
    <p:sldId id="659" r:id="rId29"/>
    <p:sldId id="660" r:id="rId30"/>
    <p:sldId id="661" r:id="rId31"/>
    <p:sldId id="662" r:id="rId32"/>
    <p:sldId id="663" r:id="rId33"/>
    <p:sldId id="666" r:id="rId34"/>
    <p:sldId id="639" r:id="rId35"/>
  </p:sldIdLst>
  <p:sldSz cx="12192000" cy="6858000"/>
  <p:notesSz cx="7104063" cy="10234613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86" y="52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</a:t>
            </a:r>
            <a:r>
              <a:rPr lang="zh-CN" altLang="en-US" dirty="0"/>
              <a:t>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</a:t>
            </a:r>
            <a:r>
              <a:rPr lang="en-US" altLang="zh-CN" dirty="0" smtClean="0"/>
              <a:t>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826</Words>
  <Application>Microsoft Office PowerPoint</Application>
  <PresentationFormat>宽屏</PresentationFormat>
  <Paragraphs>246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950</cp:revision>
  <dcterms:created xsi:type="dcterms:W3CDTF">2017-08-03T09:01:00Z</dcterms:created>
  <dcterms:modified xsi:type="dcterms:W3CDTF">2020-07-17T10:30:17Z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