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4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5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6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7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8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9.xml" ContentType="application/vnd.openxmlformats-officedocument.presentationml.notesSlide+xml"/>
  <Override PartName="/ppt/tags/tag124.xml" ContentType="application/vnd.openxmlformats-officedocument.presentationml.tags+xml"/>
  <Override PartName="/ppt/notesSlides/notesSlide10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1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5"/>
  </p:notesMasterIdLst>
  <p:handoutMasterIdLst>
    <p:handoutMasterId r:id="rId36"/>
  </p:handoutMasterIdLst>
  <p:sldIdLst>
    <p:sldId id="640" r:id="rId3"/>
    <p:sldId id="537" r:id="rId4"/>
    <p:sldId id="538" r:id="rId5"/>
    <p:sldId id="544" r:id="rId6"/>
    <p:sldId id="644" r:id="rId7"/>
    <p:sldId id="548" r:id="rId8"/>
    <p:sldId id="258" r:id="rId9"/>
    <p:sldId id="646" r:id="rId10"/>
    <p:sldId id="539" r:id="rId11"/>
    <p:sldId id="299" r:id="rId12"/>
    <p:sldId id="647" r:id="rId13"/>
    <p:sldId id="540" r:id="rId14"/>
    <p:sldId id="649" r:id="rId15"/>
    <p:sldId id="651" r:id="rId16"/>
    <p:sldId id="650" r:id="rId17"/>
    <p:sldId id="648" r:id="rId18"/>
    <p:sldId id="298" r:id="rId19"/>
    <p:sldId id="557" r:id="rId20"/>
    <p:sldId id="558" r:id="rId21"/>
    <p:sldId id="652" r:id="rId22"/>
    <p:sldId id="655" r:id="rId23"/>
    <p:sldId id="656" r:id="rId24"/>
    <p:sldId id="653" r:id="rId25"/>
    <p:sldId id="657" r:id="rId26"/>
    <p:sldId id="272" r:id="rId27"/>
    <p:sldId id="359" r:id="rId28"/>
    <p:sldId id="659" r:id="rId29"/>
    <p:sldId id="660" r:id="rId30"/>
    <p:sldId id="661" r:id="rId31"/>
    <p:sldId id="662" r:id="rId32"/>
    <p:sldId id="663" r:id="rId33"/>
    <p:sldId id="639" r:id="rId34"/>
  </p:sldIdLst>
  <p:sldSz cx="12192000" cy="6858000"/>
  <p:notesSz cx="7104063" cy="10234613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86" y="528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slideLayout" Target="../slideLayouts/slideLayout17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4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套基于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的游戏</a:t>
            </a:r>
            <a:r>
              <a:rPr lang="zh-CN" altLang="en-US" dirty="0"/>
              <a:t>服务器解决方案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926" y="1913165"/>
            <a:ext cx="7514286" cy="36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420" y="1703590"/>
            <a:ext cx="9619048" cy="32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Message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Bus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Route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掉落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(Drop)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我们可以通过配置表来定义游戏内的所有属性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/>
              <a:t>公会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" y="76199"/>
            <a:ext cx="12066667" cy="6809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20" grpId="0"/>
      <p:bldP spid="2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</a:t>
            </a:r>
            <a:r>
              <a:rPr lang="en-US" altLang="zh-CN" dirty="0" smtClean="0"/>
              <a:t>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同步给公会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属性全部在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插件中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树形结构保存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树</a:t>
            </a:r>
            <a:r>
              <a:rPr lang="zh-CN" altLang="en-US" sz="2000" dirty="0"/>
              <a:t>路径</a:t>
            </a:r>
            <a:r>
              <a:rPr lang="zh-CN" altLang="en-US" sz="2000" dirty="0" smtClean="0"/>
              <a:t>访问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实体对象直接调用接口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目前最多支持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层嵌套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925"/>
            <a:ext cx="10515600" cy="6696076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Get/Find</a:t>
            </a:r>
            <a:r>
              <a:rPr lang="zh-CN" altLang="en-US" sz="2000" b="1" dirty="0" smtClean="0">
                <a:latin typeface="+mj-ea"/>
                <a:ea typeface="+mj-ea"/>
              </a:rPr>
              <a:t>获得属性值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获得金币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money = player-&gt;Get( “money”);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获得物品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	auto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 = player-&gt;Find(“item”,123);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count =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-&gt;Get(“count”);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或者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auto count = player-&gt;Get(“item”,123,”count”)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Operate/Add/Remove</a:t>
            </a:r>
            <a:r>
              <a:rPr lang="zh-CN" altLang="en-US" sz="2000" b="1" dirty="0" smtClean="0">
                <a:latin typeface="+mj-ea"/>
                <a:ea typeface="+mj-ea"/>
              </a:rPr>
              <a:t>操作属性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加金币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player-&gt;Operate(“money”,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::Add,100);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加道具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player-&gt;Add( 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删除道具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player-&gt;Remove(“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/>
              <a:t>减少</a:t>
            </a:r>
            <a:r>
              <a:rPr lang="zh-CN" altLang="en-US" sz="2000" dirty="0" smtClean="0"/>
              <a:t>道具数量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”count”, </a:t>
            </a:r>
            <a:r>
              <a:rPr lang="en-US" altLang="zh-CN" sz="2000" dirty="0" err="1" smtClean="0"/>
              <a:t>Enum:Dec</a:t>
            </a:r>
            <a:r>
              <a:rPr lang="en-US" altLang="zh-CN" sz="2000" dirty="0" smtClean="0"/>
              <a:t>, 1);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逻辑简化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代码干净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1" y="1643215"/>
            <a:ext cx="9619048" cy="24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1315700" cy="5665470"/>
          </a:xfrm>
        </p:spPr>
        <p:txBody>
          <a:bodyPr>
            <a:normAutofit fontScale="97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配置表获得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+mj-ea"/>
              </a:rPr>
              <a:t>数据更新消息只有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latin typeface="+mj-ea"/>
              </a:rPr>
              <a:t>( </a:t>
            </a:r>
            <a:r>
              <a:rPr lang="zh-CN" altLang="en-US" dirty="0">
                <a:latin typeface="+mj-ea"/>
              </a:rPr>
              <a:t>增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删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改 </a:t>
            </a:r>
            <a:r>
              <a:rPr lang="en-US" altLang="zh-CN" dirty="0">
                <a:latin typeface="+mj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简化前后端沟通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为客户端实现数据驱动提供上佳支持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9" y="2886285"/>
            <a:ext cx="10828571" cy="33714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" y="1009650"/>
            <a:ext cx="11780952" cy="57621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6725" y="182881"/>
            <a:ext cx="10515600" cy="6172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序列化数据结构只有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资源类型的属性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掉落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奖励等获得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热更配置表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不需要编译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不需要重启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运行时添加属性变量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需要理解</a:t>
            </a:r>
            <a:r>
              <a:rPr lang="zh-CN" altLang="en-US" sz="2000" dirty="0"/>
              <a:t>成本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消耗多一点内存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查找损失</a:t>
            </a:r>
            <a:r>
              <a:rPr lang="zh-CN" altLang="en-US" sz="2000" dirty="0"/>
              <a:t>少许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特定场景可能有性能隐患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mmo</a:t>
            </a:r>
            <a:r>
              <a:rPr lang="zh-CN" altLang="en-US" sz="2000" dirty="0" smtClean="0"/>
              <a:t>的战斗 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一些不足的地方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239639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 smtClean="0">
                <a:sym typeface="+mn-ea"/>
              </a:rPr>
              <a:t>一键</a:t>
            </a:r>
            <a:r>
              <a:rPr lang="zh-CN" altLang="en-US" spc="120" dirty="0">
                <a:sym typeface="+mn-ea"/>
              </a:rPr>
              <a:t>配置</a:t>
            </a:r>
            <a:r>
              <a:rPr lang="zh-CN" altLang="en-US" spc="120" dirty="0" smtClean="0">
                <a:sym typeface="+mn-ea"/>
              </a:rPr>
              <a:t>开服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7128" y="3086101"/>
            <a:ext cx="10852237" cy="3390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运维后台</a:t>
            </a:r>
            <a:r>
              <a:rPr lang="en-US" altLang="zh-CN" dirty="0" err="1" smtClean="0"/>
              <a:t>DeployAdmin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部署中控</a:t>
            </a:r>
            <a:r>
              <a:rPr lang="en-US" altLang="zh-CN" dirty="0" err="1" smtClean="0"/>
              <a:t>DeployServer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部署终端</a:t>
            </a:r>
            <a:r>
              <a:rPr lang="en-US" altLang="zh-CN" dirty="0" err="1" smtClean="0"/>
              <a:t>DeployAgent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游戏进程</a:t>
            </a:r>
            <a:r>
              <a:rPr lang="en-US" altLang="zh-CN" dirty="0" err="1" smtClean="0"/>
              <a:t>DeployClient</a:t>
            </a:r>
            <a:endParaRPr 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57747" y="447675"/>
            <a:ext cx="1514475" cy="885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维后台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57745" y="1895475"/>
            <a:ext cx="1514475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部署中控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33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部署终端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304792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游戏进程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8099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86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67719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14470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2724148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3809994" y="5567359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 flipH="1">
            <a:off x="5614983" y="1333500"/>
            <a:ext cx="2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5" idx="2"/>
          </p:cNvCxnSpPr>
          <p:nvPr/>
        </p:nvCxnSpPr>
        <p:spPr>
          <a:xfrm flipV="1">
            <a:off x="1966910" y="2781300"/>
            <a:ext cx="36480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5" idx="2"/>
          </p:cNvCxnSpPr>
          <p:nvPr/>
        </p:nvCxnSpPr>
        <p:spPr>
          <a:xfrm flipV="1">
            <a:off x="4443410" y="2781300"/>
            <a:ext cx="11715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0"/>
            <a:endCxn id="5" idx="2"/>
          </p:cNvCxnSpPr>
          <p:nvPr/>
        </p:nvCxnSpPr>
        <p:spPr>
          <a:xfrm flipH="1" flipV="1">
            <a:off x="5614983" y="2781300"/>
            <a:ext cx="1304927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5" idx="2"/>
          </p:cNvCxnSpPr>
          <p:nvPr/>
        </p:nvCxnSpPr>
        <p:spPr>
          <a:xfrm flipH="1" flipV="1">
            <a:off x="5614983" y="2781300"/>
            <a:ext cx="3486152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6" idx="2"/>
          </p:cNvCxnSpPr>
          <p:nvPr/>
        </p:nvCxnSpPr>
        <p:spPr>
          <a:xfrm flipV="1">
            <a:off x="757232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6" idx="2"/>
          </p:cNvCxnSpPr>
          <p:nvPr/>
        </p:nvCxnSpPr>
        <p:spPr>
          <a:xfrm flipV="1">
            <a:off x="1966910" y="4381501"/>
            <a:ext cx="0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0"/>
          </p:cNvCxnSpPr>
          <p:nvPr/>
        </p:nvCxnSpPr>
        <p:spPr>
          <a:xfrm flipH="1" flipV="1">
            <a:off x="1966910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0"/>
            <a:endCxn id="6" idx="2"/>
          </p:cNvCxnSpPr>
          <p:nvPr/>
        </p:nvCxnSpPr>
        <p:spPr>
          <a:xfrm flipH="1" flipV="1">
            <a:off x="1966910" y="4381501"/>
            <a:ext cx="2295524" cy="118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2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47700" y="1110481"/>
            <a:ext cx="10515600" cy="5747519"/>
          </a:xfrm>
          <a:prstGeom prst="rect">
            <a:avLst/>
          </a:prstGeom>
        </p:spPr>
        <p:txBody>
          <a:bodyPr vert="horz" lIns="101600" tIns="38100" rIns="76200" bIns="381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省去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port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的配置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通用的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bus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连接关系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服务器自动注册和发现能力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运</a:t>
            </a:r>
            <a:r>
              <a:rPr lang="zh-CN" altLang="en-US" dirty="0" smtClean="0"/>
              <a:t>维配置的优化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390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809</Words>
  <Application>Microsoft Office PowerPoint</Application>
  <PresentationFormat>宽屏</PresentationFormat>
  <Paragraphs>236</Paragraphs>
  <Slides>32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一套基于C++的游戏服务器解决方案  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一键配置开服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937</cp:revision>
  <dcterms:created xsi:type="dcterms:W3CDTF">2017-08-03T09:01:00Z</dcterms:created>
  <dcterms:modified xsi:type="dcterms:W3CDTF">2020-07-17T06:13:26Z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