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9.xml" ContentType="application/vnd.openxmlformats-officedocument.presentationml.notesSlide+xml"/>
  <Override PartName="/ppt/tags/tag125.xml" ContentType="application/vnd.openxmlformats-officedocument.presentationml.tags+xml"/>
  <Override PartName="/ppt/notesSlides/notesSlide1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5"/>
  </p:notesMasterIdLst>
  <p:handoutMasterIdLst>
    <p:handoutMasterId r:id="rId36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39" r:id="rId34"/>
  </p:sldIdLst>
  <p:sldSz cx="12192000" cy="6858000"/>
  <p:notesSz cx="7104063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省去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811</Words>
  <Application>Microsoft Office PowerPoint</Application>
  <PresentationFormat>宽屏</PresentationFormat>
  <Paragraphs>237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938</cp:revision>
  <dcterms:created xsi:type="dcterms:W3CDTF">2017-08-03T09:01:00Z</dcterms:created>
  <dcterms:modified xsi:type="dcterms:W3CDTF">2020-07-17T07:39:13Z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