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5" r:id="rId5"/>
    <p:sldId id="257" r:id="rId6"/>
    <p:sldId id="260" r:id="rId7"/>
    <p:sldId id="261" r:id="rId8"/>
    <p:sldId id="263" r:id="rId9"/>
    <p:sldId id="262" r:id="rId10"/>
    <p:sldId id="264" r:id="rId11"/>
    <p:sldId id="268" r:id="rId12"/>
    <p:sldId id="267" r:id="rId13"/>
    <p:sldId id="274" r:id="rId14"/>
    <p:sldId id="273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B38"/>
    <a:srgbClr val="B3C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4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A33F8-E628-407E-BEA7-03187385A4CD}" type="datetimeFigureOut">
              <a:rPr lang="zh-CN" altLang="en-US" smtClean="0"/>
              <a:pPr/>
              <a:t>2019/4/19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B4BB9-4B5D-44E8-8D8A-505D59B11D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920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1FBE9E-6CEE-4D07-9834-15139DE257F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713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0975A69A-B2DA-4225-A6A0-05FD35EFECC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algn="r" eaLnBrk="1" hangingPunct="1">
                <a:buFont typeface="Arial" panose="020B0604020202020204" pitchFamily="34" charset="0"/>
                <a:buNone/>
              </a:pPr>
              <a:t>14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1736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3B38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752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D8CF0A-1072-47BF-B759-11F043B18301}" type="datetimeFigureOut">
              <a:rPr lang="zh-CN" altLang="en-US" smtClean="0"/>
              <a:pPr/>
              <a:t>2019/4/19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79BD14-09F0-4091-8447-1340D55E30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6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D8CF0A-1072-47BF-B759-11F043B18301}" type="datetimeFigureOut">
              <a:rPr lang="zh-CN" altLang="en-US" smtClean="0"/>
              <a:pPr/>
              <a:t>2019/4/19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79BD14-09F0-4091-8447-1340D55E30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66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D8CF0A-1072-47BF-B759-11F043B18301}" type="datetimeFigureOut">
              <a:rPr lang="zh-CN" altLang="en-US" smtClean="0"/>
              <a:pPr/>
              <a:t>2019/4/19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79BD14-09F0-4091-8447-1340D55E30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31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D8CF0A-1072-47BF-B759-11F043B18301}" type="datetimeFigureOut">
              <a:rPr lang="zh-CN" altLang="en-US" smtClean="0"/>
              <a:pPr/>
              <a:t>2019/4/19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79BD14-09F0-4091-8447-1340D55E30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22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D8CF0A-1072-47BF-B759-11F043B18301}" type="datetimeFigureOut">
              <a:rPr lang="zh-CN" altLang="en-US" smtClean="0"/>
              <a:pPr/>
              <a:t>2019/4/19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79BD14-09F0-4091-8447-1340D55E30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59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D8CF0A-1072-47BF-B759-11F043B18301}" type="datetimeFigureOut">
              <a:rPr lang="zh-CN" altLang="en-US" smtClean="0"/>
              <a:pPr/>
              <a:t>2019/4/19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79BD14-09F0-4091-8447-1340D55E30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86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D8CF0A-1072-47BF-B759-11F043B18301}" type="datetimeFigureOut">
              <a:rPr lang="zh-CN" altLang="en-US" smtClean="0"/>
              <a:pPr/>
              <a:t>2019/4/19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79BD14-09F0-4091-8447-1340D55E30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2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D8CF0A-1072-47BF-B759-11F043B18301}" type="datetimeFigureOut">
              <a:rPr lang="zh-CN" altLang="en-US" smtClean="0"/>
              <a:pPr/>
              <a:t>2019/4/19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79BD14-09F0-4091-8447-1340D55E30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29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D8CF0A-1072-47BF-B759-11F043B18301}" type="datetimeFigureOut">
              <a:rPr lang="zh-CN" altLang="en-US" smtClean="0"/>
              <a:pPr/>
              <a:t>2019/4/19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79BD14-09F0-4091-8447-1340D55E30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6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D8CF0A-1072-47BF-B759-11F043B18301}" type="datetimeFigureOut">
              <a:rPr lang="zh-CN" altLang="en-US" smtClean="0"/>
              <a:pPr/>
              <a:t>2019/4/19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79BD14-09F0-4091-8447-1340D55E30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64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8771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notesSlide" Target="../notesSlides/notesSlide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image" Target="../media/image1.jpeg"/><Relationship Id="rId8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tags" Target="../tags/tag45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17" Type="http://schemas.openxmlformats.org/officeDocument/2006/relationships/image" Target="../media/image1.jpeg"/><Relationship Id="rId2" Type="http://schemas.openxmlformats.org/officeDocument/2006/relationships/tags" Target="../tags/tag34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5" Type="http://schemas.openxmlformats.org/officeDocument/2006/relationships/tags" Target="../tags/tag37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953863" y="1854016"/>
            <a:ext cx="35347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507475" y="3657602"/>
            <a:ext cx="5882185" cy="54591"/>
          </a:xfrm>
          <a:prstGeom prst="line">
            <a:avLst/>
          </a:prstGeom>
          <a:ln w="9525">
            <a:solidFill>
              <a:srgbClr val="B3C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3507475" y="4574276"/>
            <a:ext cx="5882185" cy="54591"/>
          </a:xfrm>
          <a:prstGeom prst="line">
            <a:avLst/>
          </a:prstGeom>
          <a:ln w="9525">
            <a:solidFill>
              <a:srgbClr val="B3C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507474" y="3834321"/>
            <a:ext cx="65372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BUSSINESS REPORT HERE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472752" y="4842933"/>
            <a:ext cx="93260" cy="109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031552" y="4842933"/>
            <a:ext cx="93260" cy="109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590353" y="4842933"/>
            <a:ext cx="93260" cy="109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149153" y="4864542"/>
            <a:ext cx="93260" cy="109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3766782" y="1517325"/>
            <a:ext cx="1050878" cy="655093"/>
          </a:xfrm>
          <a:prstGeom prst="line">
            <a:avLst/>
          </a:prstGeom>
          <a:ln>
            <a:solidFill>
              <a:srgbClr val="B3C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445756" y="2117436"/>
            <a:ext cx="334372" cy="232093"/>
          </a:xfrm>
          <a:prstGeom prst="line">
            <a:avLst/>
          </a:prstGeom>
          <a:ln>
            <a:solidFill>
              <a:srgbClr val="B3C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7584747" y="2811672"/>
            <a:ext cx="1050878" cy="655093"/>
          </a:xfrm>
          <a:prstGeom prst="line">
            <a:avLst/>
          </a:prstGeom>
          <a:ln>
            <a:solidFill>
              <a:srgbClr val="B3C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8376311" y="3058346"/>
            <a:ext cx="334372" cy="232093"/>
          </a:xfrm>
          <a:prstGeom prst="line">
            <a:avLst/>
          </a:prstGeom>
          <a:ln>
            <a:solidFill>
              <a:srgbClr val="B3C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26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-54" b="5047"/>
          <a:stretch/>
        </p:blipFill>
        <p:spPr>
          <a:xfrm>
            <a:off x="268973" y="1910687"/>
            <a:ext cx="6303478" cy="363712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573206"/>
            <a:ext cx="3330054" cy="504967"/>
          </a:xfrm>
          <a:prstGeom prst="rect">
            <a:avLst/>
          </a:prstGeom>
          <a:solidFill>
            <a:srgbClr val="2C3B38"/>
          </a:solidFill>
          <a:ln>
            <a:solidFill>
              <a:srgbClr val="2C3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PUT YOUR TEXT HERE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29" y="2156347"/>
            <a:ext cx="4790365" cy="292062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6706045" y="1910687"/>
            <a:ext cx="491320" cy="518616"/>
          </a:xfrm>
          <a:prstGeom prst="ellipse">
            <a:avLst/>
          </a:prstGeom>
          <a:solidFill>
            <a:srgbClr val="2C3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6704093" y="3100316"/>
            <a:ext cx="491320" cy="518616"/>
          </a:xfrm>
          <a:prstGeom prst="ellipse">
            <a:avLst/>
          </a:prstGeom>
          <a:solidFill>
            <a:srgbClr val="2C3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327055" y="3100316"/>
            <a:ext cx="44811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2C3B38"/>
                </a:solidFill>
              </a:rPr>
              <a:t>PUT YOUR TEXT HERE PUT YOUR TEXT HERE PUT YOUR TEXT HERE PUT YOUR TEXT HERE </a:t>
            </a:r>
            <a:endParaRPr lang="zh-CN" altLang="en-US" sz="2000" dirty="0" smtClean="0">
              <a:solidFill>
                <a:srgbClr val="2C3B38"/>
              </a:solidFill>
            </a:endParaRPr>
          </a:p>
          <a:p>
            <a:endParaRPr lang="zh-CN" altLang="en-US" sz="2000" dirty="0" smtClean="0">
              <a:solidFill>
                <a:srgbClr val="2C3B38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702141" y="4308139"/>
            <a:ext cx="491320" cy="518616"/>
          </a:xfrm>
          <a:prstGeom prst="ellipse">
            <a:avLst/>
          </a:prstGeom>
          <a:solidFill>
            <a:srgbClr val="2C3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325103" y="4308139"/>
            <a:ext cx="44811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2C3B38"/>
                </a:solidFill>
              </a:rPr>
              <a:t>PUT YOUR TEXT HERE PUT YOUR TEXT HERE PUT YOUR TEXT HERE PUT YOUR TEXT HERE </a:t>
            </a:r>
            <a:endParaRPr lang="zh-CN" altLang="en-US" sz="2000" dirty="0" smtClean="0">
              <a:solidFill>
                <a:srgbClr val="2C3B38"/>
              </a:solidFill>
            </a:endParaRPr>
          </a:p>
          <a:p>
            <a:endParaRPr lang="zh-CN" altLang="en-US" sz="2000" dirty="0" smtClean="0">
              <a:solidFill>
                <a:srgbClr val="2C3B38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25103" y="1776877"/>
            <a:ext cx="44811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2C3B38"/>
                </a:solidFill>
              </a:rPr>
              <a:t>PUT YOUR TEXT HERE PUT YOUR TEXT HERE PUT YOUR TEXT HERE PUT YOUR TEXT HERE </a:t>
            </a:r>
            <a:endParaRPr lang="zh-CN" altLang="en-US" sz="2000" dirty="0" smtClean="0">
              <a:solidFill>
                <a:srgbClr val="2C3B38"/>
              </a:solidFill>
            </a:endParaRPr>
          </a:p>
          <a:p>
            <a:endParaRPr lang="zh-CN" altLang="en-US" sz="2000" dirty="0" smtClean="0">
              <a:solidFill>
                <a:srgbClr val="2C3B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5123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C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>
            <a:spLocks/>
          </p:cNvSpPr>
          <p:nvPr/>
        </p:nvSpPr>
        <p:spPr bwMode="auto">
          <a:xfrm>
            <a:off x="2962204" y="726741"/>
            <a:ext cx="5813306" cy="5850838"/>
          </a:xfrm>
          <a:custGeom>
            <a:avLst/>
            <a:gdLst>
              <a:gd name="T0" fmla="*/ 1800397 w 2990"/>
              <a:gd name="T1" fmla="*/ 903858 h 2989"/>
              <a:gd name="T2" fmla="*/ 1535456 w 2990"/>
              <a:gd name="T3" fmla="*/ 1537943 h 2989"/>
              <a:gd name="T4" fmla="*/ 896586 w 2990"/>
              <a:gd name="T5" fmla="*/ 1799887 h 2989"/>
              <a:gd name="T6" fmla="*/ 262533 w 2990"/>
              <a:gd name="T7" fmla="*/ 1536739 h 2989"/>
              <a:gd name="T8" fmla="*/ 0 w 2990"/>
              <a:gd name="T9" fmla="*/ 899040 h 2989"/>
              <a:gd name="T10" fmla="*/ 261931 w 2990"/>
              <a:gd name="T11" fmla="*/ 263148 h 2989"/>
              <a:gd name="T12" fmla="*/ 896586 w 2990"/>
              <a:gd name="T13" fmla="*/ 0 h 2989"/>
              <a:gd name="T14" fmla="*/ 1534853 w 2990"/>
              <a:gd name="T15" fmla="*/ 265557 h 2989"/>
              <a:gd name="T16" fmla="*/ 1800397 w 2990"/>
              <a:gd name="T17" fmla="*/ 903858 h 2989"/>
              <a:gd name="T18" fmla="*/ 1320492 w 2990"/>
              <a:gd name="T19" fmla="*/ 478725 h 2989"/>
              <a:gd name="T20" fmla="*/ 1193440 w 2990"/>
              <a:gd name="T21" fmla="*/ 180049 h 2989"/>
              <a:gd name="T22" fmla="*/ 896586 w 2990"/>
              <a:gd name="T23" fmla="*/ 57808 h 2989"/>
              <a:gd name="T24" fmla="*/ 305285 w 2990"/>
              <a:gd name="T25" fmla="*/ 304096 h 2989"/>
              <a:gd name="T26" fmla="*/ 57805 w 2990"/>
              <a:gd name="T27" fmla="*/ 899040 h 2989"/>
              <a:gd name="T28" fmla="*/ 310704 w 2990"/>
              <a:gd name="T29" fmla="*/ 1489769 h 2989"/>
              <a:gd name="T30" fmla="*/ 896586 w 2990"/>
              <a:gd name="T31" fmla="*/ 1741476 h 2989"/>
              <a:gd name="T32" fmla="*/ 604548 w 2990"/>
              <a:gd name="T33" fmla="*/ 1613214 h 2989"/>
              <a:gd name="T34" fmla="*/ 474486 w 2990"/>
              <a:gd name="T35" fmla="*/ 1319957 h 2989"/>
              <a:gd name="T36" fmla="*/ 590699 w 2990"/>
              <a:gd name="T37" fmla="*/ 1029711 h 2989"/>
              <a:gd name="T38" fmla="*/ 896586 w 2990"/>
              <a:gd name="T39" fmla="*/ 903858 h 2989"/>
              <a:gd name="T40" fmla="*/ 1194043 w 2990"/>
              <a:gd name="T41" fmla="*/ 785832 h 2989"/>
              <a:gd name="T42" fmla="*/ 1320492 w 2990"/>
              <a:gd name="T43" fmla="*/ 478725 h 298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990" h="2989">
                <a:moveTo>
                  <a:pt x="2990" y="1501"/>
                </a:moveTo>
                <a:cubicBezTo>
                  <a:pt x="2990" y="1912"/>
                  <a:pt x="2843" y="2263"/>
                  <a:pt x="2550" y="2554"/>
                </a:cubicBezTo>
                <a:cubicBezTo>
                  <a:pt x="2257" y="2844"/>
                  <a:pt x="1903" y="2989"/>
                  <a:pt x="1489" y="2989"/>
                </a:cubicBezTo>
                <a:cubicBezTo>
                  <a:pt x="1077" y="2989"/>
                  <a:pt x="726" y="2844"/>
                  <a:pt x="436" y="2552"/>
                </a:cubicBezTo>
                <a:cubicBezTo>
                  <a:pt x="145" y="2260"/>
                  <a:pt x="0" y="1907"/>
                  <a:pt x="0" y="1493"/>
                </a:cubicBezTo>
                <a:cubicBezTo>
                  <a:pt x="0" y="1080"/>
                  <a:pt x="145" y="728"/>
                  <a:pt x="435" y="437"/>
                </a:cubicBezTo>
                <a:cubicBezTo>
                  <a:pt x="725" y="145"/>
                  <a:pt x="1076" y="0"/>
                  <a:pt x="1489" y="0"/>
                </a:cubicBezTo>
                <a:cubicBezTo>
                  <a:pt x="1902" y="0"/>
                  <a:pt x="2255" y="147"/>
                  <a:pt x="2549" y="441"/>
                </a:cubicBezTo>
                <a:cubicBezTo>
                  <a:pt x="2843" y="734"/>
                  <a:pt x="2990" y="1088"/>
                  <a:pt x="2990" y="1501"/>
                </a:cubicBezTo>
                <a:close/>
                <a:moveTo>
                  <a:pt x="2193" y="795"/>
                </a:moveTo>
                <a:cubicBezTo>
                  <a:pt x="2193" y="600"/>
                  <a:pt x="2122" y="434"/>
                  <a:pt x="1982" y="299"/>
                </a:cubicBezTo>
                <a:cubicBezTo>
                  <a:pt x="1842" y="163"/>
                  <a:pt x="1678" y="96"/>
                  <a:pt x="1489" y="96"/>
                </a:cubicBezTo>
                <a:cubicBezTo>
                  <a:pt x="1109" y="96"/>
                  <a:pt x="781" y="232"/>
                  <a:pt x="507" y="505"/>
                </a:cubicBezTo>
                <a:cubicBezTo>
                  <a:pt x="233" y="778"/>
                  <a:pt x="96" y="1107"/>
                  <a:pt x="96" y="1493"/>
                </a:cubicBezTo>
                <a:cubicBezTo>
                  <a:pt x="96" y="1868"/>
                  <a:pt x="236" y="2195"/>
                  <a:pt x="516" y="2474"/>
                </a:cubicBezTo>
                <a:cubicBezTo>
                  <a:pt x="796" y="2753"/>
                  <a:pt x="1120" y="2892"/>
                  <a:pt x="1489" y="2892"/>
                </a:cubicBezTo>
                <a:cubicBezTo>
                  <a:pt x="1300" y="2874"/>
                  <a:pt x="1139" y="2803"/>
                  <a:pt x="1004" y="2679"/>
                </a:cubicBezTo>
                <a:cubicBezTo>
                  <a:pt x="860" y="2546"/>
                  <a:pt x="788" y="2384"/>
                  <a:pt x="788" y="2192"/>
                </a:cubicBezTo>
                <a:cubicBezTo>
                  <a:pt x="788" y="2003"/>
                  <a:pt x="852" y="1843"/>
                  <a:pt x="981" y="1710"/>
                </a:cubicBezTo>
                <a:cubicBezTo>
                  <a:pt x="1116" y="1570"/>
                  <a:pt x="1286" y="1501"/>
                  <a:pt x="1489" y="1501"/>
                </a:cubicBezTo>
                <a:cubicBezTo>
                  <a:pt x="1685" y="1501"/>
                  <a:pt x="1849" y="1436"/>
                  <a:pt x="1983" y="1305"/>
                </a:cubicBezTo>
                <a:cubicBezTo>
                  <a:pt x="2123" y="1171"/>
                  <a:pt x="2193" y="1001"/>
                  <a:pt x="2193" y="795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146902" y="1709774"/>
            <a:ext cx="22402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2C3B38"/>
                </a:solidFill>
              </a:rPr>
              <a:t>PUT YOUR TEXT HERE PUT YOUR TEXT HERE PUT YOUR TEXT HERE PUT YOUR TEXT HERE </a:t>
            </a:r>
            <a:endParaRPr lang="zh-CN" altLang="en-US" sz="2000" dirty="0" smtClean="0">
              <a:solidFill>
                <a:srgbClr val="2C3B38"/>
              </a:solidFill>
            </a:endParaRPr>
          </a:p>
          <a:p>
            <a:endParaRPr lang="zh-CN" altLang="en-US" sz="2000" dirty="0" smtClean="0">
              <a:solidFill>
                <a:srgbClr val="2C3B38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73261" y="3816191"/>
            <a:ext cx="22402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PUT YOUR TEXT HERE PUT YOUR TEXT HERE PUT YOUR TEXT HERE PUT YOUR TEXT HERE </a:t>
            </a:r>
            <a:endParaRPr lang="zh-CN" altLang="en-US" sz="2000" dirty="0" smtClean="0">
              <a:solidFill>
                <a:schemeClr val="bg1"/>
              </a:solidFill>
            </a:endParaRPr>
          </a:p>
          <a:p>
            <a:endParaRPr lang="zh-CN" altLang="en-US" sz="2000" dirty="0" smtClean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238831"/>
            <a:ext cx="3330054" cy="504967"/>
          </a:xfrm>
          <a:prstGeom prst="rect">
            <a:avLst/>
          </a:prstGeom>
          <a:solidFill>
            <a:srgbClr val="2C3B38"/>
          </a:solidFill>
          <a:ln>
            <a:solidFill>
              <a:srgbClr val="2C3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PUT YOUR TEXT HERE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9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>
            <a:off x="0" y="914400"/>
            <a:ext cx="12192000" cy="5943600"/>
          </a:xfrm>
          <a:prstGeom prst="rect">
            <a:avLst/>
          </a:prstGeom>
          <a:blipFill dpi="0" rotWithShape="1"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6" name="MH_Other_1"/>
          <p:cNvSpPr/>
          <p:nvPr>
            <p:custDataLst>
              <p:tags r:id="rId3"/>
            </p:custDataLst>
          </p:nvPr>
        </p:nvSpPr>
        <p:spPr>
          <a:xfrm>
            <a:off x="2279577" y="3192704"/>
            <a:ext cx="364705" cy="1556731"/>
          </a:xfrm>
          <a:prstGeom prst="rect">
            <a:avLst/>
          </a:prstGeom>
          <a:solidFill>
            <a:srgbClr val="B3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MH_Other_3"/>
          <p:cNvSpPr txBox="1"/>
          <p:nvPr>
            <p:custDataLst>
              <p:tags r:id="rId4"/>
            </p:custDataLst>
          </p:nvPr>
        </p:nvSpPr>
        <p:spPr>
          <a:xfrm>
            <a:off x="2212234" y="4835252"/>
            <a:ext cx="499390" cy="307122"/>
          </a:xfrm>
          <a:prstGeom prst="rect">
            <a:avLst/>
          </a:prstGeom>
          <a:solidFill>
            <a:srgbClr val="2C3B38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160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62" name="MH_Other_4"/>
          <p:cNvSpPr txBox="1"/>
          <p:nvPr>
            <p:custDataLst>
              <p:tags r:id="rId5"/>
            </p:custDataLst>
          </p:nvPr>
        </p:nvSpPr>
        <p:spPr>
          <a:xfrm>
            <a:off x="2877588" y="4835252"/>
            <a:ext cx="499390" cy="307122"/>
          </a:xfrm>
          <a:prstGeom prst="rect">
            <a:avLst/>
          </a:prstGeom>
          <a:solidFill>
            <a:srgbClr val="2C3B38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160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63" name="MH_Other_5"/>
          <p:cNvSpPr txBox="1"/>
          <p:nvPr>
            <p:custDataLst>
              <p:tags r:id="rId6"/>
            </p:custDataLst>
          </p:nvPr>
        </p:nvSpPr>
        <p:spPr>
          <a:xfrm>
            <a:off x="3542942" y="4835252"/>
            <a:ext cx="499390" cy="307122"/>
          </a:xfrm>
          <a:prstGeom prst="rect">
            <a:avLst/>
          </a:prstGeom>
          <a:solidFill>
            <a:srgbClr val="2C3B38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160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64" name="MH_Other_6"/>
          <p:cNvSpPr txBox="1"/>
          <p:nvPr>
            <p:custDataLst>
              <p:tags r:id="rId7"/>
            </p:custDataLst>
          </p:nvPr>
        </p:nvSpPr>
        <p:spPr>
          <a:xfrm>
            <a:off x="4208296" y="4835252"/>
            <a:ext cx="499390" cy="307122"/>
          </a:xfrm>
          <a:prstGeom prst="rect">
            <a:avLst/>
          </a:prstGeom>
          <a:solidFill>
            <a:srgbClr val="2C3B38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zh-CN" altLang="en-US" sz="160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65" name="MH_Other_7"/>
          <p:cNvSpPr txBox="1"/>
          <p:nvPr>
            <p:custDataLst>
              <p:tags r:id="rId8"/>
            </p:custDataLst>
          </p:nvPr>
        </p:nvSpPr>
        <p:spPr>
          <a:xfrm>
            <a:off x="4873650" y="4835252"/>
            <a:ext cx="499390" cy="307122"/>
          </a:xfrm>
          <a:prstGeom prst="rect">
            <a:avLst/>
          </a:prstGeom>
          <a:solidFill>
            <a:srgbClr val="2C3B38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endParaRPr lang="zh-CN" altLang="en-US" sz="160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66" name="MH_Other_8"/>
          <p:cNvSpPr txBox="1"/>
          <p:nvPr>
            <p:custDataLst>
              <p:tags r:id="rId9"/>
            </p:custDataLst>
          </p:nvPr>
        </p:nvSpPr>
        <p:spPr>
          <a:xfrm>
            <a:off x="5539004" y="4835252"/>
            <a:ext cx="499390" cy="307122"/>
          </a:xfrm>
          <a:prstGeom prst="rect">
            <a:avLst/>
          </a:prstGeom>
          <a:solidFill>
            <a:srgbClr val="2C3B38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6</a:t>
            </a:r>
            <a:endParaRPr lang="zh-CN" altLang="en-US" sz="160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67" name="MH_Other_9"/>
          <p:cNvSpPr txBox="1"/>
          <p:nvPr>
            <p:custDataLst>
              <p:tags r:id="rId10"/>
            </p:custDataLst>
          </p:nvPr>
        </p:nvSpPr>
        <p:spPr>
          <a:xfrm>
            <a:off x="6204358" y="4835252"/>
            <a:ext cx="499390" cy="307122"/>
          </a:xfrm>
          <a:prstGeom prst="rect">
            <a:avLst/>
          </a:prstGeom>
          <a:solidFill>
            <a:srgbClr val="2C3B38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</a:t>
            </a:r>
            <a:endParaRPr lang="zh-CN" altLang="en-US" sz="160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68" name="MH_Other_10"/>
          <p:cNvSpPr txBox="1"/>
          <p:nvPr>
            <p:custDataLst>
              <p:tags r:id="rId11"/>
            </p:custDataLst>
          </p:nvPr>
        </p:nvSpPr>
        <p:spPr>
          <a:xfrm>
            <a:off x="6869712" y="4835252"/>
            <a:ext cx="499390" cy="307122"/>
          </a:xfrm>
          <a:prstGeom prst="rect">
            <a:avLst/>
          </a:prstGeom>
          <a:solidFill>
            <a:srgbClr val="2C3B38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8</a:t>
            </a:r>
            <a:endParaRPr lang="zh-CN" altLang="en-US" sz="160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69" name="MH_Other_11"/>
          <p:cNvSpPr txBox="1"/>
          <p:nvPr>
            <p:custDataLst>
              <p:tags r:id="rId12"/>
            </p:custDataLst>
          </p:nvPr>
        </p:nvSpPr>
        <p:spPr>
          <a:xfrm>
            <a:off x="7535066" y="4835252"/>
            <a:ext cx="499390" cy="307122"/>
          </a:xfrm>
          <a:prstGeom prst="rect">
            <a:avLst/>
          </a:prstGeom>
          <a:solidFill>
            <a:srgbClr val="2C3B38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9</a:t>
            </a:r>
            <a:endParaRPr lang="zh-CN" altLang="en-US" sz="160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70" name="MH_Other_12"/>
          <p:cNvSpPr txBox="1"/>
          <p:nvPr>
            <p:custDataLst>
              <p:tags r:id="rId13"/>
            </p:custDataLst>
          </p:nvPr>
        </p:nvSpPr>
        <p:spPr>
          <a:xfrm>
            <a:off x="8200420" y="4835252"/>
            <a:ext cx="499390" cy="307122"/>
          </a:xfrm>
          <a:prstGeom prst="rect">
            <a:avLst/>
          </a:prstGeom>
          <a:solidFill>
            <a:srgbClr val="2C3B38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10</a:t>
            </a:r>
            <a:endParaRPr lang="zh-CN" altLang="en-US" sz="1600" dirty="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71" name="MH_Other_13"/>
          <p:cNvSpPr txBox="1"/>
          <p:nvPr>
            <p:custDataLst>
              <p:tags r:id="rId14"/>
            </p:custDataLst>
          </p:nvPr>
        </p:nvSpPr>
        <p:spPr>
          <a:xfrm>
            <a:off x="8865774" y="4835252"/>
            <a:ext cx="499390" cy="307122"/>
          </a:xfrm>
          <a:prstGeom prst="rect">
            <a:avLst/>
          </a:prstGeom>
          <a:solidFill>
            <a:srgbClr val="2C3B38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11</a:t>
            </a:r>
            <a:endParaRPr lang="zh-CN" altLang="en-US" sz="1600" dirty="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72" name="MH_Other_14"/>
          <p:cNvSpPr txBox="1"/>
          <p:nvPr>
            <p:custDataLst>
              <p:tags r:id="rId15"/>
            </p:custDataLst>
          </p:nvPr>
        </p:nvSpPr>
        <p:spPr>
          <a:xfrm>
            <a:off x="9531128" y="4835252"/>
            <a:ext cx="499390" cy="307122"/>
          </a:xfrm>
          <a:prstGeom prst="rect">
            <a:avLst/>
          </a:prstGeom>
          <a:solidFill>
            <a:srgbClr val="2C3B38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12</a:t>
            </a:r>
            <a:endParaRPr lang="zh-CN" altLang="en-US" sz="1600" dirty="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6" name="MH_SubTitle_1"/>
          <p:cNvSpPr txBox="1"/>
          <p:nvPr>
            <p:custDataLst>
              <p:tags r:id="rId16"/>
            </p:custDataLst>
          </p:nvPr>
        </p:nvSpPr>
        <p:spPr>
          <a:xfrm>
            <a:off x="1524000" y="5482185"/>
            <a:ext cx="1852978" cy="78923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r"/>
            <a:r>
              <a:rPr lang="en-US" altLang="zh-CN" sz="3600" dirty="0">
                <a:solidFill>
                  <a:srgbClr val="FFFFFF"/>
                </a:solidFill>
              </a:rPr>
              <a:t>TOTAL</a:t>
            </a:r>
            <a:endParaRPr lang="zh-CN" altLang="en-US" sz="3600" dirty="0">
              <a:solidFill>
                <a:srgbClr val="FFFFFF"/>
              </a:solidFill>
            </a:endParaRPr>
          </a:p>
        </p:txBody>
      </p:sp>
      <p:sp>
        <p:nvSpPr>
          <p:cNvPr id="318" name="MH_Text_1"/>
          <p:cNvSpPr txBox="1"/>
          <p:nvPr>
            <p:custDataLst>
              <p:tags r:id="rId17"/>
            </p:custDataLst>
          </p:nvPr>
        </p:nvSpPr>
        <p:spPr>
          <a:xfrm>
            <a:off x="3535625" y="5482185"/>
            <a:ext cx="1908130" cy="78923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1,920,000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326" name="MH_Other_15"/>
          <p:cNvCxnSpPr/>
          <p:nvPr>
            <p:custDataLst>
              <p:tags r:id="rId18"/>
            </p:custDataLst>
          </p:nvPr>
        </p:nvCxnSpPr>
        <p:spPr>
          <a:xfrm>
            <a:off x="5505984" y="5547499"/>
            <a:ext cx="0" cy="792000"/>
          </a:xfrm>
          <a:prstGeom prst="line">
            <a:avLst/>
          </a:prstGeom>
          <a:ln w="41275">
            <a:solidFill>
              <a:srgbClr val="FFFFFF">
                <a:alpha val="6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MH_Other_16"/>
          <p:cNvSpPr/>
          <p:nvPr>
            <p:custDataLst>
              <p:tags r:id="rId19"/>
            </p:custDataLst>
          </p:nvPr>
        </p:nvSpPr>
        <p:spPr>
          <a:xfrm>
            <a:off x="8226127" y="3242529"/>
            <a:ext cx="565287" cy="446577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r>
              <a:rPr lang="en-US" altLang="zh-CN" sz="1600" b="1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70</a:t>
            </a:r>
            <a:endParaRPr lang="zh-CN" altLang="en-US" sz="1600" b="1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8" name="MH_Other_17"/>
          <p:cNvSpPr/>
          <p:nvPr>
            <p:custDataLst>
              <p:tags r:id="rId20"/>
            </p:custDataLst>
          </p:nvPr>
        </p:nvSpPr>
        <p:spPr>
          <a:xfrm>
            <a:off x="6204359" y="1457960"/>
            <a:ext cx="565287" cy="446577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rgbClr val="B3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r>
              <a:rPr lang="en-US" altLang="zh-CN" sz="1600" b="1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240</a:t>
            </a:r>
            <a:endParaRPr lang="zh-CN" altLang="en-US" sz="1600" b="1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2" name="MH_Other_18"/>
          <p:cNvSpPr/>
          <p:nvPr>
            <p:custDataLst>
              <p:tags r:id="rId21"/>
            </p:custDataLst>
          </p:nvPr>
        </p:nvSpPr>
        <p:spPr>
          <a:xfrm>
            <a:off x="2945017" y="3523850"/>
            <a:ext cx="364705" cy="1225584"/>
          </a:xfrm>
          <a:prstGeom prst="rect">
            <a:avLst/>
          </a:prstGeom>
          <a:solidFill>
            <a:srgbClr val="B3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MH_Other_19"/>
          <p:cNvSpPr/>
          <p:nvPr>
            <p:custDataLst>
              <p:tags r:id="rId22"/>
            </p:custDataLst>
          </p:nvPr>
        </p:nvSpPr>
        <p:spPr>
          <a:xfrm>
            <a:off x="3610457" y="2735050"/>
            <a:ext cx="364705" cy="2014385"/>
          </a:xfrm>
          <a:prstGeom prst="rect">
            <a:avLst/>
          </a:prstGeom>
          <a:solidFill>
            <a:srgbClr val="B3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MH_Other_20"/>
          <p:cNvSpPr/>
          <p:nvPr>
            <p:custDataLst>
              <p:tags r:id="rId23"/>
            </p:custDataLst>
          </p:nvPr>
        </p:nvSpPr>
        <p:spPr>
          <a:xfrm>
            <a:off x="4275897" y="3317894"/>
            <a:ext cx="364705" cy="1431540"/>
          </a:xfrm>
          <a:prstGeom prst="rect">
            <a:avLst/>
          </a:prstGeom>
          <a:solidFill>
            <a:srgbClr val="B3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MH_Other_21"/>
          <p:cNvSpPr/>
          <p:nvPr>
            <p:custDataLst>
              <p:tags r:id="rId24"/>
            </p:custDataLst>
          </p:nvPr>
        </p:nvSpPr>
        <p:spPr>
          <a:xfrm>
            <a:off x="4941337" y="2420888"/>
            <a:ext cx="364705" cy="2328547"/>
          </a:xfrm>
          <a:prstGeom prst="rect">
            <a:avLst/>
          </a:prstGeom>
          <a:solidFill>
            <a:srgbClr val="B3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MH_Other_22"/>
          <p:cNvSpPr/>
          <p:nvPr>
            <p:custDataLst>
              <p:tags r:id="rId25"/>
            </p:custDataLst>
          </p:nvPr>
        </p:nvSpPr>
        <p:spPr>
          <a:xfrm>
            <a:off x="5606777" y="3037240"/>
            <a:ext cx="364705" cy="1712195"/>
          </a:xfrm>
          <a:prstGeom prst="rect">
            <a:avLst/>
          </a:prstGeom>
          <a:solidFill>
            <a:srgbClr val="B3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MH_Other_23"/>
          <p:cNvSpPr/>
          <p:nvPr>
            <p:custDataLst>
              <p:tags r:id="rId26"/>
            </p:custDataLst>
          </p:nvPr>
        </p:nvSpPr>
        <p:spPr>
          <a:xfrm>
            <a:off x="6272217" y="2071212"/>
            <a:ext cx="364705" cy="2678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MH_Other_24"/>
          <p:cNvSpPr/>
          <p:nvPr>
            <p:custDataLst>
              <p:tags r:id="rId27"/>
            </p:custDataLst>
          </p:nvPr>
        </p:nvSpPr>
        <p:spPr>
          <a:xfrm>
            <a:off x="6937657" y="2937532"/>
            <a:ext cx="364705" cy="1811903"/>
          </a:xfrm>
          <a:prstGeom prst="rect">
            <a:avLst/>
          </a:prstGeom>
          <a:solidFill>
            <a:srgbClr val="B3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MH_Other_25"/>
          <p:cNvSpPr/>
          <p:nvPr>
            <p:custDataLst>
              <p:tags r:id="rId28"/>
            </p:custDataLst>
          </p:nvPr>
        </p:nvSpPr>
        <p:spPr>
          <a:xfrm>
            <a:off x="7603097" y="2592833"/>
            <a:ext cx="364705" cy="2156602"/>
          </a:xfrm>
          <a:prstGeom prst="rect">
            <a:avLst/>
          </a:prstGeom>
          <a:solidFill>
            <a:srgbClr val="B3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MH_Other_26"/>
          <p:cNvSpPr/>
          <p:nvPr>
            <p:custDataLst>
              <p:tags r:id="rId29"/>
            </p:custDataLst>
          </p:nvPr>
        </p:nvSpPr>
        <p:spPr>
          <a:xfrm>
            <a:off x="8268537" y="3974736"/>
            <a:ext cx="364705" cy="7746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MH_Other_27"/>
          <p:cNvSpPr/>
          <p:nvPr>
            <p:custDataLst>
              <p:tags r:id="rId30"/>
            </p:custDataLst>
          </p:nvPr>
        </p:nvSpPr>
        <p:spPr>
          <a:xfrm>
            <a:off x="8933977" y="3111557"/>
            <a:ext cx="364705" cy="1637878"/>
          </a:xfrm>
          <a:prstGeom prst="rect">
            <a:avLst/>
          </a:prstGeom>
          <a:solidFill>
            <a:srgbClr val="B3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MH_Other_28"/>
          <p:cNvSpPr/>
          <p:nvPr>
            <p:custDataLst>
              <p:tags r:id="rId31"/>
            </p:custDataLst>
          </p:nvPr>
        </p:nvSpPr>
        <p:spPr>
          <a:xfrm>
            <a:off x="9599413" y="2711646"/>
            <a:ext cx="364705" cy="2037789"/>
          </a:xfrm>
          <a:prstGeom prst="rect">
            <a:avLst/>
          </a:prstGeom>
          <a:solidFill>
            <a:srgbClr val="B3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MH_Desc_1"/>
          <p:cNvSpPr txBox="1"/>
          <p:nvPr>
            <p:custDataLst>
              <p:tags r:id="rId32"/>
            </p:custDataLst>
          </p:nvPr>
        </p:nvSpPr>
        <p:spPr>
          <a:xfrm>
            <a:off x="5803038" y="5452205"/>
            <a:ext cx="4329527" cy="8920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Lorem ipsum dolor sit amet consectetur</a:t>
            </a:r>
          </a:p>
          <a:p>
            <a:pPr algn="just">
              <a:lnSpc>
                <a:spcPct val="14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Lorem ipsum dolor sit amet consectetur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0" y="218364"/>
            <a:ext cx="668740" cy="464024"/>
          </a:xfrm>
          <a:prstGeom prst="rect">
            <a:avLst/>
          </a:prstGeom>
          <a:solidFill>
            <a:srgbClr val="2C3B38"/>
          </a:solidFill>
          <a:ln>
            <a:solidFill>
              <a:srgbClr val="2C3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983493" y="218364"/>
            <a:ext cx="5104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2C3B38"/>
                </a:solidFill>
              </a:rPr>
              <a:t>PUT YOUR TEXT HERE</a:t>
            </a:r>
            <a:endParaRPr lang="zh-CN" altLang="en-US" sz="2800" dirty="0" smtClean="0">
              <a:solidFill>
                <a:srgbClr val="2C3B3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33700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18364"/>
            <a:ext cx="668740" cy="464024"/>
          </a:xfrm>
          <a:prstGeom prst="rect">
            <a:avLst/>
          </a:prstGeom>
          <a:solidFill>
            <a:srgbClr val="2C3B38"/>
          </a:solidFill>
          <a:ln>
            <a:solidFill>
              <a:srgbClr val="2C3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83493" y="218364"/>
            <a:ext cx="5104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2C3B38"/>
                </a:solidFill>
              </a:rPr>
              <a:t>PUT YOUR TEXT HERE</a:t>
            </a:r>
            <a:endParaRPr lang="zh-CN" altLang="en-US" sz="2800" dirty="0" smtClean="0">
              <a:solidFill>
                <a:srgbClr val="2C3B38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3493" y="1951630"/>
            <a:ext cx="1542197" cy="131018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83493" y="3690751"/>
            <a:ext cx="1542197" cy="131018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84370" y="2098568"/>
            <a:ext cx="35808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2C3B38"/>
                </a:solidFill>
              </a:rPr>
              <a:t>PUT YOUR TEXT HERE PUT YOUR TEXT HERE PUT YOUR TEXT HERE PUT YOUR TEXT HERE </a:t>
            </a:r>
            <a:endParaRPr lang="zh-CN" altLang="en-US" sz="2000" dirty="0" smtClean="0">
              <a:solidFill>
                <a:srgbClr val="2C3B38"/>
              </a:solidFill>
            </a:endParaRPr>
          </a:p>
          <a:p>
            <a:endParaRPr lang="zh-CN" altLang="en-US" sz="2000" dirty="0" smtClean="0">
              <a:solidFill>
                <a:srgbClr val="2C3B38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84370" y="3851337"/>
            <a:ext cx="35808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2C3B38"/>
                </a:solidFill>
              </a:rPr>
              <a:t>PUT YOUR TEXT HERE PUT YOUR TEXT HERE PUT YOUR TEXT HERE PUT YOUR TEXT HERE </a:t>
            </a:r>
            <a:endParaRPr lang="zh-CN" altLang="en-US" sz="2000" dirty="0" smtClean="0">
              <a:solidFill>
                <a:srgbClr val="2C3B38"/>
              </a:solidFill>
            </a:endParaRPr>
          </a:p>
          <a:p>
            <a:endParaRPr lang="zh-CN" altLang="en-US" sz="2000" dirty="0" smtClean="0">
              <a:solidFill>
                <a:srgbClr val="2C3B38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57976" y="1951630"/>
            <a:ext cx="1542197" cy="131018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457976" y="3690751"/>
            <a:ext cx="1542197" cy="131018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158853" y="2098568"/>
            <a:ext cx="35808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2C3B38"/>
                </a:solidFill>
              </a:rPr>
              <a:t>PUT YOUR TEXT HERE PUT YOUR TEXT HERE PUT YOUR TEXT HERE PUT YOUR TEXT HERE </a:t>
            </a:r>
            <a:endParaRPr lang="zh-CN" altLang="en-US" sz="2000" dirty="0" smtClean="0">
              <a:solidFill>
                <a:srgbClr val="2C3B38"/>
              </a:solidFill>
            </a:endParaRPr>
          </a:p>
          <a:p>
            <a:endParaRPr lang="zh-CN" altLang="en-US" sz="2000" dirty="0" smtClean="0">
              <a:solidFill>
                <a:srgbClr val="2C3B38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158853" y="3851337"/>
            <a:ext cx="35808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2C3B38"/>
                </a:solidFill>
              </a:rPr>
              <a:t>PUT YOUR TEXT HERE PUT YOUR TEXT HERE PUT YOUR TEXT HERE PUT YOUR TEXT HERE </a:t>
            </a:r>
            <a:endParaRPr lang="zh-CN" altLang="en-US" sz="2000" dirty="0" smtClean="0">
              <a:solidFill>
                <a:srgbClr val="2C3B38"/>
              </a:solidFill>
            </a:endParaRPr>
          </a:p>
          <a:p>
            <a:endParaRPr lang="zh-CN" altLang="en-US" sz="2000" dirty="0" smtClean="0">
              <a:solidFill>
                <a:srgbClr val="2C3B38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83493" y="840306"/>
            <a:ext cx="9525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2C3B38"/>
                </a:solidFill>
              </a:rPr>
              <a:t>PUT YOUR TEXT HERE PUT YOUR TEXT HERE PUT YOUR TEXT HERE PUT YOUR TEXT HERE </a:t>
            </a:r>
            <a:endParaRPr lang="zh-CN" altLang="en-US" sz="2000" dirty="0" smtClean="0">
              <a:solidFill>
                <a:srgbClr val="2C3B38"/>
              </a:solidFill>
            </a:endParaRPr>
          </a:p>
          <a:p>
            <a:endParaRPr lang="zh-CN" altLang="en-US" sz="2000" dirty="0" smtClean="0">
              <a:solidFill>
                <a:srgbClr val="2C3B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31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任意多边形 17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5437188" cy="6858000"/>
          </a:xfrm>
          <a:custGeom>
            <a:avLst/>
            <a:gdLst>
              <a:gd name="T0" fmla="*/ 0 w 5437991"/>
              <a:gd name="T1" fmla="*/ 0 h 6858000"/>
              <a:gd name="T2" fmla="*/ 5433976 w 5437991"/>
              <a:gd name="T3" fmla="*/ 0 h 6858000"/>
              <a:gd name="T4" fmla="*/ 1631922 w 5437991"/>
              <a:gd name="T5" fmla="*/ 6858000 h 6858000"/>
              <a:gd name="T6" fmla="*/ 0 w 5437991"/>
              <a:gd name="T7" fmla="*/ 6858000 h 6858000"/>
              <a:gd name="T8" fmla="*/ 0 w 5437991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37991" h="6858000">
                <a:moveTo>
                  <a:pt x="0" y="0"/>
                </a:moveTo>
                <a:lnTo>
                  <a:pt x="5437991" y="0"/>
                </a:lnTo>
                <a:lnTo>
                  <a:pt x="163312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5" name="Text Box 20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84264" y="1122632"/>
            <a:ext cx="18113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rgbClr val="2C3B38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TEXT</a:t>
            </a:r>
            <a:endParaRPr lang="zh-CN" altLang="en-US" sz="2400" dirty="0">
              <a:solidFill>
                <a:srgbClr val="2C3B38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cxnSp>
        <p:nvCxnSpPr>
          <p:cNvPr id="3077" name="直接连接符 22"/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>
            <a:off x="2095501" y="1628775"/>
            <a:ext cx="2430463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24"/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2844800" y="534989"/>
            <a:ext cx="0" cy="2124075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9" name="椭圆 2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789364" y="1955799"/>
            <a:ext cx="736600" cy="735012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80" name="椭圆 2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306764" y="2813049"/>
            <a:ext cx="736600" cy="7366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81" name="椭圆 2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843214" y="3690936"/>
            <a:ext cx="735012" cy="7366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82" name="椭圆 3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370139" y="4559299"/>
            <a:ext cx="735012" cy="735012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83" name="椭圆 3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843339" y="2008186"/>
            <a:ext cx="628650" cy="630238"/>
          </a:xfrm>
          <a:prstGeom prst="ellipse">
            <a:avLst/>
          </a:prstGeom>
          <a:solidFill>
            <a:srgbClr val="2C3B38"/>
          </a:solidFill>
          <a:ln>
            <a:noFill/>
          </a:ln>
          <a:extLst/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3084" name="椭圆 3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359151" y="2867024"/>
            <a:ext cx="630238" cy="628650"/>
          </a:xfrm>
          <a:prstGeom prst="ellipse">
            <a:avLst/>
          </a:prstGeom>
          <a:solidFill>
            <a:srgbClr val="2C3B38"/>
          </a:solidFill>
          <a:ln>
            <a:noFill/>
          </a:ln>
          <a:extLst/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3085" name="椭圆 33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895601" y="3743325"/>
            <a:ext cx="630238" cy="630237"/>
          </a:xfrm>
          <a:prstGeom prst="ellipse">
            <a:avLst/>
          </a:prstGeom>
          <a:solidFill>
            <a:srgbClr val="2C3B38"/>
          </a:solidFill>
          <a:ln>
            <a:noFill/>
          </a:ln>
          <a:extLst/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3086" name="椭圆 3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422526" y="4603750"/>
            <a:ext cx="630238" cy="630237"/>
          </a:xfrm>
          <a:prstGeom prst="ellipse">
            <a:avLst/>
          </a:prstGeom>
          <a:solidFill>
            <a:srgbClr val="2C3B38"/>
          </a:solidFill>
          <a:ln>
            <a:noFill/>
          </a:ln>
          <a:extLst/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525964" y="2105561"/>
            <a:ext cx="6201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2C3B38"/>
                </a:solidFill>
              </a:rPr>
              <a:t>PUT YOUR TEXT HERE PUT YOUR TEXT HERE PUT YOUR TEXT HERE PUT YOUR TEXT HERE </a:t>
            </a:r>
            <a:endParaRPr lang="zh-CN" altLang="en-US" sz="2000" dirty="0" smtClean="0">
              <a:solidFill>
                <a:srgbClr val="2C3B38"/>
              </a:solidFill>
            </a:endParaRPr>
          </a:p>
          <a:p>
            <a:endParaRPr lang="zh-CN" altLang="en-US" sz="2000" dirty="0" smtClean="0">
              <a:solidFill>
                <a:srgbClr val="2C3B38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095751" y="3027432"/>
            <a:ext cx="6201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2C3B38"/>
                </a:solidFill>
              </a:rPr>
              <a:t>PUT YOUR TEXT HERE PUT YOUR TEXT HERE PUT YOUR TEXT HERE PUT YOUR TEXT HERE </a:t>
            </a:r>
            <a:endParaRPr lang="zh-CN" altLang="en-US" sz="2000" dirty="0" smtClean="0">
              <a:solidFill>
                <a:srgbClr val="2C3B38"/>
              </a:solidFill>
            </a:endParaRPr>
          </a:p>
          <a:p>
            <a:endParaRPr lang="zh-CN" altLang="en-US" sz="2000" dirty="0" smtClean="0">
              <a:solidFill>
                <a:srgbClr val="2C3B38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607277" y="3909713"/>
            <a:ext cx="6201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2C3B38"/>
                </a:solidFill>
              </a:rPr>
              <a:t>PUT YOUR TEXT HERE PUT YOUR TEXT HERE PUT YOUR TEXT HERE PUT YOUR TEXT HERE </a:t>
            </a:r>
            <a:endParaRPr lang="zh-CN" altLang="en-US" sz="2000" dirty="0" smtClean="0">
              <a:solidFill>
                <a:srgbClr val="2C3B38"/>
              </a:solidFill>
            </a:endParaRPr>
          </a:p>
          <a:p>
            <a:endParaRPr lang="zh-CN" altLang="en-US" sz="2000" dirty="0" smtClean="0">
              <a:solidFill>
                <a:srgbClr val="2C3B38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172540" y="4796372"/>
            <a:ext cx="6201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2C3B38"/>
                </a:solidFill>
              </a:rPr>
              <a:t>PUT YOUR TEXT HERE PUT YOUR TEXT HERE PUT YOUR TEXT HERE PUT YOUR TEXT HERE </a:t>
            </a:r>
            <a:endParaRPr lang="zh-CN" altLang="en-US" sz="2000" dirty="0" smtClean="0">
              <a:solidFill>
                <a:srgbClr val="2C3B38"/>
              </a:solidFill>
            </a:endParaRPr>
          </a:p>
          <a:p>
            <a:endParaRPr lang="zh-CN" altLang="en-US" sz="2000" dirty="0" smtClean="0">
              <a:solidFill>
                <a:srgbClr val="2C3B38"/>
              </a:solidFill>
            </a:endParaRPr>
          </a:p>
        </p:txBody>
      </p:sp>
      <p:sp>
        <p:nvSpPr>
          <p:cNvPr id="28" name="Text Box 20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066803" y="1904476"/>
            <a:ext cx="18113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rgbClr val="2C3B38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HERT</a:t>
            </a:r>
            <a:endParaRPr lang="zh-CN" altLang="en-US" sz="2400" dirty="0">
              <a:solidFill>
                <a:srgbClr val="2C3B38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958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13445" y="2664357"/>
            <a:ext cx="25794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</a:rPr>
              <a:t>THANK YOU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23" name="KSO_Shape"/>
          <p:cNvSpPr/>
          <p:nvPr/>
        </p:nvSpPr>
        <p:spPr>
          <a:xfrm>
            <a:off x="4465660" y="1814583"/>
            <a:ext cx="3327211" cy="3269207"/>
          </a:xfrm>
          <a:custGeom>
            <a:avLst/>
            <a:gdLst>
              <a:gd name="connsiteX0" fmla="*/ 783208 w 1566416"/>
              <a:gd name="connsiteY0" fmla="*/ 1422400 h 1566416"/>
              <a:gd name="connsiteX1" fmla="*/ 855216 w 1566416"/>
              <a:gd name="connsiteY1" fmla="*/ 1494408 h 1566416"/>
              <a:gd name="connsiteX2" fmla="*/ 783208 w 1566416"/>
              <a:gd name="connsiteY2" fmla="*/ 1566416 h 1566416"/>
              <a:gd name="connsiteX3" fmla="*/ 711200 w 1566416"/>
              <a:gd name="connsiteY3" fmla="*/ 1494408 h 1566416"/>
              <a:gd name="connsiteX4" fmla="*/ 783208 w 1566416"/>
              <a:gd name="connsiteY4" fmla="*/ 1422400 h 1566416"/>
              <a:gd name="connsiteX5" fmla="*/ 967280 w 1566416"/>
              <a:gd name="connsiteY5" fmla="*/ 1398167 h 1566416"/>
              <a:gd name="connsiteX6" fmla="*/ 1039288 w 1566416"/>
              <a:gd name="connsiteY6" fmla="*/ 1470175 h 1566416"/>
              <a:gd name="connsiteX7" fmla="*/ 967280 w 1566416"/>
              <a:gd name="connsiteY7" fmla="*/ 1542183 h 1566416"/>
              <a:gd name="connsiteX8" fmla="*/ 895272 w 1566416"/>
              <a:gd name="connsiteY8" fmla="*/ 1470175 h 1566416"/>
              <a:gd name="connsiteX9" fmla="*/ 967280 w 1566416"/>
              <a:gd name="connsiteY9" fmla="*/ 1398167 h 1566416"/>
              <a:gd name="connsiteX10" fmla="*/ 599136 w 1566416"/>
              <a:gd name="connsiteY10" fmla="*/ 1398167 h 1566416"/>
              <a:gd name="connsiteX11" fmla="*/ 671144 w 1566416"/>
              <a:gd name="connsiteY11" fmla="*/ 1470175 h 1566416"/>
              <a:gd name="connsiteX12" fmla="*/ 599136 w 1566416"/>
              <a:gd name="connsiteY12" fmla="*/ 1542183 h 1566416"/>
              <a:gd name="connsiteX13" fmla="*/ 527128 w 1566416"/>
              <a:gd name="connsiteY13" fmla="*/ 1470175 h 1566416"/>
              <a:gd name="connsiteX14" fmla="*/ 599136 w 1566416"/>
              <a:gd name="connsiteY14" fmla="*/ 1398167 h 1566416"/>
              <a:gd name="connsiteX15" fmla="*/ 1138808 w 1566416"/>
              <a:gd name="connsiteY15" fmla="*/ 1327117 h 1566416"/>
              <a:gd name="connsiteX16" fmla="*/ 1210816 w 1566416"/>
              <a:gd name="connsiteY16" fmla="*/ 1399125 h 1566416"/>
              <a:gd name="connsiteX17" fmla="*/ 1138808 w 1566416"/>
              <a:gd name="connsiteY17" fmla="*/ 1471133 h 1566416"/>
              <a:gd name="connsiteX18" fmla="*/ 1066800 w 1566416"/>
              <a:gd name="connsiteY18" fmla="*/ 1399125 h 1566416"/>
              <a:gd name="connsiteX19" fmla="*/ 1138808 w 1566416"/>
              <a:gd name="connsiteY19" fmla="*/ 1327117 h 1566416"/>
              <a:gd name="connsiteX20" fmla="*/ 427608 w 1566416"/>
              <a:gd name="connsiteY20" fmla="*/ 1327117 h 1566416"/>
              <a:gd name="connsiteX21" fmla="*/ 499616 w 1566416"/>
              <a:gd name="connsiteY21" fmla="*/ 1399125 h 1566416"/>
              <a:gd name="connsiteX22" fmla="*/ 427608 w 1566416"/>
              <a:gd name="connsiteY22" fmla="*/ 1471133 h 1566416"/>
              <a:gd name="connsiteX23" fmla="*/ 355600 w 1566416"/>
              <a:gd name="connsiteY23" fmla="*/ 1399125 h 1566416"/>
              <a:gd name="connsiteX24" fmla="*/ 427608 w 1566416"/>
              <a:gd name="connsiteY24" fmla="*/ 1327117 h 1566416"/>
              <a:gd name="connsiteX25" fmla="*/ 1286102 w 1566416"/>
              <a:gd name="connsiteY25" fmla="*/ 1214094 h 1566416"/>
              <a:gd name="connsiteX26" fmla="*/ 1358110 w 1566416"/>
              <a:gd name="connsiteY26" fmla="*/ 1286102 h 1566416"/>
              <a:gd name="connsiteX27" fmla="*/ 1286102 w 1566416"/>
              <a:gd name="connsiteY27" fmla="*/ 1358110 h 1566416"/>
              <a:gd name="connsiteX28" fmla="*/ 1214094 w 1566416"/>
              <a:gd name="connsiteY28" fmla="*/ 1286102 h 1566416"/>
              <a:gd name="connsiteX29" fmla="*/ 1286102 w 1566416"/>
              <a:gd name="connsiteY29" fmla="*/ 1214094 h 1566416"/>
              <a:gd name="connsiteX30" fmla="*/ 280314 w 1566416"/>
              <a:gd name="connsiteY30" fmla="*/ 1214094 h 1566416"/>
              <a:gd name="connsiteX31" fmla="*/ 352322 w 1566416"/>
              <a:gd name="connsiteY31" fmla="*/ 1286102 h 1566416"/>
              <a:gd name="connsiteX32" fmla="*/ 280314 w 1566416"/>
              <a:gd name="connsiteY32" fmla="*/ 1358110 h 1566416"/>
              <a:gd name="connsiteX33" fmla="*/ 208306 w 1566416"/>
              <a:gd name="connsiteY33" fmla="*/ 1286102 h 1566416"/>
              <a:gd name="connsiteX34" fmla="*/ 280314 w 1566416"/>
              <a:gd name="connsiteY34" fmla="*/ 1214094 h 1566416"/>
              <a:gd name="connsiteX35" fmla="*/ 1399125 w 1566416"/>
              <a:gd name="connsiteY35" fmla="*/ 1066800 h 1566416"/>
              <a:gd name="connsiteX36" fmla="*/ 1471133 w 1566416"/>
              <a:gd name="connsiteY36" fmla="*/ 1138808 h 1566416"/>
              <a:gd name="connsiteX37" fmla="*/ 1399125 w 1566416"/>
              <a:gd name="connsiteY37" fmla="*/ 1210816 h 1566416"/>
              <a:gd name="connsiteX38" fmla="*/ 1327117 w 1566416"/>
              <a:gd name="connsiteY38" fmla="*/ 1138808 h 1566416"/>
              <a:gd name="connsiteX39" fmla="*/ 1399125 w 1566416"/>
              <a:gd name="connsiteY39" fmla="*/ 1066800 h 1566416"/>
              <a:gd name="connsiteX40" fmla="*/ 167291 w 1566416"/>
              <a:gd name="connsiteY40" fmla="*/ 1066800 h 1566416"/>
              <a:gd name="connsiteX41" fmla="*/ 239299 w 1566416"/>
              <a:gd name="connsiteY41" fmla="*/ 1138808 h 1566416"/>
              <a:gd name="connsiteX42" fmla="*/ 167291 w 1566416"/>
              <a:gd name="connsiteY42" fmla="*/ 1210816 h 1566416"/>
              <a:gd name="connsiteX43" fmla="*/ 95283 w 1566416"/>
              <a:gd name="connsiteY43" fmla="*/ 1138808 h 1566416"/>
              <a:gd name="connsiteX44" fmla="*/ 167291 w 1566416"/>
              <a:gd name="connsiteY44" fmla="*/ 1066800 h 1566416"/>
              <a:gd name="connsiteX45" fmla="*/ 1470175 w 1566416"/>
              <a:gd name="connsiteY45" fmla="*/ 895272 h 1566416"/>
              <a:gd name="connsiteX46" fmla="*/ 1542183 w 1566416"/>
              <a:gd name="connsiteY46" fmla="*/ 967280 h 1566416"/>
              <a:gd name="connsiteX47" fmla="*/ 1470175 w 1566416"/>
              <a:gd name="connsiteY47" fmla="*/ 1039288 h 1566416"/>
              <a:gd name="connsiteX48" fmla="*/ 1398167 w 1566416"/>
              <a:gd name="connsiteY48" fmla="*/ 967280 h 1566416"/>
              <a:gd name="connsiteX49" fmla="*/ 1470175 w 1566416"/>
              <a:gd name="connsiteY49" fmla="*/ 895272 h 1566416"/>
              <a:gd name="connsiteX50" fmla="*/ 96242 w 1566416"/>
              <a:gd name="connsiteY50" fmla="*/ 895272 h 1566416"/>
              <a:gd name="connsiteX51" fmla="*/ 168250 w 1566416"/>
              <a:gd name="connsiteY51" fmla="*/ 967280 h 1566416"/>
              <a:gd name="connsiteX52" fmla="*/ 96242 w 1566416"/>
              <a:gd name="connsiteY52" fmla="*/ 1039288 h 1566416"/>
              <a:gd name="connsiteX53" fmla="*/ 24234 w 1566416"/>
              <a:gd name="connsiteY53" fmla="*/ 967280 h 1566416"/>
              <a:gd name="connsiteX54" fmla="*/ 96242 w 1566416"/>
              <a:gd name="connsiteY54" fmla="*/ 895272 h 1566416"/>
              <a:gd name="connsiteX55" fmla="*/ 1494408 w 1566416"/>
              <a:gd name="connsiteY55" fmla="*/ 711200 h 1566416"/>
              <a:gd name="connsiteX56" fmla="*/ 1566416 w 1566416"/>
              <a:gd name="connsiteY56" fmla="*/ 783208 h 1566416"/>
              <a:gd name="connsiteX57" fmla="*/ 1494408 w 1566416"/>
              <a:gd name="connsiteY57" fmla="*/ 855216 h 1566416"/>
              <a:gd name="connsiteX58" fmla="*/ 1422400 w 1566416"/>
              <a:gd name="connsiteY58" fmla="*/ 783208 h 1566416"/>
              <a:gd name="connsiteX59" fmla="*/ 1494408 w 1566416"/>
              <a:gd name="connsiteY59" fmla="*/ 711200 h 1566416"/>
              <a:gd name="connsiteX60" fmla="*/ 72008 w 1566416"/>
              <a:gd name="connsiteY60" fmla="*/ 711200 h 1566416"/>
              <a:gd name="connsiteX61" fmla="*/ 144016 w 1566416"/>
              <a:gd name="connsiteY61" fmla="*/ 783208 h 1566416"/>
              <a:gd name="connsiteX62" fmla="*/ 72008 w 1566416"/>
              <a:gd name="connsiteY62" fmla="*/ 855216 h 1566416"/>
              <a:gd name="connsiteX63" fmla="*/ 0 w 1566416"/>
              <a:gd name="connsiteY63" fmla="*/ 783208 h 1566416"/>
              <a:gd name="connsiteX64" fmla="*/ 72008 w 1566416"/>
              <a:gd name="connsiteY64" fmla="*/ 711200 h 1566416"/>
              <a:gd name="connsiteX65" fmla="*/ 1470175 w 1566416"/>
              <a:gd name="connsiteY65" fmla="*/ 527128 h 1566416"/>
              <a:gd name="connsiteX66" fmla="*/ 1542183 w 1566416"/>
              <a:gd name="connsiteY66" fmla="*/ 599136 h 1566416"/>
              <a:gd name="connsiteX67" fmla="*/ 1470175 w 1566416"/>
              <a:gd name="connsiteY67" fmla="*/ 671144 h 1566416"/>
              <a:gd name="connsiteX68" fmla="*/ 1398167 w 1566416"/>
              <a:gd name="connsiteY68" fmla="*/ 599136 h 1566416"/>
              <a:gd name="connsiteX69" fmla="*/ 1470175 w 1566416"/>
              <a:gd name="connsiteY69" fmla="*/ 527128 h 1566416"/>
              <a:gd name="connsiteX70" fmla="*/ 96242 w 1566416"/>
              <a:gd name="connsiteY70" fmla="*/ 527128 h 1566416"/>
              <a:gd name="connsiteX71" fmla="*/ 168250 w 1566416"/>
              <a:gd name="connsiteY71" fmla="*/ 599136 h 1566416"/>
              <a:gd name="connsiteX72" fmla="*/ 96242 w 1566416"/>
              <a:gd name="connsiteY72" fmla="*/ 671144 h 1566416"/>
              <a:gd name="connsiteX73" fmla="*/ 24234 w 1566416"/>
              <a:gd name="connsiteY73" fmla="*/ 599136 h 1566416"/>
              <a:gd name="connsiteX74" fmla="*/ 96242 w 1566416"/>
              <a:gd name="connsiteY74" fmla="*/ 527128 h 1566416"/>
              <a:gd name="connsiteX75" fmla="*/ 1399125 w 1566416"/>
              <a:gd name="connsiteY75" fmla="*/ 355600 h 1566416"/>
              <a:gd name="connsiteX76" fmla="*/ 1471133 w 1566416"/>
              <a:gd name="connsiteY76" fmla="*/ 427608 h 1566416"/>
              <a:gd name="connsiteX77" fmla="*/ 1399125 w 1566416"/>
              <a:gd name="connsiteY77" fmla="*/ 499616 h 1566416"/>
              <a:gd name="connsiteX78" fmla="*/ 1327117 w 1566416"/>
              <a:gd name="connsiteY78" fmla="*/ 427608 h 1566416"/>
              <a:gd name="connsiteX79" fmla="*/ 1399125 w 1566416"/>
              <a:gd name="connsiteY79" fmla="*/ 355600 h 1566416"/>
              <a:gd name="connsiteX80" fmla="*/ 167291 w 1566416"/>
              <a:gd name="connsiteY80" fmla="*/ 355600 h 1566416"/>
              <a:gd name="connsiteX81" fmla="*/ 239299 w 1566416"/>
              <a:gd name="connsiteY81" fmla="*/ 427608 h 1566416"/>
              <a:gd name="connsiteX82" fmla="*/ 167291 w 1566416"/>
              <a:gd name="connsiteY82" fmla="*/ 499616 h 1566416"/>
              <a:gd name="connsiteX83" fmla="*/ 95283 w 1566416"/>
              <a:gd name="connsiteY83" fmla="*/ 427608 h 1566416"/>
              <a:gd name="connsiteX84" fmla="*/ 167291 w 1566416"/>
              <a:gd name="connsiteY84" fmla="*/ 355600 h 1566416"/>
              <a:gd name="connsiteX85" fmla="*/ 1286102 w 1566416"/>
              <a:gd name="connsiteY85" fmla="*/ 208305 h 1566416"/>
              <a:gd name="connsiteX86" fmla="*/ 1358110 w 1566416"/>
              <a:gd name="connsiteY86" fmla="*/ 280313 h 1566416"/>
              <a:gd name="connsiteX87" fmla="*/ 1286102 w 1566416"/>
              <a:gd name="connsiteY87" fmla="*/ 352321 h 1566416"/>
              <a:gd name="connsiteX88" fmla="*/ 1214094 w 1566416"/>
              <a:gd name="connsiteY88" fmla="*/ 280313 h 1566416"/>
              <a:gd name="connsiteX89" fmla="*/ 1286102 w 1566416"/>
              <a:gd name="connsiteY89" fmla="*/ 208305 h 1566416"/>
              <a:gd name="connsiteX90" fmla="*/ 280314 w 1566416"/>
              <a:gd name="connsiteY90" fmla="*/ 208305 h 1566416"/>
              <a:gd name="connsiteX91" fmla="*/ 352322 w 1566416"/>
              <a:gd name="connsiteY91" fmla="*/ 280313 h 1566416"/>
              <a:gd name="connsiteX92" fmla="*/ 280314 w 1566416"/>
              <a:gd name="connsiteY92" fmla="*/ 352321 h 1566416"/>
              <a:gd name="connsiteX93" fmla="*/ 208306 w 1566416"/>
              <a:gd name="connsiteY93" fmla="*/ 280313 h 1566416"/>
              <a:gd name="connsiteX94" fmla="*/ 280314 w 1566416"/>
              <a:gd name="connsiteY94" fmla="*/ 208305 h 1566416"/>
              <a:gd name="connsiteX95" fmla="*/ 1138808 w 1566416"/>
              <a:gd name="connsiteY95" fmla="*/ 95283 h 1566416"/>
              <a:gd name="connsiteX96" fmla="*/ 1210816 w 1566416"/>
              <a:gd name="connsiteY96" fmla="*/ 167291 h 1566416"/>
              <a:gd name="connsiteX97" fmla="*/ 1138808 w 1566416"/>
              <a:gd name="connsiteY97" fmla="*/ 239299 h 1566416"/>
              <a:gd name="connsiteX98" fmla="*/ 1066800 w 1566416"/>
              <a:gd name="connsiteY98" fmla="*/ 167291 h 1566416"/>
              <a:gd name="connsiteX99" fmla="*/ 1138808 w 1566416"/>
              <a:gd name="connsiteY99" fmla="*/ 95283 h 1566416"/>
              <a:gd name="connsiteX100" fmla="*/ 427608 w 1566416"/>
              <a:gd name="connsiteY100" fmla="*/ 95283 h 1566416"/>
              <a:gd name="connsiteX101" fmla="*/ 499616 w 1566416"/>
              <a:gd name="connsiteY101" fmla="*/ 167291 h 1566416"/>
              <a:gd name="connsiteX102" fmla="*/ 427608 w 1566416"/>
              <a:gd name="connsiteY102" fmla="*/ 239299 h 1566416"/>
              <a:gd name="connsiteX103" fmla="*/ 355600 w 1566416"/>
              <a:gd name="connsiteY103" fmla="*/ 167291 h 1566416"/>
              <a:gd name="connsiteX104" fmla="*/ 427608 w 1566416"/>
              <a:gd name="connsiteY104" fmla="*/ 95283 h 1566416"/>
              <a:gd name="connsiteX105" fmla="*/ 967280 w 1566416"/>
              <a:gd name="connsiteY105" fmla="*/ 24233 h 1566416"/>
              <a:gd name="connsiteX106" fmla="*/ 1039288 w 1566416"/>
              <a:gd name="connsiteY106" fmla="*/ 96241 h 1566416"/>
              <a:gd name="connsiteX107" fmla="*/ 967280 w 1566416"/>
              <a:gd name="connsiteY107" fmla="*/ 168249 h 1566416"/>
              <a:gd name="connsiteX108" fmla="*/ 895272 w 1566416"/>
              <a:gd name="connsiteY108" fmla="*/ 96241 h 1566416"/>
              <a:gd name="connsiteX109" fmla="*/ 967280 w 1566416"/>
              <a:gd name="connsiteY109" fmla="*/ 24233 h 1566416"/>
              <a:gd name="connsiteX110" fmla="*/ 599136 w 1566416"/>
              <a:gd name="connsiteY110" fmla="*/ 24233 h 1566416"/>
              <a:gd name="connsiteX111" fmla="*/ 671144 w 1566416"/>
              <a:gd name="connsiteY111" fmla="*/ 96241 h 1566416"/>
              <a:gd name="connsiteX112" fmla="*/ 599136 w 1566416"/>
              <a:gd name="connsiteY112" fmla="*/ 168249 h 1566416"/>
              <a:gd name="connsiteX113" fmla="*/ 527128 w 1566416"/>
              <a:gd name="connsiteY113" fmla="*/ 96241 h 1566416"/>
              <a:gd name="connsiteX114" fmla="*/ 599136 w 1566416"/>
              <a:gd name="connsiteY114" fmla="*/ 24233 h 1566416"/>
              <a:gd name="connsiteX115" fmla="*/ 783208 w 1566416"/>
              <a:gd name="connsiteY115" fmla="*/ 0 h 1566416"/>
              <a:gd name="connsiteX116" fmla="*/ 855216 w 1566416"/>
              <a:gd name="connsiteY116" fmla="*/ 72008 h 1566416"/>
              <a:gd name="connsiteX117" fmla="*/ 783208 w 1566416"/>
              <a:gd name="connsiteY117" fmla="*/ 144016 h 1566416"/>
              <a:gd name="connsiteX118" fmla="*/ 711200 w 1566416"/>
              <a:gd name="connsiteY118" fmla="*/ 72008 h 1566416"/>
              <a:gd name="connsiteX119" fmla="*/ 783208 w 1566416"/>
              <a:gd name="connsiteY119" fmla="*/ 0 h 156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1566416" h="1566416">
                <a:moveTo>
                  <a:pt x="783208" y="1422400"/>
                </a:moveTo>
                <a:cubicBezTo>
                  <a:pt x="822977" y="1422400"/>
                  <a:pt x="855216" y="1454639"/>
                  <a:pt x="855216" y="1494408"/>
                </a:cubicBezTo>
                <a:cubicBezTo>
                  <a:pt x="855216" y="1534177"/>
                  <a:pt x="822977" y="1566416"/>
                  <a:pt x="783208" y="1566416"/>
                </a:cubicBezTo>
                <a:cubicBezTo>
                  <a:pt x="743439" y="1566416"/>
                  <a:pt x="711200" y="1534177"/>
                  <a:pt x="711200" y="1494408"/>
                </a:cubicBezTo>
                <a:cubicBezTo>
                  <a:pt x="711200" y="1454639"/>
                  <a:pt x="743439" y="1422400"/>
                  <a:pt x="783208" y="1422400"/>
                </a:cubicBezTo>
                <a:close/>
                <a:moveTo>
                  <a:pt x="967280" y="1398167"/>
                </a:moveTo>
                <a:cubicBezTo>
                  <a:pt x="1007049" y="1398167"/>
                  <a:pt x="1039288" y="1430406"/>
                  <a:pt x="1039288" y="1470175"/>
                </a:cubicBezTo>
                <a:cubicBezTo>
                  <a:pt x="1039288" y="1509944"/>
                  <a:pt x="1007049" y="1542183"/>
                  <a:pt x="967280" y="1542183"/>
                </a:cubicBezTo>
                <a:cubicBezTo>
                  <a:pt x="927511" y="1542183"/>
                  <a:pt x="895272" y="1509944"/>
                  <a:pt x="895272" y="1470175"/>
                </a:cubicBezTo>
                <a:cubicBezTo>
                  <a:pt x="895272" y="1430406"/>
                  <a:pt x="927511" y="1398167"/>
                  <a:pt x="967280" y="1398167"/>
                </a:cubicBezTo>
                <a:close/>
                <a:moveTo>
                  <a:pt x="599136" y="1398167"/>
                </a:moveTo>
                <a:cubicBezTo>
                  <a:pt x="638905" y="1398167"/>
                  <a:pt x="671144" y="1430406"/>
                  <a:pt x="671144" y="1470175"/>
                </a:cubicBezTo>
                <a:cubicBezTo>
                  <a:pt x="671144" y="1509944"/>
                  <a:pt x="638905" y="1542183"/>
                  <a:pt x="599136" y="1542183"/>
                </a:cubicBezTo>
                <a:cubicBezTo>
                  <a:pt x="559367" y="1542183"/>
                  <a:pt x="527128" y="1509944"/>
                  <a:pt x="527128" y="1470175"/>
                </a:cubicBezTo>
                <a:cubicBezTo>
                  <a:pt x="527128" y="1430406"/>
                  <a:pt x="559367" y="1398167"/>
                  <a:pt x="599136" y="1398167"/>
                </a:cubicBezTo>
                <a:close/>
                <a:moveTo>
                  <a:pt x="1138808" y="1327117"/>
                </a:moveTo>
                <a:cubicBezTo>
                  <a:pt x="1178577" y="1327117"/>
                  <a:pt x="1210816" y="1359356"/>
                  <a:pt x="1210816" y="1399125"/>
                </a:cubicBezTo>
                <a:cubicBezTo>
                  <a:pt x="1210816" y="1438894"/>
                  <a:pt x="1178577" y="1471133"/>
                  <a:pt x="1138808" y="1471133"/>
                </a:cubicBezTo>
                <a:cubicBezTo>
                  <a:pt x="1099039" y="1471133"/>
                  <a:pt x="1066800" y="1438894"/>
                  <a:pt x="1066800" y="1399125"/>
                </a:cubicBezTo>
                <a:cubicBezTo>
                  <a:pt x="1066800" y="1359356"/>
                  <a:pt x="1099039" y="1327117"/>
                  <a:pt x="1138808" y="1327117"/>
                </a:cubicBezTo>
                <a:close/>
                <a:moveTo>
                  <a:pt x="427608" y="1327117"/>
                </a:moveTo>
                <a:cubicBezTo>
                  <a:pt x="467377" y="1327117"/>
                  <a:pt x="499616" y="1359356"/>
                  <a:pt x="499616" y="1399125"/>
                </a:cubicBezTo>
                <a:cubicBezTo>
                  <a:pt x="499616" y="1438894"/>
                  <a:pt x="467377" y="1471133"/>
                  <a:pt x="427608" y="1471133"/>
                </a:cubicBezTo>
                <a:cubicBezTo>
                  <a:pt x="387839" y="1471133"/>
                  <a:pt x="355600" y="1438894"/>
                  <a:pt x="355600" y="1399125"/>
                </a:cubicBezTo>
                <a:cubicBezTo>
                  <a:pt x="355600" y="1359356"/>
                  <a:pt x="387839" y="1327117"/>
                  <a:pt x="427608" y="1327117"/>
                </a:cubicBezTo>
                <a:close/>
                <a:moveTo>
                  <a:pt x="1286102" y="1214094"/>
                </a:moveTo>
                <a:cubicBezTo>
                  <a:pt x="1325871" y="1214094"/>
                  <a:pt x="1358110" y="1246333"/>
                  <a:pt x="1358110" y="1286102"/>
                </a:cubicBezTo>
                <a:cubicBezTo>
                  <a:pt x="1358110" y="1325871"/>
                  <a:pt x="1325871" y="1358110"/>
                  <a:pt x="1286102" y="1358110"/>
                </a:cubicBezTo>
                <a:cubicBezTo>
                  <a:pt x="1246333" y="1358110"/>
                  <a:pt x="1214094" y="1325871"/>
                  <a:pt x="1214094" y="1286102"/>
                </a:cubicBezTo>
                <a:cubicBezTo>
                  <a:pt x="1214094" y="1246333"/>
                  <a:pt x="1246333" y="1214094"/>
                  <a:pt x="1286102" y="1214094"/>
                </a:cubicBezTo>
                <a:close/>
                <a:moveTo>
                  <a:pt x="280314" y="1214094"/>
                </a:moveTo>
                <a:cubicBezTo>
                  <a:pt x="320083" y="1214094"/>
                  <a:pt x="352322" y="1246333"/>
                  <a:pt x="352322" y="1286102"/>
                </a:cubicBezTo>
                <a:cubicBezTo>
                  <a:pt x="352322" y="1325871"/>
                  <a:pt x="320083" y="1358110"/>
                  <a:pt x="280314" y="1358110"/>
                </a:cubicBezTo>
                <a:cubicBezTo>
                  <a:pt x="240545" y="1358110"/>
                  <a:pt x="208306" y="1325871"/>
                  <a:pt x="208306" y="1286102"/>
                </a:cubicBezTo>
                <a:cubicBezTo>
                  <a:pt x="208306" y="1246333"/>
                  <a:pt x="240545" y="1214094"/>
                  <a:pt x="280314" y="1214094"/>
                </a:cubicBezTo>
                <a:close/>
                <a:moveTo>
                  <a:pt x="1399125" y="1066800"/>
                </a:moveTo>
                <a:cubicBezTo>
                  <a:pt x="1438894" y="1066800"/>
                  <a:pt x="1471133" y="1099039"/>
                  <a:pt x="1471133" y="1138808"/>
                </a:cubicBezTo>
                <a:cubicBezTo>
                  <a:pt x="1471133" y="1178577"/>
                  <a:pt x="1438894" y="1210816"/>
                  <a:pt x="1399125" y="1210816"/>
                </a:cubicBezTo>
                <a:cubicBezTo>
                  <a:pt x="1359356" y="1210816"/>
                  <a:pt x="1327117" y="1178577"/>
                  <a:pt x="1327117" y="1138808"/>
                </a:cubicBezTo>
                <a:cubicBezTo>
                  <a:pt x="1327117" y="1099039"/>
                  <a:pt x="1359356" y="1066800"/>
                  <a:pt x="1399125" y="1066800"/>
                </a:cubicBezTo>
                <a:close/>
                <a:moveTo>
                  <a:pt x="167291" y="1066800"/>
                </a:moveTo>
                <a:cubicBezTo>
                  <a:pt x="207060" y="1066800"/>
                  <a:pt x="239299" y="1099039"/>
                  <a:pt x="239299" y="1138808"/>
                </a:cubicBezTo>
                <a:cubicBezTo>
                  <a:pt x="239299" y="1178577"/>
                  <a:pt x="207060" y="1210816"/>
                  <a:pt x="167291" y="1210816"/>
                </a:cubicBezTo>
                <a:cubicBezTo>
                  <a:pt x="127522" y="1210816"/>
                  <a:pt x="95283" y="1178577"/>
                  <a:pt x="95283" y="1138808"/>
                </a:cubicBezTo>
                <a:cubicBezTo>
                  <a:pt x="95283" y="1099039"/>
                  <a:pt x="127522" y="1066800"/>
                  <a:pt x="167291" y="1066800"/>
                </a:cubicBezTo>
                <a:close/>
                <a:moveTo>
                  <a:pt x="1470175" y="895272"/>
                </a:moveTo>
                <a:cubicBezTo>
                  <a:pt x="1509944" y="895272"/>
                  <a:pt x="1542183" y="927511"/>
                  <a:pt x="1542183" y="967280"/>
                </a:cubicBezTo>
                <a:cubicBezTo>
                  <a:pt x="1542183" y="1007049"/>
                  <a:pt x="1509944" y="1039288"/>
                  <a:pt x="1470175" y="1039288"/>
                </a:cubicBezTo>
                <a:cubicBezTo>
                  <a:pt x="1430406" y="1039288"/>
                  <a:pt x="1398167" y="1007049"/>
                  <a:pt x="1398167" y="967280"/>
                </a:cubicBezTo>
                <a:cubicBezTo>
                  <a:pt x="1398167" y="927511"/>
                  <a:pt x="1430406" y="895272"/>
                  <a:pt x="1470175" y="895272"/>
                </a:cubicBezTo>
                <a:close/>
                <a:moveTo>
                  <a:pt x="96242" y="895272"/>
                </a:moveTo>
                <a:cubicBezTo>
                  <a:pt x="136011" y="895272"/>
                  <a:pt x="168250" y="927511"/>
                  <a:pt x="168250" y="967280"/>
                </a:cubicBezTo>
                <a:cubicBezTo>
                  <a:pt x="168250" y="1007049"/>
                  <a:pt x="136011" y="1039288"/>
                  <a:pt x="96242" y="1039288"/>
                </a:cubicBezTo>
                <a:cubicBezTo>
                  <a:pt x="56473" y="1039288"/>
                  <a:pt x="24234" y="1007049"/>
                  <a:pt x="24234" y="967280"/>
                </a:cubicBezTo>
                <a:cubicBezTo>
                  <a:pt x="24234" y="927511"/>
                  <a:pt x="56473" y="895272"/>
                  <a:pt x="96242" y="895272"/>
                </a:cubicBezTo>
                <a:close/>
                <a:moveTo>
                  <a:pt x="1494408" y="711200"/>
                </a:moveTo>
                <a:cubicBezTo>
                  <a:pt x="1534177" y="711200"/>
                  <a:pt x="1566416" y="743439"/>
                  <a:pt x="1566416" y="783208"/>
                </a:cubicBezTo>
                <a:cubicBezTo>
                  <a:pt x="1566416" y="822977"/>
                  <a:pt x="1534177" y="855216"/>
                  <a:pt x="1494408" y="855216"/>
                </a:cubicBezTo>
                <a:cubicBezTo>
                  <a:pt x="1454639" y="855216"/>
                  <a:pt x="1422400" y="822977"/>
                  <a:pt x="1422400" y="783208"/>
                </a:cubicBezTo>
                <a:cubicBezTo>
                  <a:pt x="1422400" y="743439"/>
                  <a:pt x="1454639" y="711200"/>
                  <a:pt x="1494408" y="711200"/>
                </a:cubicBezTo>
                <a:close/>
                <a:moveTo>
                  <a:pt x="72008" y="711200"/>
                </a:moveTo>
                <a:cubicBezTo>
                  <a:pt x="111777" y="711200"/>
                  <a:pt x="144016" y="743439"/>
                  <a:pt x="144016" y="783208"/>
                </a:cubicBezTo>
                <a:cubicBezTo>
                  <a:pt x="144016" y="822977"/>
                  <a:pt x="111777" y="855216"/>
                  <a:pt x="72008" y="855216"/>
                </a:cubicBezTo>
                <a:cubicBezTo>
                  <a:pt x="32239" y="855216"/>
                  <a:pt x="0" y="822977"/>
                  <a:pt x="0" y="783208"/>
                </a:cubicBezTo>
                <a:cubicBezTo>
                  <a:pt x="0" y="743439"/>
                  <a:pt x="32239" y="711200"/>
                  <a:pt x="72008" y="711200"/>
                </a:cubicBezTo>
                <a:close/>
                <a:moveTo>
                  <a:pt x="1470175" y="527128"/>
                </a:moveTo>
                <a:cubicBezTo>
                  <a:pt x="1509944" y="527128"/>
                  <a:pt x="1542183" y="559367"/>
                  <a:pt x="1542183" y="599136"/>
                </a:cubicBezTo>
                <a:cubicBezTo>
                  <a:pt x="1542183" y="638905"/>
                  <a:pt x="1509944" y="671144"/>
                  <a:pt x="1470175" y="671144"/>
                </a:cubicBezTo>
                <a:cubicBezTo>
                  <a:pt x="1430406" y="671144"/>
                  <a:pt x="1398167" y="638905"/>
                  <a:pt x="1398167" y="599136"/>
                </a:cubicBezTo>
                <a:cubicBezTo>
                  <a:pt x="1398167" y="559367"/>
                  <a:pt x="1430406" y="527128"/>
                  <a:pt x="1470175" y="527128"/>
                </a:cubicBezTo>
                <a:close/>
                <a:moveTo>
                  <a:pt x="96242" y="527128"/>
                </a:moveTo>
                <a:cubicBezTo>
                  <a:pt x="136011" y="527128"/>
                  <a:pt x="168250" y="559367"/>
                  <a:pt x="168250" y="599136"/>
                </a:cubicBezTo>
                <a:cubicBezTo>
                  <a:pt x="168250" y="638905"/>
                  <a:pt x="136011" y="671144"/>
                  <a:pt x="96242" y="671144"/>
                </a:cubicBezTo>
                <a:cubicBezTo>
                  <a:pt x="56473" y="671144"/>
                  <a:pt x="24234" y="638905"/>
                  <a:pt x="24234" y="599136"/>
                </a:cubicBezTo>
                <a:cubicBezTo>
                  <a:pt x="24234" y="559367"/>
                  <a:pt x="56473" y="527128"/>
                  <a:pt x="96242" y="527128"/>
                </a:cubicBezTo>
                <a:close/>
                <a:moveTo>
                  <a:pt x="1399125" y="355600"/>
                </a:moveTo>
                <a:cubicBezTo>
                  <a:pt x="1438894" y="355600"/>
                  <a:pt x="1471133" y="387839"/>
                  <a:pt x="1471133" y="427608"/>
                </a:cubicBezTo>
                <a:cubicBezTo>
                  <a:pt x="1471133" y="467377"/>
                  <a:pt x="1438894" y="499616"/>
                  <a:pt x="1399125" y="499616"/>
                </a:cubicBezTo>
                <a:cubicBezTo>
                  <a:pt x="1359356" y="499616"/>
                  <a:pt x="1327117" y="467377"/>
                  <a:pt x="1327117" y="427608"/>
                </a:cubicBezTo>
                <a:cubicBezTo>
                  <a:pt x="1327117" y="387839"/>
                  <a:pt x="1359356" y="355600"/>
                  <a:pt x="1399125" y="355600"/>
                </a:cubicBezTo>
                <a:close/>
                <a:moveTo>
                  <a:pt x="167291" y="355600"/>
                </a:moveTo>
                <a:cubicBezTo>
                  <a:pt x="207060" y="355600"/>
                  <a:pt x="239299" y="387839"/>
                  <a:pt x="239299" y="427608"/>
                </a:cubicBezTo>
                <a:cubicBezTo>
                  <a:pt x="239299" y="467377"/>
                  <a:pt x="207060" y="499616"/>
                  <a:pt x="167291" y="499616"/>
                </a:cubicBezTo>
                <a:cubicBezTo>
                  <a:pt x="127522" y="499616"/>
                  <a:pt x="95283" y="467377"/>
                  <a:pt x="95283" y="427608"/>
                </a:cubicBezTo>
                <a:cubicBezTo>
                  <a:pt x="95283" y="387839"/>
                  <a:pt x="127522" y="355600"/>
                  <a:pt x="167291" y="355600"/>
                </a:cubicBezTo>
                <a:close/>
                <a:moveTo>
                  <a:pt x="1286102" y="208305"/>
                </a:moveTo>
                <a:cubicBezTo>
                  <a:pt x="1325871" y="208305"/>
                  <a:pt x="1358110" y="240544"/>
                  <a:pt x="1358110" y="280313"/>
                </a:cubicBezTo>
                <a:cubicBezTo>
                  <a:pt x="1358110" y="320082"/>
                  <a:pt x="1325871" y="352321"/>
                  <a:pt x="1286102" y="352321"/>
                </a:cubicBezTo>
                <a:cubicBezTo>
                  <a:pt x="1246333" y="352321"/>
                  <a:pt x="1214094" y="320082"/>
                  <a:pt x="1214094" y="280313"/>
                </a:cubicBezTo>
                <a:cubicBezTo>
                  <a:pt x="1214094" y="240544"/>
                  <a:pt x="1246333" y="208305"/>
                  <a:pt x="1286102" y="208305"/>
                </a:cubicBezTo>
                <a:close/>
                <a:moveTo>
                  <a:pt x="280314" y="208305"/>
                </a:moveTo>
                <a:cubicBezTo>
                  <a:pt x="320083" y="208305"/>
                  <a:pt x="352322" y="240544"/>
                  <a:pt x="352322" y="280313"/>
                </a:cubicBezTo>
                <a:cubicBezTo>
                  <a:pt x="352322" y="320082"/>
                  <a:pt x="320083" y="352321"/>
                  <a:pt x="280314" y="352321"/>
                </a:cubicBezTo>
                <a:cubicBezTo>
                  <a:pt x="240545" y="352321"/>
                  <a:pt x="208306" y="320082"/>
                  <a:pt x="208306" y="280313"/>
                </a:cubicBezTo>
                <a:cubicBezTo>
                  <a:pt x="208306" y="240544"/>
                  <a:pt x="240545" y="208305"/>
                  <a:pt x="280314" y="208305"/>
                </a:cubicBezTo>
                <a:close/>
                <a:moveTo>
                  <a:pt x="1138808" y="95283"/>
                </a:moveTo>
                <a:cubicBezTo>
                  <a:pt x="1178577" y="95283"/>
                  <a:pt x="1210816" y="127522"/>
                  <a:pt x="1210816" y="167291"/>
                </a:cubicBezTo>
                <a:cubicBezTo>
                  <a:pt x="1210816" y="207060"/>
                  <a:pt x="1178577" y="239299"/>
                  <a:pt x="1138808" y="239299"/>
                </a:cubicBezTo>
                <a:cubicBezTo>
                  <a:pt x="1099039" y="239299"/>
                  <a:pt x="1066800" y="207060"/>
                  <a:pt x="1066800" y="167291"/>
                </a:cubicBezTo>
                <a:cubicBezTo>
                  <a:pt x="1066800" y="127522"/>
                  <a:pt x="1099039" y="95283"/>
                  <a:pt x="1138808" y="95283"/>
                </a:cubicBezTo>
                <a:close/>
                <a:moveTo>
                  <a:pt x="427608" y="95283"/>
                </a:moveTo>
                <a:cubicBezTo>
                  <a:pt x="467377" y="95283"/>
                  <a:pt x="499616" y="127522"/>
                  <a:pt x="499616" y="167291"/>
                </a:cubicBezTo>
                <a:cubicBezTo>
                  <a:pt x="499616" y="207060"/>
                  <a:pt x="467377" y="239299"/>
                  <a:pt x="427608" y="239299"/>
                </a:cubicBezTo>
                <a:cubicBezTo>
                  <a:pt x="387839" y="239299"/>
                  <a:pt x="355600" y="207060"/>
                  <a:pt x="355600" y="167291"/>
                </a:cubicBezTo>
                <a:cubicBezTo>
                  <a:pt x="355600" y="127522"/>
                  <a:pt x="387839" y="95283"/>
                  <a:pt x="427608" y="95283"/>
                </a:cubicBezTo>
                <a:close/>
                <a:moveTo>
                  <a:pt x="967280" y="24233"/>
                </a:moveTo>
                <a:cubicBezTo>
                  <a:pt x="1007049" y="24233"/>
                  <a:pt x="1039288" y="56472"/>
                  <a:pt x="1039288" y="96241"/>
                </a:cubicBezTo>
                <a:cubicBezTo>
                  <a:pt x="1039288" y="136010"/>
                  <a:pt x="1007049" y="168249"/>
                  <a:pt x="967280" y="168249"/>
                </a:cubicBezTo>
                <a:cubicBezTo>
                  <a:pt x="927511" y="168249"/>
                  <a:pt x="895272" y="136010"/>
                  <a:pt x="895272" y="96241"/>
                </a:cubicBezTo>
                <a:cubicBezTo>
                  <a:pt x="895272" y="56472"/>
                  <a:pt x="927511" y="24233"/>
                  <a:pt x="967280" y="24233"/>
                </a:cubicBezTo>
                <a:close/>
                <a:moveTo>
                  <a:pt x="599136" y="24233"/>
                </a:moveTo>
                <a:cubicBezTo>
                  <a:pt x="638905" y="24233"/>
                  <a:pt x="671144" y="56472"/>
                  <a:pt x="671144" y="96241"/>
                </a:cubicBezTo>
                <a:cubicBezTo>
                  <a:pt x="671144" y="136010"/>
                  <a:pt x="638905" y="168249"/>
                  <a:pt x="599136" y="168249"/>
                </a:cubicBezTo>
                <a:cubicBezTo>
                  <a:pt x="559367" y="168249"/>
                  <a:pt x="527128" y="136010"/>
                  <a:pt x="527128" y="96241"/>
                </a:cubicBezTo>
                <a:cubicBezTo>
                  <a:pt x="527128" y="56472"/>
                  <a:pt x="559367" y="24233"/>
                  <a:pt x="599136" y="24233"/>
                </a:cubicBezTo>
                <a:close/>
                <a:moveTo>
                  <a:pt x="783208" y="0"/>
                </a:moveTo>
                <a:cubicBezTo>
                  <a:pt x="822977" y="0"/>
                  <a:pt x="855216" y="32239"/>
                  <a:pt x="855216" y="72008"/>
                </a:cubicBezTo>
                <a:cubicBezTo>
                  <a:pt x="855216" y="111777"/>
                  <a:pt x="822977" y="144016"/>
                  <a:pt x="783208" y="144016"/>
                </a:cubicBezTo>
                <a:cubicBezTo>
                  <a:pt x="743439" y="144016"/>
                  <a:pt x="711200" y="111777"/>
                  <a:pt x="711200" y="72008"/>
                </a:cubicBezTo>
                <a:cubicBezTo>
                  <a:pt x="711200" y="32239"/>
                  <a:pt x="743439" y="0"/>
                  <a:pt x="783208" y="0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4341408" y="1699146"/>
            <a:ext cx="3575714" cy="3384644"/>
          </a:xfrm>
          <a:prstGeom prst="ellipse">
            <a:avLst/>
          </a:prstGeom>
          <a:noFill/>
          <a:ln>
            <a:solidFill>
              <a:srgbClr val="B3C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281680" y="5402493"/>
            <a:ext cx="93260" cy="109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840480" y="5402493"/>
            <a:ext cx="93260" cy="109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399281" y="5402493"/>
            <a:ext cx="93260" cy="109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958081" y="5424102"/>
            <a:ext cx="93260" cy="109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101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0"/>
            <a:ext cx="9662615" cy="6858000"/>
          </a:xfrm>
          <a:prstGeom prst="rtTriangle">
            <a:avLst/>
          </a:prstGeom>
          <a:solidFill>
            <a:srgbClr val="2C3B3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KSO_Shape"/>
          <p:cNvSpPr/>
          <p:nvPr/>
        </p:nvSpPr>
        <p:spPr>
          <a:xfrm>
            <a:off x="944539" y="3071645"/>
            <a:ext cx="2494698" cy="2463421"/>
          </a:xfrm>
          <a:prstGeom prst="flowChartConnector">
            <a:avLst/>
          </a:prstGeom>
          <a:noFill/>
          <a:ln>
            <a:solidFill>
              <a:srgbClr val="B3C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306473" y="1501255"/>
            <a:ext cx="641444" cy="641444"/>
          </a:xfrm>
          <a:prstGeom prst="ellipse">
            <a:avLst/>
          </a:prstGeom>
          <a:noFill/>
          <a:ln>
            <a:solidFill>
              <a:srgbClr val="B3C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1172005" y="3848623"/>
            <a:ext cx="2620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CONTENT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610436" y="4556509"/>
            <a:ext cx="1528549" cy="0"/>
          </a:xfrm>
          <a:prstGeom prst="line">
            <a:avLst/>
          </a:prstGeom>
          <a:ln>
            <a:solidFill>
              <a:srgbClr val="B3C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3646228" y="2497968"/>
            <a:ext cx="641444" cy="641444"/>
          </a:xfrm>
          <a:prstGeom prst="ellipse">
            <a:avLst/>
          </a:prstGeom>
          <a:noFill/>
          <a:ln>
            <a:solidFill>
              <a:srgbClr val="B3C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913193" y="3429000"/>
            <a:ext cx="641444" cy="641444"/>
          </a:xfrm>
          <a:prstGeom prst="ellipse">
            <a:avLst/>
          </a:prstGeom>
          <a:noFill/>
          <a:ln>
            <a:solidFill>
              <a:srgbClr val="B3C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512259" y="4495072"/>
            <a:ext cx="641444" cy="641444"/>
          </a:xfrm>
          <a:prstGeom prst="ellipse">
            <a:avLst/>
          </a:prstGeom>
          <a:noFill/>
          <a:ln>
            <a:solidFill>
              <a:srgbClr val="B3C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138985" y="1501255"/>
            <a:ext cx="5104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PUT YOUR TEXT HERE PUT YOUR TEXT HERE </a:t>
            </a:r>
            <a:endParaRPr lang="zh-CN" altLang="en-US" sz="2000" dirty="0" smtClean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371835" y="2573533"/>
            <a:ext cx="5104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PUT YOUR TEXT HERE PUT YOUR TEXT HERE </a:t>
            </a:r>
            <a:endParaRPr lang="zh-CN" altLang="en-US" sz="2000" dirty="0" smtClean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679170" y="3549667"/>
            <a:ext cx="5104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PUT YOUR TEXT HERE PUT YOUR TEXT HERE </a:t>
            </a:r>
            <a:endParaRPr lang="zh-CN" altLang="en-US" sz="2000" dirty="0" smtClean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321455" y="4713954"/>
            <a:ext cx="5104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PUT YOUR TEXT HERE PUT YOUR TEXT HERE </a:t>
            </a:r>
            <a:endParaRPr lang="zh-CN" altLang="en-US" sz="2000" dirty="0" smtClean="0">
              <a:solidFill>
                <a:schemeClr val="bg1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310184" y="4501919"/>
            <a:ext cx="93260" cy="109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06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SO_Shape"/>
          <p:cNvSpPr>
            <a:spLocks/>
          </p:cNvSpPr>
          <p:nvPr/>
        </p:nvSpPr>
        <p:spPr bwMode="auto">
          <a:xfrm>
            <a:off x="2664155" y="1302791"/>
            <a:ext cx="3859475" cy="3555811"/>
          </a:xfrm>
          <a:custGeom>
            <a:avLst/>
            <a:gdLst>
              <a:gd name="T0" fmla="*/ 1903431 w 6068"/>
              <a:gd name="T1" fmla="*/ 1142937 h 6067"/>
              <a:gd name="T2" fmla="*/ 1141808 w 6068"/>
              <a:gd name="T3" fmla="*/ 1142937 h 6067"/>
              <a:gd name="T4" fmla="*/ 1141808 w 6068"/>
              <a:gd name="T5" fmla="*/ 1523812 h 6067"/>
              <a:gd name="T6" fmla="*/ 761310 w 6068"/>
              <a:gd name="T7" fmla="*/ 1905000 h 6067"/>
              <a:gd name="T8" fmla="*/ 761310 w 6068"/>
              <a:gd name="T9" fmla="*/ 1142937 h 6067"/>
              <a:gd name="T10" fmla="*/ 380498 w 6068"/>
              <a:gd name="T11" fmla="*/ 1142937 h 6067"/>
              <a:gd name="T12" fmla="*/ 0 w 6068"/>
              <a:gd name="T13" fmla="*/ 761749 h 6067"/>
              <a:gd name="T14" fmla="*/ 761310 w 6068"/>
              <a:gd name="T15" fmla="*/ 761749 h 6067"/>
              <a:gd name="T16" fmla="*/ 761310 w 6068"/>
              <a:gd name="T17" fmla="*/ 380874 h 6067"/>
              <a:gd name="T18" fmla="*/ 1141808 w 6068"/>
              <a:gd name="T19" fmla="*/ 0 h 6067"/>
              <a:gd name="T20" fmla="*/ 1141808 w 6068"/>
              <a:gd name="T21" fmla="*/ 761749 h 6067"/>
              <a:gd name="T22" fmla="*/ 1522306 w 6068"/>
              <a:gd name="T23" fmla="*/ 761749 h 6067"/>
              <a:gd name="T24" fmla="*/ 1903431 w 6068"/>
              <a:gd name="T25" fmla="*/ 1142937 h 6067"/>
              <a:gd name="T26" fmla="*/ 1073738 w 6068"/>
              <a:gd name="T27" fmla="*/ 830513 h 6067"/>
              <a:gd name="T28" fmla="*/ 832202 w 6068"/>
              <a:gd name="T29" fmla="*/ 830513 h 6067"/>
              <a:gd name="T30" fmla="*/ 832202 w 6068"/>
              <a:gd name="T31" fmla="*/ 1071661 h 6067"/>
              <a:gd name="T32" fmla="*/ 1073738 w 6068"/>
              <a:gd name="T33" fmla="*/ 1071661 h 6067"/>
              <a:gd name="T34" fmla="*/ 1073738 w 6068"/>
              <a:gd name="T35" fmla="*/ 830513 h 606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6068" h="6067">
                <a:moveTo>
                  <a:pt x="6068" y="3640"/>
                </a:moveTo>
                <a:lnTo>
                  <a:pt x="3640" y="3640"/>
                </a:lnTo>
                <a:lnTo>
                  <a:pt x="3640" y="4853"/>
                </a:lnTo>
                <a:lnTo>
                  <a:pt x="2427" y="6067"/>
                </a:lnTo>
                <a:lnTo>
                  <a:pt x="2427" y="3640"/>
                </a:lnTo>
                <a:lnTo>
                  <a:pt x="1213" y="3640"/>
                </a:lnTo>
                <a:lnTo>
                  <a:pt x="0" y="2426"/>
                </a:lnTo>
                <a:lnTo>
                  <a:pt x="2427" y="2426"/>
                </a:lnTo>
                <a:lnTo>
                  <a:pt x="2427" y="1213"/>
                </a:lnTo>
                <a:lnTo>
                  <a:pt x="3640" y="0"/>
                </a:lnTo>
                <a:lnTo>
                  <a:pt x="3640" y="2426"/>
                </a:lnTo>
                <a:lnTo>
                  <a:pt x="4853" y="2426"/>
                </a:lnTo>
                <a:lnTo>
                  <a:pt x="6068" y="3640"/>
                </a:lnTo>
                <a:close/>
                <a:moveTo>
                  <a:pt x="3423" y="2645"/>
                </a:moveTo>
                <a:lnTo>
                  <a:pt x="2653" y="2645"/>
                </a:lnTo>
                <a:lnTo>
                  <a:pt x="2653" y="3413"/>
                </a:lnTo>
                <a:lnTo>
                  <a:pt x="3423" y="3413"/>
                </a:lnTo>
                <a:lnTo>
                  <a:pt x="3423" y="2645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5950424" y="2724005"/>
            <a:ext cx="3916908" cy="713382"/>
          </a:xfrm>
          <a:custGeom>
            <a:avLst/>
            <a:gdLst>
              <a:gd name="connsiteX0" fmla="*/ 777922 w 4148920"/>
              <a:gd name="connsiteY0" fmla="*/ 0 h 713382"/>
              <a:gd name="connsiteX1" fmla="*/ 4148920 w 4148920"/>
              <a:gd name="connsiteY1" fmla="*/ 0 h 713382"/>
              <a:gd name="connsiteX2" fmla="*/ 4148920 w 4148920"/>
              <a:gd name="connsiteY2" fmla="*/ 713382 h 713382"/>
              <a:gd name="connsiteX3" fmla="*/ 777922 w 4148920"/>
              <a:gd name="connsiteY3" fmla="*/ 713382 h 713382"/>
              <a:gd name="connsiteX4" fmla="*/ 0 w 4148920"/>
              <a:gd name="connsiteY4" fmla="*/ 1 h 713382"/>
              <a:gd name="connsiteX5" fmla="*/ 777922 w 4148920"/>
              <a:gd name="connsiteY5" fmla="*/ 1 h 71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48920" h="713382">
                <a:moveTo>
                  <a:pt x="777922" y="0"/>
                </a:moveTo>
                <a:lnTo>
                  <a:pt x="4148920" y="0"/>
                </a:lnTo>
                <a:lnTo>
                  <a:pt x="4148920" y="713382"/>
                </a:lnTo>
                <a:lnTo>
                  <a:pt x="777922" y="713382"/>
                </a:lnTo>
                <a:lnTo>
                  <a:pt x="0" y="1"/>
                </a:lnTo>
                <a:lnTo>
                  <a:pt x="777922" y="1"/>
                </a:lnTo>
                <a:close/>
              </a:path>
            </a:pathLst>
          </a:custGeom>
          <a:solidFill>
            <a:srgbClr val="2C3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PART 1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8912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Shape"/>
          <p:cNvSpPr>
            <a:spLocks/>
          </p:cNvSpPr>
          <p:nvPr/>
        </p:nvSpPr>
        <p:spPr bwMode="auto">
          <a:xfrm>
            <a:off x="7056249" y="388393"/>
            <a:ext cx="4039382" cy="5057064"/>
          </a:xfrm>
          <a:custGeom>
            <a:avLst/>
            <a:gdLst>
              <a:gd name="T0" fmla="*/ 863428 w 1966913"/>
              <a:gd name="T1" fmla="*/ 1097231 h 2327275"/>
              <a:gd name="T2" fmla="*/ 770330 w 1966913"/>
              <a:gd name="T3" fmla="*/ 995043 h 2327275"/>
              <a:gd name="T4" fmla="*/ 745648 w 1966913"/>
              <a:gd name="T5" fmla="*/ 1036395 h 2327275"/>
              <a:gd name="T6" fmla="*/ 941803 w 1966913"/>
              <a:gd name="T7" fmla="*/ 1041158 h 2327275"/>
              <a:gd name="T8" fmla="*/ 925565 w 1966913"/>
              <a:gd name="T9" fmla="*/ 995692 h 2327275"/>
              <a:gd name="T10" fmla="*/ 742401 w 1966913"/>
              <a:gd name="T11" fmla="*/ 955423 h 2327275"/>
              <a:gd name="T12" fmla="*/ 933359 w 1966913"/>
              <a:gd name="T13" fmla="*/ 977073 h 2327275"/>
              <a:gd name="T14" fmla="*/ 935741 w 1966913"/>
              <a:gd name="T15" fmla="*/ 929226 h 2327275"/>
              <a:gd name="T16" fmla="*/ 1130380 w 1966913"/>
              <a:gd name="T17" fmla="*/ 825521 h 2327275"/>
              <a:gd name="T18" fmla="*/ 1164155 w 1966913"/>
              <a:gd name="T19" fmla="*/ 788284 h 2327275"/>
              <a:gd name="T20" fmla="*/ 528276 w 1966913"/>
              <a:gd name="T21" fmla="*/ 810367 h 2327275"/>
              <a:gd name="T22" fmla="*/ 619858 w 1966913"/>
              <a:gd name="T23" fmla="*/ 753210 h 2327275"/>
              <a:gd name="T24" fmla="*/ 1277172 w 1966913"/>
              <a:gd name="T25" fmla="*/ 526532 h 2327275"/>
              <a:gd name="T26" fmla="*/ 1265264 w 1966913"/>
              <a:gd name="T27" fmla="*/ 477819 h 2327275"/>
              <a:gd name="T28" fmla="*/ 404434 w 1966913"/>
              <a:gd name="T29" fmla="*/ 505748 h 2327275"/>
              <a:gd name="T30" fmla="*/ 536286 w 1966913"/>
              <a:gd name="T31" fmla="*/ 497088 h 2327275"/>
              <a:gd name="T32" fmla="*/ 858564 w 1966913"/>
              <a:gd name="T33" fmla="*/ 336617 h 2327275"/>
              <a:gd name="T34" fmla="*/ 795736 w 1966913"/>
              <a:gd name="T35" fmla="*/ 369597 h 2327275"/>
              <a:gd name="T36" fmla="*/ 713261 w 1966913"/>
              <a:gd name="T37" fmla="*/ 442280 h 2327275"/>
              <a:gd name="T38" fmla="*/ 683897 w 1966913"/>
              <a:gd name="T39" fmla="*/ 539265 h 2327275"/>
              <a:gd name="T40" fmla="*/ 636830 w 1966913"/>
              <a:gd name="T41" fmla="*/ 517134 h 2327275"/>
              <a:gd name="T42" fmla="*/ 684113 w 1966913"/>
              <a:gd name="T43" fmla="*/ 373285 h 2327275"/>
              <a:gd name="T44" fmla="*/ 827258 w 1966913"/>
              <a:gd name="T45" fmla="*/ 304072 h 2327275"/>
              <a:gd name="T46" fmla="*/ 691089 w 1966913"/>
              <a:gd name="T47" fmla="*/ 297690 h 2327275"/>
              <a:gd name="T48" fmla="*/ 580021 w 1966913"/>
              <a:gd name="T49" fmla="*/ 473490 h 2327275"/>
              <a:gd name="T50" fmla="*/ 598856 w 1966913"/>
              <a:gd name="T51" fmla="*/ 635866 h 2327275"/>
              <a:gd name="T52" fmla="*/ 697151 w 1966913"/>
              <a:gd name="T53" fmla="*/ 768365 h 2327275"/>
              <a:gd name="T54" fmla="*/ 708409 w 1966913"/>
              <a:gd name="T55" fmla="*/ 863626 h 2327275"/>
              <a:gd name="T56" fmla="*/ 756473 w 1966913"/>
              <a:gd name="T57" fmla="*/ 905195 h 2327275"/>
              <a:gd name="T58" fmla="*/ 966701 w 1966913"/>
              <a:gd name="T59" fmla="*/ 887225 h 2327275"/>
              <a:gd name="T60" fmla="*/ 985970 w 1966913"/>
              <a:gd name="T61" fmla="*/ 829202 h 2327275"/>
              <a:gd name="T62" fmla="*/ 1060665 w 1966913"/>
              <a:gd name="T63" fmla="*/ 688043 h 2327275"/>
              <a:gd name="T64" fmla="*/ 1113926 w 1966913"/>
              <a:gd name="T65" fmla="*/ 528914 h 2327275"/>
              <a:gd name="T66" fmla="*/ 1035334 w 1966913"/>
              <a:gd name="T67" fmla="*/ 327784 h 2327275"/>
              <a:gd name="T68" fmla="*/ 879666 w 1966913"/>
              <a:gd name="T69" fmla="*/ 250926 h 2327275"/>
              <a:gd name="T70" fmla="*/ 1047675 w 1966913"/>
              <a:gd name="T71" fmla="*/ 272143 h 2327275"/>
              <a:gd name="T72" fmla="*/ 1162207 w 1966913"/>
              <a:gd name="T73" fmla="*/ 201347 h 2327275"/>
              <a:gd name="T74" fmla="*/ 531523 w 1966913"/>
              <a:gd name="T75" fmla="*/ 196584 h 2327275"/>
              <a:gd name="T76" fmla="*/ 632199 w 1966913"/>
              <a:gd name="T77" fmla="*/ 282318 h 2327275"/>
              <a:gd name="T78" fmla="*/ 824240 w 1966913"/>
              <a:gd name="T79" fmla="*/ 73827 h 2327275"/>
              <a:gd name="T80" fmla="*/ 874470 w 1966913"/>
              <a:gd name="T81" fmla="*/ 91581 h 2327275"/>
              <a:gd name="T82" fmla="*/ 916689 w 1966913"/>
              <a:gd name="T83" fmla="*/ 5412 h 2327275"/>
              <a:gd name="T84" fmla="*/ 1319823 w 1966913"/>
              <a:gd name="T85" fmla="*/ 138129 h 2327275"/>
              <a:gd name="T86" fmla="*/ 1480255 w 1966913"/>
              <a:gd name="T87" fmla="*/ 287732 h 2327275"/>
              <a:gd name="T88" fmla="*/ 1575085 w 1966913"/>
              <a:gd name="T89" fmla="*/ 471758 h 2327275"/>
              <a:gd name="T90" fmla="*/ 1609725 w 1966913"/>
              <a:gd name="T91" fmla="*/ 701466 h 2327275"/>
              <a:gd name="T92" fmla="*/ 1577249 w 1966913"/>
              <a:gd name="T93" fmla="*/ 943082 h 2327275"/>
              <a:gd name="T94" fmla="*/ 1389538 w 1966913"/>
              <a:gd name="T95" fmla="*/ 1273897 h 2327275"/>
              <a:gd name="T96" fmla="*/ 574392 w 1966913"/>
              <a:gd name="T97" fmla="*/ 1716860 h 2327275"/>
              <a:gd name="T98" fmla="*/ 319997 w 1966913"/>
              <a:gd name="T99" fmla="*/ 1770336 h 2327275"/>
              <a:gd name="T100" fmla="*/ 227115 w 1966913"/>
              <a:gd name="T101" fmla="*/ 1688498 h 2327275"/>
              <a:gd name="T102" fmla="*/ 235343 w 1966913"/>
              <a:gd name="T103" fmla="*/ 1565308 h 2327275"/>
              <a:gd name="T104" fmla="*/ 148956 w 1966913"/>
              <a:gd name="T105" fmla="*/ 1440603 h 2327275"/>
              <a:gd name="T106" fmla="*/ 177535 w 1966913"/>
              <a:gd name="T107" fmla="*/ 1387994 h 2327275"/>
              <a:gd name="T108" fmla="*/ 89417 w 1966913"/>
              <a:gd name="T109" fmla="*/ 1305723 h 2327275"/>
              <a:gd name="T110" fmla="*/ 115398 w 1966913"/>
              <a:gd name="T111" fmla="*/ 1257876 h 2327275"/>
              <a:gd name="T112" fmla="*/ 45033 w 1966913"/>
              <a:gd name="T113" fmla="*/ 1226483 h 2327275"/>
              <a:gd name="T114" fmla="*/ 0 w 1966913"/>
              <a:gd name="T115" fmla="*/ 1162615 h 2327275"/>
              <a:gd name="T116" fmla="*/ 121460 w 1966913"/>
              <a:gd name="T117" fmla="*/ 855183 h 2327275"/>
              <a:gd name="T118" fmla="*/ 120811 w 1966913"/>
              <a:gd name="T119" fmla="*/ 727879 h 2327275"/>
              <a:gd name="T120" fmla="*/ 196371 w 1966913"/>
              <a:gd name="T121" fmla="*/ 372816 h 2327275"/>
              <a:gd name="T122" fmla="*/ 421754 w 1966913"/>
              <a:gd name="T123" fmla="*/ 110849 h 2327275"/>
              <a:gd name="T124" fmla="*/ 768598 w 1966913"/>
              <a:gd name="T125" fmla="*/ 866 h 232727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966913" h="2327275">
                <a:moveTo>
                  <a:pt x="954753" y="1302893"/>
                </a:moveTo>
                <a:lnTo>
                  <a:pt x="954489" y="1306067"/>
                </a:lnTo>
                <a:lnTo>
                  <a:pt x="954753" y="1309506"/>
                </a:lnTo>
                <a:lnTo>
                  <a:pt x="955547" y="1313209"/>
                </a:lnTo>
                <a:lnTo>
                  <a:pt x="957134" y="1316118"/>
                </a:lnTo>
                <a:lnTo>
                  <a:pt x="959251" y="1319292"/>
                </a:lnTo>
                <a:lnTo>
                  <a:pt x="961896" y="1322466"/>
                </a:lnTo>
                <a:lnTo>
                  <a:pt x="965071" y="1325111"/>
                </a:lnTo>
                <a:lnTo>
                  <a:pt x="968510" y="1328020"/>
                </a:lnTo>
                <a:lnTo>
                  <a:pt x="972478" y="1330136"/>
                </a:lnTo>
                <a:lnTo>
                  <a:pt x="976182" y="1332517"/>
                </a:lnTo>
                <a:lnTo>
                  <a:pt x="980679" y="1334368"/>
                </a:lnTo>
                <a:lnTo>
                  <a:pt x="985176" y="1336219"/>
                </a:lnTo>
                <a:lnTo>
                  <a:pt x="990467" y="1337542"/>
                </a:lnTo>
                <a:lnTo>
                  <a:pt x="995229" y="1338864"/>
                </a:lnTo>
                <a:lnTo>
                  <a:pt x="1000255" y="1339658"/>
                </a:lnTo>
                <a:lnTo>
                  <a:pt x="1005282" y="1339922"/>
                </a:lnTo>
                <a:lnTo>
                  <a:pt x="1010308" y="1340451"/>
                </a:lnTo>
                <a:lnTo>
                  <a:pt x="1015335" y="1340451"/>
                </a:lnTo>
                <a:lnTo>
                  <a:pt x="1050255" y="1340451"/>
                </a:lnTo>
                <a:lnTo>
                  <a:pt x="1055017" y="1340451"/>
                </a:lnTo>
                <a:lnTo>
                  <a:pt x="1060043" y="1339922"/>
                </a:lnTo>
                <a:lnTo>
                  <a:pt x="1065070" y="1339658"/>
                </a:lnTo>
                <a:lnTo>
                  <a:pt x="1070096" y="1338864"/>
                </a:lnTo>
                <a:lnTo>
                  <a:pt x="1075123" y="1337542"/>
                </a:lnTo>
                <a:lnTo>
                  <a:pt x="1079884" y="1336219"/>
                </a:lnTo>
                <a:lnTo>
                  <a:pt x="1084646" y="1334368"/>
                </a:lnTo>
                <a:lnTo>
                  <a:pt x="1088879" y="1332517"/>
                </a:lnTo>
                <a:lnTo>
                  <a:pt x="1093112" y="1330136"/>
                </a:lnTo>
                <a:lnTo>
                  <a:pt x="1097080" y="1328020"/>
                </a:lnTo>
                <a:lnTo>
                  <a:pt x="1100519" y="1325111"/>
                </a:lnTo>
                <a:lnTo>
                  <a:pt x="1103429" y="1322466"/>
                </a:lnTo>
                <a:lnTo>
                  <a:pt x="1106075" y="1319292"/>
                </a:lnTo>
                <a:lnTo>
                  <a:pt x="1108191" y="1316118"/>
                </a:lnTo>
                <a:lnTo>
                  <a:pt x="1109778" y="1313209"/>
                </a:lnTo>
                <a:lnTo>
                  <a:pt x="1110836" y="1309506"/>
                </a:lnTo>
                <a:lnTo>
                  <a:pt x="1111101" y="1306067"/>
                </a:lnTo>
                <a:lnTo>
                  <a:pt x="1110836" y="1302893"/>
                </a:lnTo>
                <a:lnTo>
                  <a:pt x="1048668" y="1302893"/>
                </a:lnTo>
                <a:lnTo>
                  <a:pt x="1016657" y="1302893"/>
                </a:lnTo>
                <a:lnTo>
                  <a:pt x="954753" y="1302893"/>
                </a:lnTo>
                <a:close/>
                <a:moveTo>
                  <a:pt x="941261" y="1215611"/>
                </a:moveTo>
                <a:lnTo>
                  <a:pt x="937822" y="1215875"/>
                </a:lnTo>
                <a:lnTo>
                  <a:pt x="934383" y="1216404"/>
                </a:lnTo>
                <a:lnTo>
                  <a:pt x="931208" y="1217462"/>
                </a:lnTo>
                <a:lnTo>
                  <a:pt x="928034" y="1218520"/>
                </a:lnTo>
                <a:lnTo>
                  <a:pt x="924859" y="1219842"/>
                </a:lnTo>
                <a:lnTo>
                  <a:pt x="922214" y="1221694"/>
                </a:lnTo>
                <a:lnTo>
                  <a:pt x="919568" y="1223545"/>
                </a:lnTo>
                <a:lnTo>
                  <a:pt x="916923" y="1225661"/>
                </a:lnTo>
                <a:lnTo>
                  <a:pt x="914806" y="1228306"/>
                </a:lnTo>
                <a:lnTo>
                  <a:pt x="912955" y="1230951"/>
                </a:lnTo>
                <a:lnTo>
                  <a:pt x="911103" y="1233596"/>
                </a:lnTo>
                <a:lnTo>
                  <a:pt x="909780" y="1236770"/>
                </a:lnTo>
                <a:lnTo>
                  <a:pt x="908722" y="1239944"/>
                </a:lnTo>
                <a:lnTo>
                  <a:pt x="907664" y="1243118"/>
                </a:lnTo>
                <a:lnTo>
                  <a:pt x="907135" y="1246556"/>
                </a:lnTo>
                <a:lnTo>
                  <a:pt x="906870" y="1249995"/>
                </a:lnTo>
                <a:lnTo>
                  <a:pt x="907135" y="1253698"/>
                </a:lnTo>
                <a:lnTo>
                  <a:pt x="907664" y="1256872"/>
                </a:lnTo>
                <a:lnTo>
                  <a:pt x="908722" y="1260310"/>
                </a:lnTo>
                <a:lnTo>
                  <a:pt x="909780" y="1263484"/>
                </a:lnTo>
                <a:lnTo>
                  <a:pt x="911103" y="1266129"/>
                </a:lnTo>
                <a:lnTo>
                  <a:pt x="912955" y="1269303"/>
                </a:lnTo>
                <a:lnTo>
                  <a:pt x="914806" y="1271948"/>
                </a:lnTo>
                <a:lnTo>
                  <a:pt x="916923" y="1274328"/>
                </a:lnTo>
                <a:lnTo>
                  <a:pt x="919568" y="1276444"/>
                </a:lnTo>
                <a:lnTo>
                  <a:pt x="922214" y="1278560"/>
                </a:lnTo>
                <a:lnTo>
                  <a:pt x="924859" y="1280147"/>
                </a:lnTo>
                <a:lnTo>
                  <a:pt x="928034" y="1281734"/>
                </a:lnTo>
                <a:lnTo>
                  <a:pt x="931208" y="1282792"/>
                </a:lnTo>
                <a:lnTo>
                  <a:pt x="934383" y="1283585"/>
                </a:lnTo>
                <a:lnTo>
                  <a:pt x="937822" y="1284114"/>
                </a:lnTo>
                <a:lnTo>
                  <a:pt x="941261" y="1284114"/>
                </a:lnTo>
                <a:lnTo>
                  <a:pt x="1124064" y="1284114"/>
                </a:lnTo>
                <a:lnTo>
                  <a:pt x="1127768" y="1284114"/>
                </a:lnTo>
                <a:lnTo>
                  <a:pt x="1130942" y="1283585"/>
                </a:lnTo>
                <a:lnTo>
                  <a:pt x="1134381" y="1282792"/>
                </a:lnTo>
                <a:lnTo>
                  <a:pt x="1137556" y="1281734"/>
                </a:lnTo>
                <a:lnTo>
                  <a:pt x="1140466" y="1280147"/>
                </a:lnTo>
                <a:lnTo>
                  <a:pt x="1143376" y="1278560"/>
                </a:lnTo>
                <a:lnTo>
                  <a:pt x="1146021" y="1276444"/>
                </a:lnTo>
                <a:lnTo>
                  <a:pt x="1148402" y="1274328"/>
                </a:lnTo>
                <a:lnTo>
                  <a:pt x="1150783" y="1271948"/>
                </a:lnTo>
                <a:lnTo>
                  <a:pt x="1152635" y="1269303"/>
                </a:lnTo>
                <a:lnTo>
                  <a:pt x="1154222" y="1266129"/>
                </a:lnTo>
                <a:lnTo>
                  <a:pt x="1155810" y="1263484"/>
                </a:lnTo>
                <a:lnTo>
                  <a:pt x="1156868" y="1260310"/>
                </a:lnTo>
                <a:lnTo>
                  <a:pt x="1157661" y="1256872"/>
                </a:lnTo>
                <a:lnTo>
                  <a:pt x="1158191" y="1253698"/>
                </a:lnTo>
                <a:lnTo>
                  <a:pt x="1158191" y="1249995"/>
                </a:lnTo>
                <a:lnTo>
                  <a:pt x="1158191" y="1246556"/>
                </a:lnTo>
                <a:lnTo>
                  <a:pt x="1157661" y="1243118"/>
                </a:lnTo>
                <a:lnTo>
                  <a:pt x="1156868" y="1239944"/>
                </a:lnTo>
                <a:lnTo>
                  <a:pt x="1155810" y="1236770"/>
                </a:lnTo>
                <a:lnTo>
                  <a:pt x="1154222" y="1233596"/>
                </a:lnTo>
                <a:lnTo>
                  <a:pt x="1152635" y="1230951"/>
                </a:lnTo>
                <a:lnTo>
                  <a:pt x="1150783" y="1228306"/>
                </a:lnTo>
                <a:lnTo>
                  <a:pt x="1148402" y="1225661"/>
                </a:lnTo>
                <a:lnTo>
                  <a:pt x="1146021" y="1223545"/>
                </a:lnTo>
                <a:lnTo>
                  <a:pt x="1143376" y="1221694"/>
                </a:lnTo>
                <a:lnTo>
                  <a:pt x="1140466" y="1219842"/>
                </a:lnTo>
                <a:lnTo>
                  <a:pt x="1137556" y="1218520"/>
                </a:lnTo>
                <a:lnTo>
                  <a:pt x="1134381" y="1217462"/>
                </a:lnTo>
                <a:lnTo>
                  <a:pt x="1130942" y="1216404"/>
                </a:lnTo>
                <a:lnTo>
                  <a:pt x="1127768" y="1215875"/>
                </a:lnTo>
                <a:lnTo>
                  <a:pt x="1124064" y="1215611"/>
                </a:lnTo>
                <a:lnTo>
                  <a:pt x="941261" y="1215611"/>
                </a:lnTo>
                <a:close/>
                <a:moveTo>
                  <a:pt x="941261" y="1129121"/>
                </a:moveTo>
                <a:lnTo>
                  <a:pt x="937822" y="1129386"/>
                </a:lnTo>
                <a:lnTo>
                  <a:pt x="934383" y="1130179"/>
                </a:lnTo>
                <a:lnTo>
                  <a:pt x="931208" y="1130973"/>
                </a:lnTo>
                <a:lnTo>
                  <a:pt x="928034" y="1132031"/>
                </a:lnTo>
                <a:lnTo>
                  <a:pt x="924859" y="1133353"/>
                </a:lnTo>
                <a:lnTo>
                  <a:pt x="922214" y="1135205"/>
                </a:lnTo>
                <a:lnTo>
                  <a:pt x="919568" y="1137056"/>
                </a:lnTo>
                <a:lnTo>
                  <a:pt x="916923" y="1139437"/>
                </a:lnTo>
                <a:lnTo>
                  <a:pt x="914806" y="1141817"/>
                </a:lnTo>
                <a:lnTo>
                  <a:pt x="912955" y="1144462"/>
                </a:lnTo>
                <a:lnTo>
                  <a:pt x="911103" y="1147107"/>
                </a:lnTo>
                <a:lnTo>
                  <a:pt x="909780" y="1150281"/>
                </a:lnTo>
                <a:lnTo>
                  <a:pt x="908722" y="1153455"/>
                </a:lnTo>
                <a:lnTo>
                  <a:pt x="907664" y="1156629"/>
                </a:lnTo>
                <a:lnTo>
                  <a:pt x="907135" y="1160067"/>
                </a:lnTo>
                <a:lnTo>
                  <a:pt x="906870" y="1163505"/>
                </a:lnTo>
                <a:lnTo>
                  <a:pt x="907135" y="1167208"/>
                </a:lnTo>
                <a:lnTo>
                  <a:pt x="907664" y="1170382"/>
                </a:lnTo>
                <a:lnTo>
                  <a:pt x="908722" y="1173821"/>
                </a:lnTo>
                <a:lnTo>
                  <a:pt x="909780" y="1176995"/>
                </a:lnTo>
                <a:lnTo>
                  <a:pt x="911103" y="1179640"/>
                </a:lnTo>
                <a:lnTo>
                  <a:pt x="912955" y="1182813"/>
                </a:lnTo>
                <a:lnTo>
                  <a:pt x="914806" y="1185458"/>
                </a:lnTo>
                <a:lnTo>
                  <a:pt x="916923" y="1187839"/>
                </a:lnTo>
                <a:lnTo>
                  <a:pt x="919568" y="1189955"/>
                </a:lnTo>
                <a:lnTo>
                  <a:pt x="922214" y="1191806"/>
                </a:lnTo>
                <a:lnTo>
                  <a:pt x="924859" y="1193658"/>
                </a:lnTo>
                <a:lnTo>
                  <a:pt x="928034" y="1195245"/>
                </a:lnTo>
                <a:lnTo>
                  <a:pt x="931208" y="1196303"/>
                </a:lnTo>
                <a:lnTo>
                  <a:pt x="934383" y="1197096"/>
                </a:lnTo>
                <a:lnTo>
                  <a:pt x="937822" y="1197625"/>
                </a:lnTo>
                <a:lnTo>
                  <a:pt x="941261" y="1197625"/>
                </a:lnTo>
                <a:lnTo>
                  <a:pt x="1124064" y="1197625"/>
                </a:lnTo>
                <a:lnTo>
                  <a:pt x="1127768" y="1197625"/>
                </a:lnTo>
                <a:lnTo>
                  <a:pt x="1130942" y="1197096"/>
                </a:lnTo>
                <a:lnTo>
                  <a:pt x="1134381" y="1196303"/>
                </a:lnTo>
                <a:lnTo>
                  <a:pt x="1137556" y="1195245"/>
                </a:lnTo>
                <a:lnTo>
                  <a:pt x="1140466" y="1193658"/>
                </a:lnTo>
                <a:lnTo>
                  <a:pt x="1143376" y="1191806"/>
                </a:lnTo>
                <a:lnTo>
                  <a:pt x="1146021" y="1189955"/>
                </a:lnTo>
                <a:lnTo>
                  <a:pt x="1148402" y="1187839"/>
                </a:lnTo>
                <a:lnTo>
                  <a:pt x="1150783" y="1185458"/>
                </a:lnTo>
                <a:lnTo>
                  <a:pt x="1152635" y="1182813"/>
                </a:lnTo>
                <a:lnTo>
                  <a:pt x="1154222" y="1179640"/>
                </a:lnTo>
                <a:lnTo>
                  <a:pt x="1155810" y="1176995"/>
                </a:lnTo>
                <a:lnTo>
                  <a:pt x="1156868" y="1173821"/>
                </a:lnTo>
                <a:lnTo>
                  <a:pt x="1157661" y="1170382"/>
                </a:lnTo>
                <a:lnTo>
                  <a:pt x="1158191" y="1167208"/>
                </a:lnTo>
                <a:lnTo>
                  <a:pt x="1158191" y="1163505"/>
                </a:lnTo>
                <a:lnTo>
                  <a:pt x="1158191" y="1160067"/>
                </a:lnTo>
                <a:lnTo>
                  <a:pt x="1157661" y="1156629"/>
                </a:lnTo>
                <a:lnTo>
                  <a:pt x="1156868" y="1153455"/>
                </a:lnTo>
                <a:lnTo>
                  <a:pt x="1155810" y="1150281"/>
                </a:lnTo>
                <a:lnTo>
                  <a:pt x="1154222" y="1147107"/>
                </a:lnTo>
                <a:lnTo>
                  <a:pt x="1152635" y="1144462"/>
                </a:lnTo>
                <a:lnTo>
                  <a:pt x="1150783" y="1141817"/>
                </a:lnTo>
                <a:lnTo>
                  <a:pt x="1148402" y="1139437"/>
                </a:lnTo>
                <a:lnTo>
                  <a:pt x="1146021" y="1137056"/>
                </a:lnTo>
                <a:lnTo>
                  <a:pt x="1143376" y="1135205"/>
                </a:lnTo>
                <a:lnTo>
                  <a:pt x="1140466" y="1133353"/>
                </a:lnTo>
                <a:lnTo>
                  <a:pt x="1137556" y="1132031"/>
                </a:lnTo>
                <a:lnTo>
                  <a:pt x="1134381" y="1130973"/>
                </a:lnTo>
                <a:lnTo>
                  <a:pt x="1130942" y="1130179"/>
                </a:lnTo>
                <a:lnTo>
                  <a:pt x="1127768" y="1129386"/>
                </a:lnTo>
                <a:lnTo>
                  <a:pt x="1124064" y="1129121"/>
                </a:lnTo>
                <a:lnTo>
                  <a:pt x="941261" y="1129121"/>
                </a:lnTo>
                <a:close/>
                <a:moveTo>
                  <a:pt x="1341787" y="876266"/>
                </a:moveTo>
                <a:lnTo>
                  <a:pt x="1336231" y="884201"/>
                </a:lnTo>
                <a:lnTo>
                  <a:pt x="1330676" y="891871"/>
                </a:lnTo>
                <a:lnTo>
                  <a:pt x="1325120" y="899277"/>
                </a:lnTo>
                <a:lnTo>
                  <a:pt x="1319565" y="906418"/>
                </a:lnTo>
                <a:lnTo>
                  <a:pt x="1308189" y="920172"/>
                </a:lnTo>
                <a:lnTo>
                  <a:pt x="1297078" y="932867"/>
                </a:lnTo>
                <a:lnTo>
                  <a:pt x="1362686" y="998726"/>
                </a:lnTo>
                <a:lnTo>
                  <a:pt x="1365596" y="1001107"/>
                </a:lnTo>
                <a:lnTo>
                  <a:pt x="1368241" y="1003223"/>
                </a:lnTo>
                <a:lnTo>
                  <a:pt x="1371416" y="1005074"/>
                </a:lnTo>
                <a:lnTo>
                  <a:pt x="1374591" y="1006396"/>
                </a:lnTo>
                <a:lnTo>
                  <a:pt x="1377765" y="1007719"/>
                </a:lnTo>
                <a:lnTo>
                  <a:pt x="1381204" y="1008512"/>
                </a:lnTo>
                <a:lnTo>
                  <a:pt x="1384643" y="1009041"/>
                </a:lnTo>
                <a:lnTo>
                  <a:pt x="1388083" y="1009041"/>
                </a:lnTo>
                <a:lnTo>
                  <a:pt x="1391522" y="1009041"/>
                </a:lnTo>
                <a:lnTo>
                  <a:pt x="1394961" y="1008512"/>
                </a:lnTo>
                <a:lnTo>
                  <a:pt x="1398400" y="1007719"/>
                </a:lnTo>
                <a:lnTo>
                  <a:pt x="1401839" y="1006396"/>
                </a:lnTo>
                <a:lnTo>
                  <a:pt x="1404749" y="1005074"/>
                </a:lnTo>
                <a:lnTo>
                  <a:pt x="1407924" y="1003223"/>
                </a:lnTo>
                <a:lnTo>
                  <a:pt x="1410834" y="1001107"/>
                </a:lnTo>
                <a:lnTo>
                  <a:pt x="1413479" y="998726"/>
                </a:lnTo>
                <a:lnTo>
                  <a:pt x="1416125" y="995817"/>
                </a:lnTo>
                <a:lnTo>
                  <a:pt x="1417976" y="993172"/>
                </a:lnTo>
                <a:lnTo>
                  <a:pt x="1420093" y="989998"/>
                </a:lnTo>
                <a:lnTo>
                  <a:pt x="1421416" y="986824"/>
                </a:lnTo>
                <a:lnTo>
                  <a:pt x="1422474" y="983386"/>
                </a:lnTo>
                <a:lnTo>
                  <a:pt x="1423267" y="980212"/>
                </a:lnTo>
                <a:lnTo>
                  <a:pt x="1423797" y="976773"/>
                </a:lnTo>
                <a:lnTo>
                  <a:pt x="1423797" y="973335"/>
                </a:lnTo>
                <a:lnTo>
                  <a:pt x="1423797" y="969632"/>
                </a:lnTo>
                <a:lnTo>
                  <a:pt x="1423267" y="966458"/>
                </a:lnTo>
                <a:lnTo>
                  <a:pt x="1422474" y="963020"/>
                </a:lnTo>
                <a:lnTo>
                  <a:pt x="1421416" y="959581"/>
                </a:lnTo>
                <a:lnTo>
                  <a:pt x="1420093" y="956672"/>
                </a:lnTo>
                <a:lnTo>
                  <a:pt x="1417976" y="953498"/>
                </a:lnTo>
                <a:lnTo>
                  <a:pt x="1416125" y="950588"/>
                </a:lnTo>
                <a:lnTo>
                  <a:pt x="1413479" y="947944"/>
                </a:lnTo>
                <a:lnTo>
                  <a:pt x="1341787" y="876266"/>
                </a:lnTo>
                <a:close/>
                <a:moveTo>
                  <a:pt x="723538" y="876266"/>
                </a:moveTo>
                <a:lnTo>
                  <a:pt x="651846" y="947944"/>
                </a:lnTo>
                <a:lnTo>
                  <a:pt x="649465" y="950588"/>
                </a:lnTo>
                <a:lnTo>
                  <a:pt x="647084" y="953498"/>
                </a:lnTo>
                <a:lnTo>
                  <a:pt x="645497" y="956672"/>
                </a:lnTo>
                <a:lnTo>
                  <a:pt x="644174" y="959581"/>
                </a:lnTo>
                <a:lnTo>
                  <a:pt x="642587" y="963020"/>
                </a:lnTo>
                <a:lnTo>
                  <a:pt x="642058" y="966458"/>
                </a:lnTo>
                <a:lnTo>
                  <a:pt x="641529" y="969632"/>
                </a:lnTo>
                <a:lnTo>
                  <a:pt x="641264" y="973335"/>
                </a:lnTo>
                <a:lnTo>
                  <a:pt x="641529" y="976773"/>
                </a:lnTo>
                <a:lnTo>
                  <a:pt x="642058" y="980212"/>
                </a:lnTo>
                <a:lnTo>
                  <a:pt x="642587" y="983386"/>
                </a:lnTo>
                <a:lnTo>
                  <a:pt x="644174" y="986824"/>
                </a:lnTo>
                <a:lnTo>
                  <a:pt x="645497" y="989998"/>
                </a:lnTo>
                <a:lnTo>
                  <a:pt x="647084" y="993172"/>
                </a:lnTo>
                <a:lnTo>
                  <a:pt x="649465" y="995817"/>
                </a:lnTo>
                <a:lnTo>
                  <a:pt x="651846" y="998726"/>
                </a:lnTo>
                <a:lnTo>
                  <a:pt x="654491" y="1001107"/>
                </a:lnTo>
                <a:lnTo>
                  <a:pt x="657666" y="1003223"/>
                </a:lnTo>
                <a:lnTo>
                  <a:pt x="660576" y="1005074"/>
                </a:lnTo>
                <a:lnTo>
                  <a:pt x="663751" y="1006396"/>
                </a:lnTo>
                <a:lnTo>
                  <a:pt x="667190" y="1007719"/>
                </a:lnTo>
                <a:lnTo>
                  <a:pt x="670629" y="1008512"/>
                </a:lnTo>
                <a:lnTo>
                  <a:pt x="673803" y="1009041"/>
                </a:lnTo>
                <a:lnTo>
                  <a:pt x="677243" y="1009041"/>
                </a:lnTo>
                <a:lnTo>
                  <a:pt x="680682" y="1009041"/>
                </a:lnTo>
                <a:lnTo>
                  <a:pt x="683856" y="1008512"/>
                </a:lnTo>
                <a:lnTo>
                  <a:pt x="687295" y="1007719"/>
                </a:lnTo>
                <a:lnTo>
                  <a:pt x="690734" y="1006396"/>
                </a:lnTo>
                <a:lnTo>
                  <a:pt x="694174" y="1005074"/>
                </a:lnTo>
                <a:lnTo>
                  <a:pt x="696819" y="1003223"/>
                </a:lnTo>
                <a:lnTo>
                  <a:pt x="699994" y="1001107"/>
                </a:lnTo>
                <a:lnTo>
                  <a:pt x="702639" y="998726"/>
                </a:lnTo>
                <a:lnTo>
                  <a:pt x="768512" y="932867"/>
                </a:lnTo>
                <a:lnTo>
                  <a:pt x="757401" y="920172"/>
                </a:lnTo>
                <a:lnTo>
                  <a:pt x="745760" y="906418"/>
                </a:lnTo>
                <a:lnTo>
                  <a:pt x="740205" y="899277"/>
                </a:lnTo>
                <a:lnTo>
                  <a:pt x="734649" y="891606"/>
                </a:lnTo>
                <a:lnTo>
                  <a:pt x="728829" y="884201"/>
                </a:lnTo>
                <a:lnTo>
                  <a:pt x="723538" y="876266"/>
                </a:lnTo>
                <a:close/>
                <a:moveTo>
                  <a:pt x="1407659" y="582150"/>
                </a:moveTo>
                <a:lnTo>
                  <a:pt x="1408982" y="594581"/>
                </a:lnTo>
                <a:lnTo>
                  <a:pt x="1410040" y="607276"/>
                </a:lnTo>
                <a:lnTo>
                  <a:pt x="1411098" y="620237"/>
                </a:lnTo>
                <a:lnTo>
                  <a:pt x="1411098" y="633197"/>
                </a:lnTo>
                <a:lnTo>
                  <a:pt x="1411098" y="643512"/>
                </a:lnTo>
                <a:lnTo>
                  <a:pt x="1410834" y="653827"/>
                </a:lnTo>
                <a:lnTo>
                  <a:pt x="1535436" y="653827"/>
                </a:lnTo>
                <a:lnTo>
                  <a:pt x="1539139" y="653563"/>
                </a:lnTo>
                <a:lnTo>
                  <a:pt x="1542314" y="653034"/>
                </a:lnTo>
                <a:lnTo>
                  <a:pt x="1546018" y="652240"/>
                </a:lnTo>
                <a:lnTo>
                  <a:pt x="1549192" y="651182"/>
                </a:lnTo>
                <a:lnTo>
                  <a:pt x="1552631" y="649331"/>
                </a:lnTo>
                <a:lnTo>
                  <a:pt x="1555277" y="647744"/>
                </a:lnTo>
                <a:lnTo>
                  <a:pt x="1558187" y="645628"/>
                </a:lnTo>
                <a:lnTo>
                  <a:pt x="1560568" y="643247"/>
                </a:lnTo>
                <a:lnTo>
                  <a:pt x="1562949" y="640603"/>
                </a:lnTo>
                <a:lnTo>
                  <a:pt x="1565065" y="637958"/>
                </a:lnTo>
                <a:lnTo>
                  <a:pt x="1566917" y="635048"/>
                </a:lnTo>
                <a:lnTo>
                  <a:pt x="1568504" y="631874"/>
                </a:lnTo>
                <a:lnTo>
                  <a:pt x="1569562" y="628700"/>
                </a:lnTo>
                <a:lnTo>
                  <a:pt x="1570356" y="625262"/>
                </a:lnTo>
                <a:lnTo>
                  <a:pt x="1571150" y="621559"/>
                </a:lnTo>
                <a:lnTo>
                  <a:pt x="1571414" y="617856"/>
                </a:lnTo>
                <a:lnTo>
                  <a:pt x="1571150" y="614418"/>
                </a:lnTo>
                <a:lnTo>
                  <a:pt x="1570356" y="610715"/>
                </a:lnTo>
                <a:lnTo>
                  <a:pt x="1569562" y="607276"/>
                </a:lnTo>
                <a:lnTo>
                  <a:pt x="1568504" y="603838"/>
                </a:lnTo>
                <a:lnTo>
                  <a:pt x="1566917" y="600929"/>
                </a:lnTo>
                <a:lnTo>
                  <a:pt x="1565065" y="598019"/>
                </a:lnTo>
                <a:lnTo>
                  <a:pt x="1562949" y="595110"/>
                </a:lnTo>
                <a:lnTo>
                  <a:pt x="1560568" y="592729"/>
                </a:lnTo>
                <a:lnTo>
                  <a:pt x="1558187" y="590084"/>
                </a:lnTo>
                <a:lnTo>
                  <a:pt x="1555277" y="588233"/>
                </a:lnTo>
                <a:lnTo>
                  <a:pt x="1552631" y="586646"/>
                </a:lnTo>
                <a:lnTo>
                  <a:pt x="1549192" y="584794"/>
                </a:lnTo>
                <a:lnTo>
                  <a:pt x="1546018" y="583736"/>
                </a:lnTo>
                <a:lnTo>
                  <a:pt x="1542314" y="582943"/>
                </a:lnTo>
                <a:lnTo>
                  <a:pt x="1539139" y="582414"/>
                </a:lnTo>
                <a:lnTo>
                  <a:pt x="1535436" y="582150"/>
                </a:lnTo>
                <a:lnTo>
                  <a:pt x="1407659" y="582150"/>
                </a:lnTo>
                <a:close/>
                <a:moveTo>
                  <a:pt x="530154" y="582150"/>
                </a:moveTo>
                <a:lnTo>
                  <a:pt x="526450" y="582414"/>
                </a:lnTo>
                <a:lnTo>
                  <a:pt x="522747" y="582943"/>
                </a:lnTo>
                <a:lnTo>
                  <a:pt x="519308" y="583736"/>
                </a:lnTo>
                <a:lnTo>
                  <a:pt x="516133" y="584794"/>
                </a:lnTo>
                <a:lnTo>
                  <a:pt x="512958" y="586646"/>
                </a:lnTo>
                <a:lnTo>
                  <a:pt x="509784" y="588233"/>
                </a:lnTo>
                <a:lnTo>
                  <a:pt x="507403" y="590084"/>
                </a:lnTo>
                <a:lnTo>
                  <a:pt x="504493" y="592729"/>
                </a:lnTo>
                <a:lnTo>
                  <a:pt x="502376" y="595110"/>
                </a:lnTo>
                <a:lnTo>
                  <a:pt x="500260" y="598019"/>
                </a:lnTo>
                <a:lnTo>
                  <a:pt x="498408" y="600929"/>
                </a:lnTo>
                <a:lnTo>
                  <a:pt x="497085" y="603838"/>
                </a:lnTo>
                <a:lnTo>
                  <a:pt x="495763" y="607276"/>
                </a:lnTo>
                <a:lnTo>
                  <a:pt x="494969" y="610715"/>
                </a:lnTo>
                <a:lnTo>
                  <a:pt x="494440" y="614418"/>
                </a:lnTo>
                <a:lnTo>
                  <a:pt x="494175" y="617856"/>
                </a:lnTo>
                <a:lnTo>
                  <a:pt x="494440" y="621559"/>
                </a:lnTo>
                <a:lnTo>
                  <a:pt x="494969" y="625262"/>
                </a:lnTo>
                <a:lnTo>
                  <a:pt x="495763" y="628700"/>
                </a:lnTo>
                <a:lnTo>
                  <a:pt x="497085" y="631874"/>
                </a:lnTo>
                <a:lnTo>
                  <a:pt x="498408" y="635048"/>
                </a:lnTo>
                <a:lnTo>
                  <a:pt x="500260" y="637958"/>
                </a:lnTo>
                <a:lnTo>
                  <a:pt x="502376" y="640603"/>
                </a:lnTo>
                <a:lnTo>
                  <a:pt x="504493" y="643247"/>
                </a:lnTo>
                <a:lnTo>
                  <a:pt x="507403" y="645628"/>
                </a:lnTo>
                <a:lnTo>
                  <a:pt x="509784" y="647744"/>
                </a:lnTo>
                <a:lnTo>
                  <a:pt x="512958" y="649331"/>
                </a:lnTo>
                <a:lnTo>
                  <a:pt x="516133" y="651182"/>
                </a:lnTo>
                <a:lnTo>
                  <a:pt x="519308" y="652240"/>
                </a:lnTo>
                <a:lnTo>
                  <a:pt x="522747" y="653034"/>
                </a:lnTo>
                <a:lnTo>
                  <a:pt x="526450" y="653563"/>
                </a:lnTo>
                <a:lnTo>
                  <a:pt x="530154" y="653827"/>
                </a:lnTo>
                <a:lnTo>
                  <a:pt x="654756" y="653827"/>
                </a:lnTo>
                <a:lnTo>
                  <a:pt x="654491" y="643512"/>
                </a:lnTo>
                <a:lnTo>
                  <a:pt x="654227" y="633197"/>
                </a:lnTo>
                <a:lnTo>
                  <a:pt x="654491" y="620237"/>
                </a:lnTo>
                <a:lnTo>
                  <a:pt x="655285" y="607276"/>
                </a:lnTo>
                <a:lnTo>
                  <a:pt x="656079" y="594581"/>
                </a:lnTo>
                <a:lnTo>
                  <a:pt x="657666" y="582150"/>
                </a:lnTo>
                <a:lnTo>
                  <a:pt x="530154" y="582150"/>
                </a:lnTo>
                <a:close/>
                <a:moveTo>
                  <a:pt x="1010822" y="371475"/>
                </a:moveTo>
                <a:lnTo>
                  <a:pt x="1014779" y="372005"/>
                </a:lnTo>
                <a:lnTo>
                  <a:pt x="1018472" y="372270"/>
                </a:lnTo>
                <a:lnTo>
                  <a:pt x="1021902" y="373065"/>
                </a:lnTo>
                <a:lnTo>
                  <a:pt x="1025331" y="374126"/>
                </a:lnTo>
                <a:lnTo>
                  <a:pt x="1028497" y="375451"/>
                </a:lnTo>
                <a:lnTo>
                  <a:pt x="1031927" y="377306"/>
                </a:lnTo>
                <a:lnTo>
                  <a:pt x="1034565" y="379427"/>
                </a:lnTo>
                <a:lnTo>
                  <a:pt x="1037467" y="381813"/>
                </a:lnTo>
                <a:lnTo>
                  <a:pt x="1039841" y="384198"/>
                </a:lnTo>
                <a:lnTo>
                  <a:pt x="1041951" y="387114"/>
                </a:lnTo>
                <a:lnTo>
                  <a:pt x="1043798" y="389764"/>
                </a:lnTo>
                <a:lnTo>
                  <a:pt x="1045645" y="393210"/>
                </a:lnTo>
                <a:lnTo>
                  <a:pt x="1046964" y="396656"/>
                </a:lnTo>
                <a:lnTo>
                  <a:pt x="1048019" y="400102"/>
                </a:lnTo>
                <a:lnTo>
                  <a:pt x="1048547" y="403548"/>
                </a:lnTo>
                <a:lnTo>
                  <a:pt x="1049338" y="407523"/>
                </a:lnTo>
                <a:lnTo>
                  <a:pt x="1049074" y="411234"/>
                </a:lnTo>
                <a:lnTo>
                  <a:pt x="1048547" y="414945"/>
                </a:lnTo>
                <a:lnTo>
                  <a:pt x="1047755" y="418656"/>
                </a:lnTo>
                <a:lnTo>
                  <a:pt x="1046700" y="421837"/>
                </a:lnTo>
                <a:lnTo>
                  <a:pt x="1045381" y="425283"/>
                </a:lnTo>
                <a:lnTo>
                  <a:pt x="1043534" y="428463"/>
                </a:lnTo>
                <a:lnTo>
                  <a:pt x="1041424" y="431644"/>
                </a:lnTo>
                <a:lnTo>
                  <a:pt x="1039049" y="434030"/>
                </a:lnTo>
                <a:lnTo>
                  <a:pt x="1036675" y="436680"/>
                </a:lnTo>
                <a:lnTo>
                  <a:pt x="1033773" y="438801"/>
                </a:lnTo>
                <a:lnTo>
                  <a:pt x="1031135" y="440921"/>
                </a:lnTo>
                <a:lnTo>
                  <a:pt x="1027706" y="442512"/>
                </a:lnTo>
                <a:lnTo>
                  <a:pt x="1024276" y="443837"/>
                </a:lnTo>
                <a:lnTo>
                  <a:pt x="1020846" y="445162"/>
                </a:lnTo>
                <a:lnTo>
                  <a:pt x="1017417" y="445692"/>
                </a:lnTo>
                <a:lnTo>
                  <a:pt x="1013460" y="445957"/>
                </a:lnTo>
                <a:lnTo>
                  <a:pt x="1005809" y="446487"/>
                </a:lnTo>
                <a:lnTo>
                  <a:pt x="998422" y="447018"/>
                </a:lnTo>
                <a:lnTo>
                  <a:pt x="991563" y="447813"/>
                </a:lnTo>
                <a:lnTo>
                  <a:pt x="984704" y="448873"/>
                </a:lnTo>
                <a:lnTo>
                  <a:pt x="978373" y="450198"/>
                </a:lnTo>
                <a:lnTo>
                  <a:pt x="972305" y="451524"/>
                </a:lnTo>
                <a:lnTo>
                  <a:pt x="965973" y="453114"/>
                </a:lnTo>
                <a:lnTo>
                  <a:pt x="960433" y="454969"/>
                </a:lnTo>
                <a:lnTo>
                  <a:pt x="954893" y="456825"/>
                </a:lnTo>
                <a:lnTo>
                  <a:pt x="949881" y="458945"/>
                </a:lnTo>
                <a:lnTo>
                  <a:pt x="944868" y="461066"/>
                </a:lnTo>
                <a:lnTo>
                  <a:pt x="939856" y="463716"/>
                </a:lnTo>
                <a:lnTo>
                  <a:pt x="935371" y="466102"/>
                </a:lnTo>
                <a:lnTo>
                  <a:pt x="930886" y="468753"/>
                </a:lnTo>
                <a:lnTo>
                  <a:pt x="926665" y="471403"/>
                </a:lnTo>
                <a:lnTo>
                  <a:pt x="922444" y="474319"/>
                </a:lnTo>
                <a:lnTo>
                  <a:pt x="918487" y="477235"/>
                </a:lnTo>
                <a:lnTo>
                  <a:pt x="914530" y="480150"/>
                </a:lnTo>
                <a:lnTo>
                  <a:pt x="910837" y="483331"/>
                </a:lnTo>
                <a:lnTo>
                  <a:pt x="907671" y="486777"/>
                </a:lnTo>
                <a:lnTo>
                  <a:pt x="900812" y="493403"/>
                </a:lnTo>
                <a:lnTo>
                  <a:pt x="894744" y="500825"/>
                </a:lnTo>
                <a:lnTo>
                  <a:pt x="888940" y="508247"/>
                </a:lnTo>
                <a:lnTo>
                  <a:pt x="883928" y="516199"/>
                </a:lnTo>
                <a:lnTo>
                  <a:pt x="879443" y="524150"/>
                </a:lnTo>
                <a:lnTo>
                  <a:pt x="874958" y="532367"/>
                </a:lnTo>
                <a:lnTo>
                  <a:pt x="871529" y="540319"/>
                </a:lnTo>
                <a:lnTo>
                  <a:pt x="868099" y="548801"/>
                </a:lnTo>
                <a:lnTo>
                  <a:pt x="864933" y="557018"/>
                </a:lnTo>
                <a:lnTo>
                  <a:pt x="862559" y="565235"/>
                </a:lnTo>
                <a:lnTo>
                  <a:pt x="860185" y="573452"/>
                </a:lnTo>
                <a:lnTo>
                  <a:pt x="858338" y="580874"/>
                </a:lnTo>
                <a:lnTo>
                  <a:pt x="856491" y="588295"/>
                </a:lnTo>
                <a:lnTo>
                  <a:pt x="855436" y="595187"/>
                </a:lnTo>
                <a:lnTo>
                  <a:pt x="853589" y="607645"/>
                </a:lnTo>
                <a:lnTo>
                  <a:pt x="852270" y="617717"/>
                </a:lnTo>
                <a:lnTo>
                  <a:pt x="852006" y="624874"/>
                </a:lnTo>
                <a:lnTo>
                  <a:pt x="851743" y="627789"/>
                </a:lnTo>
                <a:lnTo>
                  <a:pt x="851743" y="631765"/>
                </a:lnTo>
                <a:lnTo>
                  <a:pt x="851215" y="635476"/>
                </a:lnTo>
                <a:lnTo>
                  <a:pt x="850160" y="638922"/>
                </a:lnTo>
                <a:lnTo>
                  <a:pt x="849104" y="642633"/>
                </a:lnTo>
                <a:lnTo>
                  <a:pt x="847258" y="645549"/>
                </a:lnTo>
                <a:lnTo>
                  <a:pt x="845675" y="648729"/>
                </a:lnTo>
                <a:lnTo>
                  <a:pt x="843301" y="651645"/>
                </a:lnTo>
                <a:lnTo>
                  <a:pt x="841190" y="654296"/>
                </a:lnTo>
                <a:lnTo>
                  <a:pt x="838288" y="656681"/>
                </a:lnTo>
                <a:lnTo>
                  <a:pt x="835650" y="658802"/>
                </a:lnTo>
                <a:lnTo>
                  <a:pt x="832484" y="660657"/>
                </a:lnTo>
                <a:lnTo>
                  <a:pt x="829319" y="662247"/>
                </a:lnTo>
                <a:lnTo>
                  <a:pt x="826153" y="663308"/>
                </a:lnTo>
                <a:lnTo>
                  <a:pt x="822459" y="664103"/>
                </a:lnTo>
                <a:lnTo>
                  <a:pt x="818766" y="664898"/>
                </a:lnTo>
                <a:lnTo>
                  <a:pt x="814809" y="665163"/>
                </a:lnTo>
                <a:lnTo>
                  <a:pt x="811115" y="664898"/>
                </a:lnTo>
                <a:lnTo>
                  <a:pt x="807686" y="664103"/>
                </a:lnTo>
                <a:lnTo>
                  <a:pt x="803993" y="663308"/>
                </a:lnTo>
                <a:lnTo>
                  <a:pt x="800563" y="662247"/>
                </a:lnTo>
                <a:lnTo>
                  <a:pt x="797133" y="660657"/>
                </a:lnTo>
                <a:lnTo>
                  <a:pt x="794495" y="658802"/>
                </a:lnTo>
                <a:lnTo>
                  <a:pt x="791330" y="656681"/>
                </a:lnTo>
                <a:lnTo>
                  <a:pt x="788691" y="654296"/>
                </a:lnTo>
                <a:lnTo>
                  <a:pt x="786317" y="651645"/>
                </a:lnTo>
                <a:lnTo>
                  <a:pt x="784207" y="648729"/>
                </a:lnTo>
                <a:lnTo>
                  <a:pt x="782360" y="645549"/>
                </a:lnTo>
                <a:lnTo>
                  <a:pt x="781041" y="642633"/>
                </a:lnTo>
                <a:lnTo>
                  <a:pt x="779458" y="638922"/>
                </a:lnTo>
                <a:lnTo>
                  <a:pt x="778667" y="635476"/>
                </a:lnTo>
                <a:lnTo>
                  <a:pt x="778139" y="631765"/>
                </a:lnTo>
                <a:lnTo>
                  <a:pt x="777875" y="627789"/>
                </a:lnTo>
                <a:lnTo>
                  <a:pt x="778139" y="623814"/>
                </a:lnTo>
                <a:lnTo>
                  <a:pt x="778667" y="613741"/>
                </a:lnTo>
                <a:lnTo>
                  <a:pt x="779194" y="606850"/>
                </a:lnTo>
                <a:lnTo>
                  <a:pt x="780249" y="598898"/>
                </a:lnTo>
                <a:lnTo>
                  <a:pt x="781305" y="590151"/>
                </a:lnTo>
                <a:lnTo>
                  <a:pt x="782888" y="580343"/>
                </a:lnTo>
                <a:lnTo>
                  <a:pt x="785262" y="569741"/>
                </a:lnTo>
                <a:lnTo>
                  <a:pt x="787636" y="558343"/>
                </a:lnTo>
                <a:lnTo>
                  <a:pt x="790802" y="546681"/>
                </a:lnTo>
                <a:lnTo>
                  <a:pt x="794759" y="534223"/>
                </a:lnTo>
                <a:lnTo>
                  <a:pt x="799508" y="521500"/>
                </a:lnTo>
                <a:lnTo>
                  <a:pt x="801882" y="515138"/>
                </a:lnTo>
                <a:lnTo>
                  <a:pt x="804784" y="508247"/>
                </a:lnTo>
                <a:lnTo>
                  <a:pt x="807950" y="501885"/>
                </a:lnTo>
                <a:lnTo>
                  <a:pt x="810852" y="495524"/>
                </a:lnTo>
                <a:lnTo>
                  <a:pt x="814545" y="488632"/>
                </a:lnTo>
                <a:lnTo>
                  <a:pt x="818238" y="482271"/>
                </a:lnTo>
                <a:lnTo>
                  <a:pt x="823515" y="473259"/>
                </a:lnTo>
                <a:lnTo>
                  <a:pt x="829319" y="464512"/>
                </a:lnTo>
                <a:lnTo>
                  <a:pt x="835914" y="456030"/>
                </a:lnTo>
                <a:lnTo>
                  <a:pt x="842773" y="447548"/>
                </a:lnTo>
                <a:lnTo>
                  <a:pt x="850160" y="439331"/>
                </a:lnTo>
                <a:lnTo>
                  <a:pt x="858338" y="431379"/>
                </a:lnTo>
                <a:lnTo>
                  <a:pt x="867044" y="423692"/>
                </a:lnTo>
                <a:lnTo>
                  <a:pt x="876013" y="416270"/>
                </a:lnTo>
                <a:lnTo>
                  <a:pt x="882345" y="411499"/>
                </a:lnTo>
                <a:lnTo>
                  <a:pt x="888940" y="406993"/>
                </a:lnTo>
                <a:lnTo>
                  <a:pt x="896063" y="402752"/>
                </a:lnTo>
                <a:lnTo>
                  <a:pt x="903450" y="398776"/>
                </a:lnTo>
                <a:lnTo>
                  <a:pt x="910837" y="395066"/>
                </a:lnTo>
                <a:lnTo>
                  <a:pt x="918751" y="391620"/>
                </a:lnTo>
                <a:lnTo>
                  <a:pt x="926929" y="388174"/>
                </a:lnTo>
                <a:lnTo>
                  <a:pt x="935371" y="384993"/>
                </a:lnTo>
                <a:lnTo>
                  <a:pt x="943549" y="382343"/>
                </a:lnTo>
                <a:lnTo>
                  <a:pt x="952519" y="379957"/>
                </a:lnTo>
                <a:lnTo>
                  <a:pt x="961489" y="377837"/>
                </a:lnTo>
                <a:lnTo>
                  <a:pt x="970986" y="375716"/>
                </a:lnTo>
                <a:lnTo>
                  <a:pt x="980747" y="374391"/>
                </a:lnTo>
                <a:lnTo>
                  <a:pt x="990508" y="373065"/>
                </a:lnTo>
                <a:lnTo>
                  <a:pt x="1000533" y="372270"/>
                </a:lnTo>
                <a:lnTo>
                  <a:pt x="1010822" y="371475"/>
                </a:lnTo>
                <a:close/>
                <a:moveTo>
                  <a:pt x="1024065" y="303903"/>
                </a:moveTo>
                <a:lnTo>
                  <a:pt x="1016128" y="304432"/>
                </a:lnTo>
                <a:lnTo>
                  <a:pt x="1001049" y="305490"/>
                </a:lnTo>
                <a:lnTo>
                  <a:pt x="997875" y="305754"/>
                </a:lnTo>
                <a:lnTo>
                  <a:pt x="990467" y="306548"/>
                </a:lnTo>
                <a:lnTo>
                  <a:pt x="983060" y="307606"/>
                </a:lnTo>
                <a:lnTo>
                  <a:pt x="975388" y="308928"/>
                </a:lnTo>
                <a:lnTo>
                  <a:pt x="968245" y="310251"/>
                </a:lnTo>
                <a:lnTo>
                  <a:pt x="960838" y="311573"/>
                </a:lnTo>
                <a:lnTo>
                  <a:pt x="953430" y="313424"/>
                </a:lnTo>
                <a:lnTo>
                  <a:pt x="946288" y="315276"/>
                </a:lnTo>
                <a:lnTo>
                  <a:pt x="938880" y="317392"/>
                </a:lnTo>
                <a:lnTo>
                  <a:pt x="915071" y="324269"/>
                </a:lnTo>
                <a:lnTo>
                  <a:pt x="915336" y="325591"/>
                </a:lnTo>
                <a:lnTo>
                  <a:pt x="904754" y="330088"/>
                </a:lnTo>
                <a:lnTo>
                  <a:pt x="893907" y="334584"/>
                </a:lnTo>
                <a:lnTo>
                  <a:pt x="883590" y="340138"/>
                </a:lnTo>
                <a:lnTo>
                  <a:pt x="873537" y="345428"/>
                </a:lnTo>
                <a:lnTo>
                  <a:pt x="863749" y="350983"/>
                </a:lnTo>
                <a:lnTo>
                  <a:pt x="853961" y="357066"/>
                </a:lnTo>
                <a:lnTo>
                  <a:pt x="844437" y="363678"/>
                </a:lnTo>
                <a:lnTo>
                  <a:pt x="835178" y="370291"/>
                </a:lnTo>
                <a:lnTo>
                  <a:pt x="826183" y="377432"/>
                </a:lnTo>
                <a:lnTo>
                  <a:pt x="817453" y="384573"/>
                </a:lnTo>
                <a:lnTo>
                  <a:pt x="808987" y="392508"/>
                </a:lnTo>
                <a:lnTo>
                  <a:pt x="800522" y="400443"/>
                </a:lnTo>
                <a:lnTo>
                  <a:pt x="792585" y="408642"/>
                </a:lnTo>
                <a:lnTo>
                  <a:pt x="785178" y="416841"/>
                </a:lnTo>
                <a:lnTo>
                  <a:pt x="777771" y="425570"/>
                </a:lnTo>
                <a:lnTo>
                  <a:pt x="770363" y="434562"/>
                </a:lnTo>
                <a:lnTo>
                  <a:pt x="762956" y="445407"/>
                </a:lnTo>
                <a:lnTo>
                  <a:pt x="755813" y="455986"/>
                </a:lnTo>
                <a:lnTo>
                  <a:pt x="748935" y="467095"/>
                </a:lnTo>
                <a:lnTo>
                  <a:pt x="742586" y="478468"/>
                </a:lnTo>
                <a:lnTo>
                  <a:pt x="736766" y="490106"/>
                </a:lnTo>
                <a:lnTo>
                  <a:pt x="731210" y="502008"/>
                </a:lnTo>
                <a:lnTo>
                  <a:pt x="726184" y="514439"/>
                </a:lnTo>
                <a:lnTo>
                  <a:pt x="721687" y="526606"/>
                </a:lnTo>
                <a:lnTo>
                  <a:pt x="717718" y="539302"/>
                </a:lnTo>
                <a:lnTo>
                  <a:pt x="714015" y="552262"/>
                </a:lnTo>
                <a:lnTo>
                  <a:pt x="710840" y="565222"/>
                </a:lnTo>
                <a:lnTo>
                  <a:pt x="708724" y="578447"/>
                </a:lnTo>
                <a:lnTo>
                  <a:pt x="706607" y="591936"/>
                </a:lnTo>
                <a:lnTo>
                  <a:pt x="705285" y="605689"/>
                </a:lnTo>
                <a:lnTo>
                  <a:pt x="704491" y="619443"/>
                </a:lnTo>
                <a:lnTo>
                  <a:pt x="704226" y="633197"/>
                </a:lnTo>
                <a:lnTo>
                  <a:pt x="704226" y="642983"/>
                </a:lnTo>
                <a:lnTo>
                  <a:pt x="704491" y="652769"/>
                </a:lnTo>
                <a:lnTo>
                  <a:pt x="705020" y="662026"/>
                </a:lnTo>
                <a:lnTo>
                  <a:pt x="705549" y="671284"/>
                </a:lnTo>
                <a:lnTo>
                  <a:pt x="706607" y="680541"/>
                </a:lnTo>
                <a:lnTo>
                  <a:pt x="707930" y="689269"/>
                </a:lnTo>
                <a:lnTo>
                  <a:pt x="708988" y="697998"/>
                </a:lnTo>
                <a:lnTo>
                  <a:pt x="710311" y="706461"/>
                </a:lnTo>
                <a:lnTo>
                  <a:pt x="712163" y="714661"/>
                </a:lnTo>
                <a:lnTo>
                  <a:pt x="713750" y="722595"/>
                </a:lnTo>
                <a:lnTo>
                  <a:pt x="715602" y="730266"/>
                </a:lnTo>
                <a:lnTo>
                  <a:pt x="717983" y="738200"/>
                </a:lnTo>
                <a:lnTo>
                  <a:pt x="720099" y="745342"/>
                </a:lnTo>
                <a:lnTo>
                  <a:pt x="722480" y="752748"/>
                </a:lnTo>
                <a:lnTo>
                  <a:pt x="724861" y="759624"/>
                </a:lnTo>
                <a:lnTo>
                  <a:pt x="727507" y="766766"/>
                </a:lnTo>
                <a:lnTo>
                  <a:pt x="731739" y="776816"/>
                </a:lnTo>
                <a:lnTo>
                  <a:pt x="736237" y="786338"/>
                </a:lnTo>
                <a:lnTo>
                  <a:pt x="740734" y="795595"/>
                </a:lnTo>
                <a:lnTo>
                  <a:pt x="745760" y="804324"/>
                </a:lnTo>
                <a:lnTo>
                  <a:pt x="750522" y="812788"/>
                </a:lnTo>
                <a:lnTo>
                  <a:pt x="755549" y="820987"/>
                </a:lnTo>
                <a:lnTo>
                  <a:pt x="760840" y="828922"/>
                </a:lnTo>
                <a:lnTo>
                  <a:pt x="766131" y="836327"/>
                </a:lnTo>
                <a:lnTo>
                  <a:pt x="771686" y="843469"/>
                </a:lnTo>
                <a:lnTo>
                  <a:pt x="776977" y="850346"/>
                </a:lnTo>
                <a:lnTo>
                  <a:pt x="782268" y="856958"/>
                </a:lnTo>
                <a:lnTo>
                  <a:pt x="787824" y="863041"/>
                </a:lnTo>
                <a:lnTo>
                  <a:pt x="798141" y="875208"/>
                </a:lnTo>
                <a:lnTo>
                  <a:pt x="808458" y="885788"/>
                </a:lnTo>
                <a:lnTo>
                  <a:pt x="826977" y="905096"/>
                </a:lnTo>
                <a:lnTo>
                  <a:pt x="834649" y="913824"/>
                </a:lnTo>
                <a:lnTo>
                  <a:pt x="841262" y="921759"/>
                </a:lnTo>
                <a:lnTo>
                  <a:pt x="844172" y="925726"/>
                </a:lnTo>
                <a:lnTo>
                  <a:pt x="846553" y="929165"/>
                </a:lnTo>
                <a:lnTo>
                  <a:pt x="848934" y="932338"/>
                </a:lnTo>
                <a:lnTo>
                  <a:pt x="850521" y="935512"/>
                </a:lnTo>
                <a:lnTo>
                  <a:pt x="851844" y="938686"/>
                </a:lnTo>
                <a:lnTo>
                  <a:pt x="852902" y="941067"/>
                </a:lnTo>
                <a:lnTo>
                  <a:pt x="853961" y="943976"/>
                </a:lnTo>
                <a:lnTo>
                  <a:pt x="854490" y="946092"/>
                </a:lnTo>
                <a:lnTo>
                  <a:pt x="856341" y="957994"/>
                </a:lnTo>
                <a:lnTo>
                  <a:pt x="857929" y="969896"/>
                </a:lnTo>
                <a:lnTo>
                  <a:pt x="858987" y="981799"/>
                </a:lnTo>
                <a:lnTo>
                  <a:pt x="859781" y="993436"/>
                </a:lnTo>
                <a:lnTo>
                  <a:pt x="860310" y="1003752"/>
                </a:lnTo>
                <a:lnTo>
                  <a:pt x="860574" y="1012744"/>
                </a:lnTo>
                <a:lnTo>
                  <a:pt x="860574" y="1025176"/>
                </a:lnTo>
                <a:lnTo>
                  <a:pt x="860574" y="1026762"/>
                </a:lnTo>
                <a:lnTo>
                  <a:pt x="860574" y="1027291"/>
                </a:lnTo>
                <a:lnTo>
                  <a:pt x="860574" y="1027556"/>
                </a:lnTo>
                <a:lnTo>
                  <a:pt x="860574" y="1027820"/>
                </a:lnTo>
                <a:lnTo>
                  <a:pt x="860839" y="1031788"/>
                </a:lnTo>
                <a:lnTo>
                  <a:pt x="861103" y="1036020"/>
                </a:lnTo>
                <a:lnTo>
                  <a:pt x="861632" y="1039987"/>
                </a:lnTo>
                <a:lnTo>
                  <a:pt x="862161" y="1043955"/>
                </a:lnTo>
                <a:lnTo>
                  <a:pt x="863220" y="1047922"/>
                </a:lnTo>
                <a:lnTo>
                  <a:pt x="864278" y="1051360"/>
                </a:lnTo>
                <a:lnTo>
                  <a:pt x="865601" y="1055063"/>
                </a:lnTo>
                <a:lnTo>
                  <a:pt x="867188" y="1058766"/>
                </a:lnTo>
                <a:lnTo>
                  <a:pt x="868511" y="1062469"/>
                </a:lnTo>
                <a:lnTo>
                  <a:pt x="870362" y="1065643"/>
                </a:lnTo>
                <a:lnTo>
                  <a:pt x="872479" y="1069081"/>
                </a:lnTo>
                <a:lnTo>
                  <a:pt x="874331" y="1072255"/>
                </a:lnTo>
                <a:lnTo>
                  <a:pt x="876712" y="1075694"/>
                </a:lnTo>
                <a:lnTo>
                  <a:pt x="878828" y="1078339"/>
                </a:lnTo>
                <a:lnTo>
                  <a:pt x="881473" y="1081513"/>
                </a:lnTo>
                <a:lnTo>
                  <a:pt x="884119" y="1083893"/>
                </a:lnTo>
                <a:lnTo>
                  <a:pt x="887029" y="1086802"/>
                </a:lnTo>
                <a:lnTo>
                  <a:pt x="889939" y="1089447"/>
                </a:lnTo>
                <a:lnTo>
                  <a:pt x="892849" y="1091563"/>
                </a:lnTo>
                <a:lnTo>
                  <a:pt x="896024" y="1093944"/>
                </a:lnTo>
                <a:lnTo>
                  <a:pt x="899198" y="1095795"/>
                </a:lnTo>
                <a:lnTo>
                  <a:pt x="902373" y="1097647"/>
                </a:lnTo>
                <a:lnTo>
                  <a:pt x="905812" y="1099763"/>
                </a:lnTo>
                <a:lnTo>
                  <a:pt x="909516" y="1101085"/>
                </a:lnTo>
                <a:lnTo>
                  <a:pt x="913219" y="1102408"/>
                </a:lnTo>
                <a:lnTo>
                  <a:pt x="916658" y="1103994"/>
                </a:lnTo>
                <a:lnTo>
                  <a:pt x="920627" y="1105052"/>
                </a:lnTo>
                <a:lnTo>
                  <a:pt x="924330" y="1105846"/>
                </a:lnTo>
                <a:lnTo>
                  <a:pt x="928298" y="1106375"/>
                </a:lnTo>
                <a:lnTo>
                  <a:pt x="932267" y="1106904"/>
                </a:lnTo>
                <a:lnTo>
                  <a:pt x="936499" y="1107433"/>
                </a:lnTo>
                <a:lnTo>
                  <a:pt x="940468" y="1107697"/>
                </a:lnTo>
                <a:lnTo>
                  <a:pt x="1124857" y="1107697"/>
                </a:lnTo>
                <a:lnTo>
                  <a:pt x="1129090" y="1107433"/>
                </a:lnTo>
                <a:lnTo>
                  <a:pt x="1133058" y="1106904"/>
                </a:lnTo>
                <a:lnTo>
                  <a:pt x="1137027" y="1106375"/>
                </a:lnTo>
                <a:lnTo>
                  <a:pt x="1140730" y="1105846"/>
                </a:lnTo>
                <a:lnTo>
                  <a:pt x="1144699" y="1105052"/>
                </a:lnTo>
                <a:lnTo>
                  <a:pt x="1148667" y="1103994"/>
                </a:lnTo>
                <a:lnTo>
                  <a:pt x="1152370" y="1102408"/>
                </a:lnTo>
                <a:lnTo>
                  <a:pt x="1156074" y="1101085"/>
                </a:lnTo>
                <a:lnTo>
                  <a:pt x="1159513" y="1099763"/>
                </a:lnTo>
                <a:lnTo>
                  <a:pt x="1162688" y="1097647"/>
                </a:lnTo>
                <a:lnTo>
                  <a:pt x="1166127" y="1095795"/>
                </a:lnTo>
                <a:lnTo>
                  <a:pt x="1169566" y="1093944"/>
                </a:lnTo>
                <a:lnTo>
                  <a:pt x="1172476" y="1091563"/>
                </a:lnTo>
                <a:lnTo>
                  <a:pt x="1175651" y="1089447"/>
                </a:lnTo>
                <a:lnTo>
                  <a:pt x="1178561" y="1086802"/>
                </a:lnTo>
                <a:lnTo>
                  <a:pt x="1181206" y="1083893"/>
                </a:lnTo>
                <a:lnTo>
                  <a:pt x="1183852" y="1081248"/>
                </a:lnTo>
                <a:lnTo>
                  <a:pt x="1186233" y="1078339"/>
                </a:lnTo>
                <a:lnTo>
                  <a:pt x="1188878" y="1075429"/>
                </a:lnTo>
                <a:lnTo>
                  <a:pt x="1190994" y="1072255"/>
                </a:lnTo>
                <a:lnTo>
                  <a:pt x="1193111" y="1069081"/>
                </a:lnTo>
                <a:lnTo>
                  <a:pt x="1194963" y="1065643"/>
                </a:lnTo>
                <a:lnTo>
                  <a:pt x="1196814" y="1062469"/>
                </a:lnTo>
                <a:lnTo>
                  <a:pt x="1198402" y="1058766"/>
                </a:lnTo>
                <a:lnTo>
                  <a:pt x="1199725" y="1055063"/>
                </a:lnTo>
                <a:lnTo>
                  <a:pt x="1201047" y="1051360"/>
                </a:lnTo>
                <a:lnTo>
                  <a:pt x="1202105" y="1047922"/>
                </a:lnTo>
                <a:lnTo>
                  <a:pt x="1202899" y="1043955"/>
                </a:lnTo>
                <a:lnTo>
                  <a:pt x="1203693" y="1039987"/>
                </a:lnTo>
                <a:lnTo>
                  <a:pt x="1204222" y="1036020"/>
                </a:lnTo>
                <a:lnTo>
                  <a:pt x="1204486" y="1031788"/>
                </a:lnTo>
                <a:lnTo>
                  <a:pt x="1204486" y="1027820"/>
                </a:lnTo>
                <a:lnTo>
                  <a:pt x="1204486" y="1027556"/>
                </a:lnTo>
                <a:lnTo>
                  <a:pt x="1204486" y="1027291"/>
                </a:lnTo>
                <a:lnTo>
                  <a:pt x="1204486" y="1026762"/>
                </a:lnTo>
                <a:lnTo>
                  <a:pt x="1204486" y="1025176"/>
                </a:lnTo>
                <a:lnTo>
                  <a:pt x="1204751" y="1013009"/>
                </a:lnTo>
                <a:lnTo>
                  <a:pt x="1205280" y="1004016"/>
                </a:lnTo>
                <a:lnTo>
                  <a:pt x="1205809" y="993701"/>
                </a:lnTo>
                <a:lnTo>
                  <a:pt x="1206338" y="982063"/>
                </a:lnTo>
                <a:lnTo>
                  <a:pt x="1207661" y="969896"/>
                </a:lnTo>
                <a:lnTo>
                  <a:pt x="1208984" y="957994"/>
                </a:lnTo>
                <a:lnTo>
                  <a:pt x="1211100" y="946092"/>
                </a:lnTo>
                <a:lnTo>
                  <a:pt x="1211894" y="943183"/>
                </a:lnTo>
                <a:lnTo>
                  <a:pt x="1212952" y="939480"/>
                </a:lnTo>
                <a:lnTo>
                  <a:pt x="1215068" y="935512"/>
                </a:lnTo>
                <a:lnTo>
                  <a:pt x="1217185" y="931280"/>
                </a:lnTo>
                <a:lnTo>
                  <a:pt x="1220095" y="927313"/>
                </a:lnTo>
                <a:lnTo>
                  <a:pt x="1223005" y="923081"/>
                </a:lnTo>
                <a:lnTo>
                  <a:pt x="1226708" y="918585"/>
                </a:lnTo>
                <a:lnTo>
                  <a:pt x="1230677" y="913824"/>
                </a:lnTo>
                <a:lnTo>
                  <a:pt x="1239936" y="903773"/>
                </a:lnTo>
                <a:lnTo>
                  <a:pt x="1250253" y="892929"/>
                </a:lnTo>
                <a:lnTo>
                  <a:pt x="1258719" y="883936"/>
                </a:lnTo>
                <a:lnTo>
                  <a:pt x="1267713" y="873885"/>
                </a:lnTo>
                <a:lnTo>
                  <a:pt x="1276972" y="863570"/>
                </a:lnTo>
                <a:lnTo>
                  <a:pt x="1286496" y="852461"/>
                </a:lnTo>
                <a:lnTo>
                  <a:pt x="1296020" y="840559"/>
                </a:lnTo>
                <a:lnTo>
                  <a:pt x="1300517" y="834211"/>
                </a:lnTo>
                <a:lnTo>
                  <a:pt x="1305279" y="827335"/>
                </a:lnTo>
                <a:lnTo>
                  <a:pt x="1309776" y="820722"/>
                </a:lnTo>
                <a:lnTo>
                  <a:pt x="1314274" y="813581"/>
                </a:lnTo>
                <a:lnTo>
                  <a:pt x="1318506" y="806175"/>
                </a:lnTo>
                <a:lnTo>
                  <a:pt x="1322739" y="798505"/>
                </a:lnTo>
                <a:lnTo>
                  <a:pt x="1326972" y="790570"/>
                </a:lnTo>
                <a:lnTo>
                  <a:pt x="1330940" y="782371"/>
                </a:lnTo>
                <a:lnTo>
                  <a:pt x="1334908" y="773907"/>
                </a:lnTo>
                <a:lnTo>
                  <a:pt x="1338612" y="765179"/>
                </a:lnTo>
                <a:lnTo>
                  <a:pt x="1341787" y="755922"/>
                </a:lnTo>
                <a:lnTo>
                  <a:pt x="1344961" y="746135"/>
                </a:lnTo>
                <a:lnTo>
                  <a:pt x="1347871" y="736614"/>
                </a:lnTo>
                <a:lnTo>
                  <a:pt x="1350517" y="726563"/>
                </a:lnTo>
                <a:lnTo>
                  <a:pt x="1352898" y="715983"/>
                </a:lnTo>
                <a:lnTo>
                  <a:pt x="1355014" y="705403"/>
                </a:lnTo>
                <a:lnTo>
                  <a:pt x="1357130" y="694030"/>
                </a:lnTo>
                <a:lnTo>
                  <a:pt x="1358453" y="682657"/>
                </a:lnTo>
                <a:lnTo>
                  <a:pt x="1359511" y="670755"/>
                </a:lnTo>
                <a:lnTo>
                  <a:pt x="1360834" y="658588"/>
                </a:lnTo>
                <a:lnTo>
                  <a:pt x="1361099" y="646157"/>
                </a:lnTo>
                <a:lnTo>
                  <a:pt x="1361363" y="633197"/>
                </a:lnTo>
                <a:lnTo>
                  <a:pt x="1361099" y="619443"/>
                </a:lnTo>
                <a:lnTo>
                  <a:pt x="1360041" y="605689"/>
                </a:lnTo>
                <a:lnTo>
                  <a:pt x="1358718" y="591936"/>
                </a:lnTo>
                <a:lnTo>
                  <a:pt x="1356866" y="578447"/>
                </a:lnTo>
                <a:lnTo>
                  <a:pt x="1354220" y="565222"/>
                </a:lnTo>
                <a:lnTo>
                  <a:pt x="1351046" y="552262"/>
                </a:lnTo>
                <a:lnTo>
                  <a:pt x="1347871" y="539302"/>
                </a:lnTo>
                <a:lnTo>
                  <a:pt x="1343639" y="526606"/>
                </a:lnTo>
                <a:lnTo>
                  <a:pt x="1339141" y="514439"/>
                </a:lnTo>
                <a:lnTo>
                  <a:pt x="1334115" y="502008"/>
                </a:lnTo>
                <a:lnTo>
                  <a:pt x="1328824" y="490106"/>
                </a:lnTo>
                <a:lnTo>
                  <a:pt x="1322739" y="478468"/>
                </a:lnTo>
                <a:lnTo>
                  <a:pt x="1316390" y="467095"/>
                </a:lnTo>
                <a:lnTo>
                  <a:pt x="1309512" y="455986"/>
                </a:lnTo>
                <a:lnTo>
                  <a:pt x="1302369" y="445407"/>
                </a:lnTo>
                <a:lnTo>
                  <a:pt x="1294697" y="434562"/>
                </a:lnTo>
                <a:lnTo>
                  <a:pt x="1287819" y="425570"/>
                </a:lnTo>
                <a:lnTo>
                  <a:pt x="1280412" y="416841"/>
                </a:lnTo>
                <a:lnTo>
                  <a:pt x="1272740" y="408642"/>
                </a:lnTo>
                <a:lnTo>
                  <a:pt x="1265068" y="400443"/>
                </a:lnTo>
                <a:lnTo>
                  <a:pt x="1256867" y="392508"/>
                </a:lnTo>
                <a:lnTo>
                  <a:pt x="1248401" y="384838"/>
                </a:lnTo>
                <a:lnTo>
                  <a:pt x="1239671" y="377696"/>
                </a:lnTo>
                <a:lnTo>
                  <a:pt x="1230677" y="370555"/>
                </a:lnTo>
                <a:lnTo>
                  <a:pt x="1221417" y="363943"/>
                </a:lnTo>
                <a:lnTo>
                  <a:pt x="1211894" y="357330"/>
                </a:lnTo>
                <a:lnTo>
                  <a:pt x="1202370" y="351247"/>
                </a:lnTo>
                <a:lnTo>
                  <a:pt x="1192317" y="345693"/>
                </a:lnTo>
                <a:lnTo>
                  <a:pt x="1182000" y="340403"/>
                </a:lnTo>
                <a:lnTo>
                  <a:pt x="1171947" y="334848"/>
                </a:lnTo>
                <a:lnTo>
                  <a:pt x="1161365" y="330352"/>
                </a:lnTo>
                <a:lnTo>
                  <a:pt x="1150783" y="325856"/>
                </a:lnTo>
                <a:lnTo>
                  <a:pt x="1151048" y="324269"/>
                </a:lnTo>
                <a:lnTo>
                  <a:pt x="1126180" y="317392"/>
                </a:lnTo>
                <a:lnTo>
                  <a:pt x="1119302" y="315276"/>
                </a:lnTo>
                <a:lnTo>
                  <a:pt x="1111895" y="313424"/>
                </a:lnTo>
                <a:lnTo>
                  <a:pt x="1104752" y="311573"/>
                </a:lnTo>
                <a:lnTo>
                  <a:pt x="1097345" y="310251"/>
                </a:lnTo>
                <a:lnTo>
                  <a:pt x="1089673" y="308928"/>
                </a:lnTo>
                <a:lnTo>
                  <a:pt x="1082530" y="307606"/>
                </a:lnTo>
                <a:lnTo>
                  <a:pt x="1074858" y="306548"/>
                </a:lnTo>
                <a:lnTo>
                  <a:pt x="1067186" y="305754"/>
                </a:lnTo>
                <a:lnTo>
                  <a:pt x="1064541" y="305490"/>
                </a:lnTo>
                <a:lnTo>
                  <a:pt x="1064276" y="305490"/>
                </a:lnTo>
                <a:lnTo>
                  <a:pt x="1049197" y="304432"/>
                </a:lnTo>
                <a:lnTo>
                  <a:pt x="1041525" y="303903"/>
                </a:lnTo>
                <a:lnTo>
                  <a:pt x="1033588" y="303903"/>
                </a:lnTo>
                <a:lnTo>
                  <a:pt x="1032795" y="303903"/>
                </a:lnTo>
                <a:lnTo>
                  <a:pt x="1032530" y="303903"/>
                </a:lnTo>
                <a:lnTo>
                  <a:pt x="1032001" y="303903"/>
                </a:lnTo>
                <a:lnTo>
                  <a:pt x="1024065" y="303903"/>
                </a:lnTo>
                <a:close/>
                <a:moveTo>
                  <a:pt x="1388083" y="226671"/>
                </a:moveTo>
                <a:lnTo>
                  <a:pt x="1384643" y="226935"/>
                </a:lnTo>
                <a:lnTo>
                  <a:pt x="1381204" y="227464"/>
                </a:lnTo>
                <a:lnTo>
                  <a:pt x="1377765" y="228258"/>
                </a:lnTo>
                <a:lnTo>
                  <a:pt x="1374591" y="229316"/>
                </a:lnTo>
                <a:lnTo>
                  <a:pt x="1371416" y="230903"/>
                </a:lnTo>
                <a:lnTo>
                  <a:pt x="1368241" y="232490"/>
                </a:lnTo>
                <a:lnTo>
                  <a:pt x="1365596" y="234606"/>
                </a:lnTo>
                <a:lnTo>
                  <a:pt x="1362686" y="237250"/>
                </a:lnTo>
                <a:lnTo>
                  <a:pt x="1273269" y="326649"/>
                </a:lnTo>
                <a:lnTo>
                  <a:pt x="1280147" y="332468"/>
                </a:lnTo>
                <a:lnTo>
                  <a:pt x="1286496" y="338551"/>
                </a:lnTo>
                <a:lnTo>
                  <a:pt x="1293110" y="344899"/>
                </a:lnTo>
                <a:lnTo>
                  <a:pt x="1299195" y="351247"/>
                </a:lnTo>
                <a:lnTo>
                  <a:pt x="1305279" y="357859"/>
                </a:lnTo>
                <a:lnTo>
                  <a:pt x="1311364" y="364736"/>
                </a:lnTo>
                <a:lnTo>
                  <a:pt x="1317184" y="371348"/>
                </a:lnTo>
                <a:lnTo>
                  <a:pt x="1322739" y="378490"/>
                </a:lnTo>
                <a:lnTo>
                  <a:pt x="1413479" y="288033"/>
                </a:lnTo>
                <a:lnTo>
                  <a:pt x="1416125" y="285388"/>
                </a:lnTo>
                <a:lnTo>
                  <a:pt x="1417976" y="282479"/>
                </a:lnTo>
                <a:lnTo>
                  <a:pt x="1420093" y="279305"/>
                </a:lnTo>
                <a:lnTo>
                  <a:pt x="1421416" y="276131"/>
                </a:lnTo>
                <a:lnTo>
                  <a:pt x="1422474" y="272957"/>
                </a:lnTo>
                <a:lnTo>
                  <a:pt x="1423267" y="269519"/>
                </a:lnTo>
                <a:lnTo>
                  <a:pt x="1423797" y="266080"/>
                </a:lnTo>
                <a:lnTo>
                  <a:pt x="1423797" y="262642"/>
                </a:lnTo>
                <a:lnTo>
                  <a:pt x="1423797" y="259203"/>
                </a:lnTo>
                <a:lnTo>
                  <a:pt x="1423267" y="255765"/>
                </a:lnTo>
                <a:lnTo>
                  <a:pt x="1422474" y="252327"/>
                </a:lnTo>
                <a:lnTo>
                  <a:pt x="1421416" y="249153"/>
                </a:lnTo>
                <a:lnTo>
                  <a:pt x="1420093" y="245979"/>
                </a:lnTo>
                <a:lnTo>
                  <a:pt x="1417976" y="242805"/>
                </a:lnTo>
                <a:lnTo>
                  <a:pt x="1416125" y="240160"/>
                </a:lnTo>
                <a:lnTo>
                  <a:pt x="1413479" y="237250"/>
                </a:lnTo>
                <a:lnTo>
                  <a:pt x="1410834" y="234606"/>
                </a:lnTo>
                <a:lnTo>
                  <a:pt x="1407924" y="232490"/>
                </a:lnTo>
                <a:lnTo>
                  <a:pt x="1404749" y="230903"/>
                </a:lnTo>
                <a:lnTo>
                  <a:pt x="1401839" y="229316"/>
                </a:lnTo>
                <a:lnTo>
                  <a:pt x="1398400" y="228258"/>
                </a:lnTo>
                <a:lnTo>
                  <a:pt x="1394961" y="227464"/>
                </a:lnTo>
                <a:lnTo>
                  <a:pt x="1391522" y="226935"/>
                </a:lnTo>
                <a:lnTo>
                  <a:pt x="1388083" y="226671"/>
                </a:lnTo>
                <a:close/>
                <a:moveTo>
                  <a:pt x="677243" y="226671"/>
                </a:moveTo>
                <a:lnTo>
                  <a:pt x="673803" y="226935"/>
                </a:lnTo>
                <a:lnTo>
                  <a:pt x="670629" y="227464"/>
                </a:lnTo>
                <a:lnTo>
                  <a:pt x="667190" y="228258"/>
                </a:lnTo>
                <a:lnTo>
                  <a:pt x="663751" y="229316"/>
                </a:lnTo>
                <a:lnTo>
                  <a:pt x="660576" y="230903"/>
                </a:lnTo>
                <a:lnTo>
                  <a:pt x="657666" y="232490"/>
                </a:lnTo>
                <a:lnTo>
                  <a:pt x="654491" y="234606"/>
                </a:lnTo>
                <a:lnTo>
                  <a:pt x="651846" y="237250"/>
                </a:lnTo>
                <a:lnTo>
                  <a:pt x="649465" y="240160"/>
                </a:lnTo>
                <a:lnTo>
                  <a:pt x="647084" y="242805"/>
                </a:lnTo>
                <a:lnTo>
                  <a:pt x="645497" y="245979"/>
                </a:lnTo>
                <a:lnTo>
                  <a:pt x="644174" y="249153"/>
                </a:lnTo>
                <a:lnTo>
                  <a:pt x="642587" y="252327"/>
                </a:lnTo>
                <a:lnTo>
                  <a:pt x="642058" y="255765"/>
                </a:lnTo>
                <a:lnTo>
                  <a:pt x="641529" y="259203"/>
                </a:lnTo>
                <a:lnTo>
                  <a:pt x="641264" y="262642"/>
                </a:lnTo>
                <a:lnTo>
                  <a:pt x="641529" y="266080"/>
                </a:lnTo>
                <a:lnTo>
                  <a:pt x="642058" y="269519"/>
                </a:lnTo>
                <a:lnTo>
                  <a:pt x="642587" y="272957"/>
                </a:lnTo>
                <a:lnTo>
                  <a:pt x="644174" y="276131"/>
                </a:lnTo>
                <a:lnTo>
                  <a:pt x="645497" y="279305"/>
                </a:lnTo>
                <a:lnTo>
                  <a:pt x="647084" y="282479"/>
                </a:lnTo>
                <a:lnTo>
                  <a:pt x="649465" y="285388"/>
                </a:lnTo>
                <a:lnTo>
                  <a:pt x="651846" y="288033"/>
                </a:lnTo>
                <a:lnTo>
                  <a:pt x="742321" y="378490"/>
                </a:lnTo>
                <a:lnTo>
                  <a:pt x="748406" y="371348"/>
                </a:lnTo>
                <a:lnTo>
                  <a:pt x="753961" y="364736"/>
                </a:lnTo>
                <a:lnTo>
                  <a:pt x="760046" y="357859"/>
                </a:lnTo>
                <a:lnTo>
                  <a:pt x="765866" y="351247"/>
                </a:lnTo>
                <a:lnTo>
                  <a:pt x="772480" y="344899"/>
                </a:lnTo>
                <a:lnTo>
                  <a:pt x="778564" y="338551"/>
                </a:lnTo>
                <a:lnTo>
                  <a:pt x="785443" y="332468"/>
                </a:lnTo>
                <a:lnTo>
                  <a:pt x="791792" y="326649"/>
                </a:lnTo>
                <a:lnTo>
                  <a:pt x="702639" y="237250"/>
                </a:lnTo>
                <a:lnTo>
                  <a:pt x="699994" y="234606"/>
                </a:lnTo>
                <a:lnTo>
                  <a:pt x="696819" y="232490"/>
                </a:lnTo>
                <a:lnTo>
                  <a:pt x="694174" y="230903"/>
                </a:lnTo>
                <a:lnTo>
                  <a:pt x="690734" y="229316"/>
                </a:lnTo>
                <a:lnTo>
                  <a:pt x="687295" y="228258"/>
                </a:lnTo>
                <a:lnTo>
                  <a:pt x="683856" y="227464"/>
                </a:lnTo>
                <a:lnTo>
                  <a:pt x="680682" y="226935"/>
                </a:lnTo>
                <a:lnTo>
                  <a:pt x="677243" y="226671"/>
                </a:lnTo>
                <a:close/>
                <a:moveTo>
                  <a:pt x="1032795" y="79348"/>
                </a:moveTo>
                <a:lnTo>
                  <a:pt x="1029091" y="79877"/>
                </a:lnTo>
                <a:lnTo>
                  <a:pt x="1025387" y="80406"/>
                </a:lnTo>
                <a:lnTo>
                  <a:pt x="1021948" y="81200"/>
                </a:lnTo>
                <a:lnTo>
                  <a:pt x="1018774" y="82257"/>
                </a:lnTo>
                <a:lnTo>
                  <a:pt x="1015599" y="83844"/>
                </a:lnTo>
                <a:lnTo>
                  <a:pt x="1012425" y="85696"/>
                </a:lnTo>
                <a:lnTo>
                  <a:pt x="1010044" y="87547"/>
                </a:lnTo>
                <a:lnTo>
                  <a:pt x="1007134" y="90192"/>
                </a:lnTo>
                <a:lnTo>
                  <a:pt x="1005017" y="92573"/>
                </a:lnTo>
                <a:lnTo>
                  <a:pt x="1002901" y="95482"/>
                </a:lnTo>
                <a:lnTo>
                  <a:pt x="1001049" y="98392"/>
                </a:lnTo>
                <a:lnTo>
                  <a:pt x="999726" y="101301"/>
                </a:lnTo>
                <a:lnTo>
                  <a:pt x="998404" y="104739"/>
                </a:lnTo>
                <a:lnTo>
                  <a:pt x="997610" y="108178"/>
                </a:lnTo>
                <a:lnTo>
                  <a:pt x="997081" y="111881"/>
                </a:lnTo>
                <a:lnTo>
                  <a:pt x="996816" y="115319"/>
                </a:lnTo>
                <a:lnTo>
                  <a:pt x="996816" y="236986"/>
                </a:lnTo>
                <a:lnTo>
                  <a:pt x="1005546" y="236192"/>
                </a:lnTo>
                <a:lnTo>
                  <a:pt x="1014276" y="235664"/>
                </a:lnTo>
                <a:lnTo>
                  <a:pt x="1023007" y="235399"/>
                </a:lnTo>
                <a:lnTo>
                  <a:pt x="1031737" y="235135"/>
                </a:lnTo>
                <a:lnTo>
                  <a:pt x="1032795" y="235135"/>
                </a:lnTo>
                <a:lnTo>
                  <a:pt x="1033588" y="235135"/>
                </a:lnTo>
                <a:lnTo>
                  <a:pt x="1042583" y="235399"/>
                </a:lnTo>
                <a:lnTo>
                  <a:pt x="1051313" y="235664"/>
                </a:lnTo>
                <a:lnTo>
                  <a:pt x="1060043" y="236192"/>
                </a:lnTo>
                <a:lnTo>
                  <a:pt x="1068773" y="236986"/>
                </a:lnTo>
                <a:lnTo>
                  <a:pt x="1068773" y="115319"/>
                </a:lnTo>
                <a:lnTo>
                  <a:pt x="1068509" y="111881"/>
                </a:lnTo>
                <a:lnTo>
                  <a:pt x="1067715" y="108178"/>
                </a:lnTo>
                <a:lnTo>
                  <a:pt x="1066922" y="104739"/>
                </a:lnTo>
                <a:lnTo>
                  <a:pt x="1065863" y="101301"/>
                </a:lnTo>
                <a:lnTo>
                  <a:pt x="1064276" y="98392"/>
                </a:lnTo>
                <a:lnTo>
                  <a:pt x="1062424" y="95482"/>
                </a:lnTo>
                <a:lnTo>
                  <a:pt x="1060308" y="92573"/>
                </a:lnTo>
                <a:lnTo>
                  <a:pt x="1057927" y="90192"/>
                </a:lnTo>
                <a:lnTo>
                  <a:pt x="1055546" y="87547"/>
                </a:lnTo>
                <a:lnTo>
                  <a:pt x="1052636" y="85696"/>
                </a:lnTo>
                <a:lnTo>
                  <a:pt x="1049990" y="83844"/>
                </a:lnTo>
                <a:lnTo>
                  <a:pt x="1046816" y="82257"/>
                </a:lnTo>
                <a:lnTo>
                  <a:pt x="1043377" y="81200"/>
                </a:lnTo>
                <a:lnTo>
                  <a:pt x="1039938" y="80406"/>
                </a:lnTo>
                <a:lnTo>
                  <a:pt x="1036498" y="79877"/>
                </a:lnTo>
                <a:lnTo>
                  <a:pt x="1032795" y="79348"/>
                </a:lnTo>
                <a:close/>
                <a:moveTo>
                  <a:pt x="986234" y="0"/>
                </a:moveTo>
                <a:lnTo>
                  <a:pt x="1012954" y="265"/>
                </a:lnTo>
                <a:lnTo>
                  <a:pt x="1039938" y="1058"/>
                </a:lnTo>
                <a:lnTo>
                  <a:pt x="1066922" y="2381"/>
                </a:lnTo>
                <a:lnTo>
                  <a:pt x="1093641" y="4232"/>
                </a:lnTo>
                <a:lnTo>
                  <a:pt x="1120096" y="6612"/>
                </a:lnTo>
                <a:lnTo>
                  <a:pt x="1146286" y="8993"/>
                </a:lnTo>
                <a:lnTo>
                  <a:pt x="1172212" y="12431"/>
                </a:lnTo>
                <a:lnTo>
                  <a:pt x="1198137" y="16134"/>
                </a:lnTo>
                <a:lnTo>
                  <a:pt x="1223798" y="20366"/>
                </a:lnTo>
                <a:lnTo>
                  <a:pt x="1248930" y="25127"/>
                </a:lnTo>
                <a:lnTo>
                  <a:pt x="1274327" y="30417"/>
                </a:lnTo>
                <a:lnTo>
                  <a:pt x="1298930" y="35971"/>
                </a:lnTo>
                <a:lnTo>
                  <a:pt x="1323268" y="42055"/>
                </a:lnTo>
                <a:lnTo>
                  <a:pt x="1347871" y="48931"/>
                </a:lnTo>
                <a:lnTo>
                  <a:pt x="1371681" y="56073"/>
                </a:lnTo>
                <a:lnTo>
                  <a:pt x="1395225" y="64007"/>
                </a:lnTo>
                <a:lnTo>
                  <a:pt x="1418506" y="72207"/>
                </a:lnTo>
                <a:lnTo>
                  <a:pt x="1441521" y="80935"/>
                </a:lnTo>
                <a:lnTo>
                  <a:pt x="1464272" y="90192"/>
                </a:lnTo>
                <a:lnTo>
                  <a:pt x="1486494" y="99979"/>
                </a:lnTo>
                <a:lnTo>
                  <a:pt x="1508716" y="110029"/>
                </a:lnTo>
                <a:lnTo>
                  <a:pt x="1530145" y="120873"/>
                </a:lnTo>
                <a:lnTo>
                  <a:pt x="1551309" y="131982"/>
                </a:lnTo>
                <a:lnTo>
                  <a:pt x="1572208" y="143884"/>
                </a:lnTo>
                <a:lnTo>
                  <a:pt x="1592313" y="156051"/>
                </a:lnTo>
                <a:lnTo>
                  <a:pt x="1612684" y="168747"/>
                </a:lnTo>
                <a:lnTo>
                  <a:pt x="1631996" y="181971"/>
                </a:lnTo>
                <a:lnTo>
                  <a:pt x="1651043" y="195725"/>
                </a:lnTo>
                <a:lnTo>
                  <a:pt x="1660567" y="202602"/>
                </a:lnTo>
                <a:lnTo>
                  <a:pt x="1669826" y="210008"/>
                </a:lnTo>
                <a:lnTo>
                  <a:pt x="1678821" y="217413"/>
                </a:lnTo>
                <a:lnTo>
                  <a:pt x="1687815" y="224819"/>
                </a:lnTo>
                <a:lnTo>
                  <a:pt x="1696810" y="232225"/>
                </a:lnTo>
                <a:lnTo>
                  <a:pt x="1705804" y="240160"/>
                </a:lnTo>
                <a:lnTo>
                  <a:pt x="1714535" y="247830"/>
                </a:lnTo>
                <a:lnTo>
                  <a:pt x="1723000" y="255765"/>
                </a:lnTo>
                <a:lnTo>
                  <a:pt x="1731466" y="263964"/>
                </a:lnTo>
                <a:lnTo>
                  <a:pt x="1739931" y="272164"/>
                </a:lnTo>
                <a:lnTo>
                  <a:pt x="1747868" y="280098"/>
                </a:lnTo>
                <a:lnTo>
                  <a:pt x="1756069" y="288827"/>
                </a:lnTo>
                <a:lnTo>
                  <a:pt x="1764005" y="297290"/>
                </a:lnTo>
                <a:lnTo>
                  <a:pt x="1771941" y="306019"/>
                </a:lnTo>
                <a:lnTo>
                  <a:pt x="1779349" y="314747"/>
                </a:lnTo>
                <a:lnTo>
                  <a:pt x="1787021" y="323740"/>
                </a:lnTo>
                <a:lnTo>
                  <a:pt x="1794163" y="332997"/>
                </a:lnTo>
                <a:lnTo>
                  <a:pt x="1801571" y="341990"/>
                </a:lnTo>
                <a:lnTo>
                  <a:pt x="1808714" y="351512"/>
                </a:lnTo>
                <a:lnTo>
                  <a:pt x="1815592" y="360769"/>
                </a:lnTo>
                <a:lnTo>
                  <a:pt x="1822735" y="370291"/>
                </a:lnTo>
                <a:lnTo>
                  <a:pt x="1829348" y="380077"/>
                </a:lnTo>
                <a:lnTo>
                  <a:pt x="1835962" y="389863"/>
                </a:lnTo>
                <a:lnTo>
                  <a:pt x="1842311" y="399914"/>
                </a:lnTo>
                <a:lnTo>
                  <a:pt x="1848396" y="409964"/>
                </a:lnTo>
                <a:lnTo>
                  <a:pt x="1854745" y="420280"/>
                </a:lnTo>
                <a:lnTo>
                  <a:pt x="1860830" y="430330"/>
                </a:lnTo>
                <a:lnTo>
                  <a:pt x="1866385" y="441175"/>
                </a:lnTo>
                <a:lnTo>
                  <a:pt x="1872470" y="451490"/>
                </a:lnTo>
                <a:lnTo>
                  <a:pt x="1877761" y="462070"/>
                </a:lnTo>
                <a:lnTo>
                  <a:pt x="1883316" y="473178"/>
                </a:lnTo>
                <a:lnTo>
                  <a:pt x="1888342" y="484023"/>
                </a:lnTo>
                <a:lnTo>
                  <a:pt x="1893369" y="495396"/>
                </a:lnTo>
                <a:lnTo>
                  <a:pt x="1898395" y="506240"/>
                </a:lnTo>
                <a:lnTo>
                  <a:pt x="1903157" y="517613"/>
                </a:lnTo>
                <a:lnTo>
                  <a:pt x="1907654" y="529251"/>
                </a:lnTo>
                <a:lnTo>
                  <a:pt x="1912152" y="540624"/>
                </a:lnTo>
                <a:lnTo>
                  <a:pt x="1916385" y="552526"/>
                </a:lnTo>
                <a:lnTo>
                  <a:pt x="1920617" y="564428"/>
                </a:lnTo>
                <a:lnTo>
                  <a:pt x="1924586" y="576331"/>
                </a:lnTo>
                <a:lnTo>
                  <a:pt x="1928289" y="588497"/>
                </a:lnTo>
                <a:lnTo>
                  <a:pt x="1931993" y="600664"/>
                </a:lnTo>
                <a:lnTo>
                  <a:pt x="1935432" y="612831"/>
                </a:lnTo>
                <a:lnTo>
                  <a:pt x="1938607" y="625526"/>
                </a:lnTo>
                <a:lnTo>
                  <a:pt x="1941781" y="637958"/>
                </a:lnTo>
                <a:lnTo>
                  <a:pt x="1944691" y="650918"/>
                </a:lnTo>
                <a:lnTo>
                  <a:pt x="1947337" y="663613"/>
                </a:lnTo>
                <a:lnTo>
                  <a:pt x="1950247" y="676574"/>
                </a:lnTo>
                <a:lnTo>
                  <a:pt x="1952363" y="689798"/>
                </a:lnTo>
                <a:lnTo>
                  <a:pt x="1954744" y="703023"/>
                </a:lnTo>
                <a:lnTo>
                  <a:pt x="1956596" y="716248"/>
                </a:lnTo>
                <a:lnTo>
                  <a:pt x="1958448" y="729737"/>
                </a:lnTo>
                <a:lnTo>
                  <a:pt x="1960299" y="743490"/>
                </a:lnTo>
                <a:lnTo>
                  <a:pt x="1961622" y="757244"/>
                </a:lnTo>
                <a:lnTo>
                  <a:pt x="1962945" y="770998"/>
                </a:lnTo>
                <a:lnTo>
                  <a:pt x="1964268" y="785016"/>
                </a:lnTo>
                <a:lnTo>
                  <a:pt x="1965061" y="799034"/>
                </a:lnTo>
                <a:lnTo>
                  <a:pt x="1965855" y="813317"/>
                </a:lnTo>
                <a:lnTo>
                  <a:pt x="1966384" y="827599"/>
                </a:lnTo>
                <a:lnTo>
                  <a:pt x="1966649" y="842411"/>
                </a:lnTo>
                <a:lnTo>
                  <a:pt x="1966913" y="856958"/>
                </a:lnTo>
                <a:lnTo>
                  <a:pt x="1966913" y="871769"/>
                </a:lnTo>
                <a:lnTo>
                  <a:pt x="1966649" y="886581"/>
                </a:lnTo>
                <a:lnTo>
                  <a:pt x="1966120" y="901393"/>
                </a:lnTo>
                <a:lnTo>
                  <a:pt x="1965590" y="916733"/>
                </a:lnTo>
                <a:lnTo>
                  <a:pt x="1964797" y="931809"/>
                </a:lnTo>
                <a:lnTo>
                  <a:pt x="1964003" y="947150"/>
                </a:lnTo>
                <a:lnTo>
                  <a:pt x="1962416" y="962755"/>
                </a:lnTo>
                <a:lnTo>
                  <a:pt x="1961093" y="978360"/>
                </a:lnTo>
                <a:lnTo>
                  <a:pt x="1959506" y="994230"/>
                </a:lnTo>
                <a:lnTo>
                  <a:pt x="1957654" y="1010099"/>
                </a:lnTo>
                <a:lnTo>
                  <a:pt x="1955802" y="1026233"/>
                </a:lnTo>
                <a:lnTo>
                  <a:pt x="1953950" y="1038929"/>
                </a:lnTo>
                <a:lnTo>
                  <a:pt x="1952363" y="1051360"/>
                </a:lnTo>
                <a:lnTo>
                  <a:pt x="1950247" y="1064056"/>
                </a:lnTo>
                <a:lnTo>
                  <a:pt x="1947866" y="1076752"/>
                </a:lnTo>
                <a:lnTo>
                  <a:pt x="1944956" y="1089447"/>
                </a:lnTo>
                <a:lnTo>
                  <a:pt x="1942046" y="1101879"/>
                </a:lnTo>
                <a:lnTo>
                  <a:pt x="1938607" y="1114574"/>
                </a:lnTo>
                <a:lnTo>
                  <a:pt x="1935167" y="1127005"/>
                </a:lnTo>
                <a:lnTo>
                  <a:pt x="1931199" y="1139701"/>
                </a:lnTo>
                <a:lnTo>
                  <a:pt x="1927231" y="1152132"/>
                </a:lnTo>
                <a:lnTo>
                  <a:pt x="1922998" y="1164828"/>
                </a:lnTo>
                <a:lnTo>
                  <a:pt x="1918501" y="1177524"/>
                </a:lnTo>
                <a:lnTo>
                  <a:pt x="1913210" y="1189955"/>
                </a:lnTo>
                <a:lnTo>
                  <a:pt x="1908448" y="1202386"/>
                </a:lnTo>
                <a:lnTo>
                  <a:pt x="1903157" y="1214817"/>
                </a:lnTo>
                <a:lnTo>
                  <a:pt x="1897866" y="1227513"/>
                </a:lnTo>
                <a:lnTo>
                  <a:pt x="1892311" y="1239944"/>
                </a:lnTo>
                <a:lnTo>
                  <a:pt x="1886491" y="1252111"/>
                </a:lnTo>
                <a:lnTo>
                  <a:pt x="1880142" y="1264806"/>
                </a:lnTo>
                <a:lnTo>
                  <a:pt x="1874321" y="1276973"/>
                </a:lnTo>
                <a:lnTo>
                  <a:pt x="1861359" y="1301571"/>
                </a:lnTo>
                <a:lnTo>
                  <a:pt x="1847867" y="1325904"/>
                </a:lnTo>
                <a:lnTo>
                  <a:pt x="1834110" y="1350238"/>
                </a:lnTo>
                <a:lnTo>
                  <a:pt x="1819825" y="1374306"/>
                </a:lnTo>
                <a:lnTo>
                  <a:pt x="1805274" y="1397846"/>
                </a:lnTo>
                <a:lnTo>
                  <a:pt x="1790195" y="1421386"/>
                </a:lnTo>
                <a:lnTo>
                  <a:pt x="1774851" y="1444662"/>
                </a:lnTo>
                <a:lnTo>
                  <a:pt x="1759772" y="1467673"/>
                </a:lnTo>
                <a:lnTo>
                  <a:pt x="1744164" y="1490154"/>
                </a:lnTo>
                <a:lnTo>
                  <a:pt x="1728820" y="1512636"/>
                </a:lnTo>
                <a:lnTo>
                  <a:pt x="1697868" y="1556278"/>
                </a:lnTo>
                <a:lnTo>
                  <a:pt x="1667974" y="1598332"/>
                </a:lnTo>
                <a:lnTo>
                  <a:pt x="1639403" y="1638535"/>
                </a:lnTo>
                <a:lnTo>
                  <a:pt x="1625647" y="1658108"/>
                </a:lnTo>
                <a:lnTo>
                  <a:pt x="1612419" y="1676887"/>
                </a:lnTo>
                <a:lnTo>
                  <a:pt x="1599985" y="1695401"/>
                </a:lnTo>
                <a:lnTo>
                  <a:pt x="1587816" y="1713387"/>
                </a:lnTo>
                <a:lnTo>
                  <a:pt x="1576705" y="1730843"/>
                </a:lnTo>
                <a:lnTo>
                  <a:pt x="1566388" y="1748035"/>
                </a:lnTo>
                <a:lnTo>
                  <a:pt x="1607393" y="2062253"/>
                </a:lnTo>
                <a:lnTo>
                  <a:pt x="1556070" y="2077329"/>
                </a:lnTo>
                <a:lnTo>
                  <a:pt x="1479087" y="2100605"/>
                </a:lnTo>
                <a:lnTo>
                  <a:pt x="1371681" y="2133931"/>
                </a:lnTo>
                <a:lnTo>
                  <a:pt x="1245491" y="2173076"/>
                </a:lnTo>
                <a:lnTo>
                  <a:pt x="1113217" y="2214601"/>
                </a:lnTo>
                <a:lnTo>
                  <a:pt x="986499" y="2254804"/>
                </a:lnTo>
                <a:lnTo>
                  <a:pt x="877241" y="2289188"/>
                </a:lnTo>
                <a:lnTo>
                  <a:pt x="797347" y="2314844"/>
                </a:lnTo>
                <a:lnTo>
                  <a:pt x="772480" y="2323043"/>
                </a:lnTo>
                <a:lnTo>
                  <a:pt x="759252" y="2327275"/>
                </a:lnTo>
                <a:lnTo>
                  <a:pt x="710046" y="2094521"/>
                </a:lnTo>
                <a:lnTo>
                  <a:pt x="701846" y="2097431"/>
                </a:lnTo>
                <a:lnTo>
                  <a:pt x="680153" y="2105630"/>
                </a:lnTo>
                <a:lnTo>
                  <a:pt x="664544" y="2110920"/>
                </a:lnTo>
                <a:lnTo>
                  <a:pt x="646820" y="2117003"/>
                </a:lnTo>
                <a:lnTo>
                  <a:pt x="626978" y="2123351"/>
                </a:lnTo>
                <a:lnTo>
                  <a:pt x="605550" y="2129699"/>
                </a:lnTo>
                <a:lnTo>
                  <a:pt x="582799" y="2136576"/>
                </a:lnTo>
                <a:lnTo>
                  <a:pt x="559254" y="2142923"/>
                </a:lnTo>
                <a:lnTo>
                  <a:pt x="535180" y="2149007"/>
                </a:lnTo>
                <a:lnTo>
                  <a:pt x="523011" y="2151652"/>
                </a:lnTo>
                <a:lnTo>
                  <a:pt x="511107" y="2154297"/>
                </a:lnTo>
                <a:lnTo>
                  <a:pt x="498937" y="2156413"/>
                </a:lnTo>
                <a:lnTo>
                  <a:pt x="486768" y="2158793"/>
                </a:lnTo>
                <a:lnTo>
                  <a:pt x="475128" y="2160644"/>
                </a:lnTo>
                <a:lnTo>
                  <a:pt x="463488" y="2162496"/>
                </a:lnTo>
                <a:lnTo>
                  <a:pt x="452112" y="2163554"/>
                </a:lnTo>
                <a:lnTo>
                  <a:pt x="441001" y="2164612"/>
                </a:lnTo>
                <a:lnTo>
                  <a:pt x="430419" y="2165141"/>
                </a:lnTo>
                <a:lnTo>
                  <a:pt x="420102" y="2165141"/>
                </a:lnTo>
                <a:lnTo>
                  <a:pt x="410049" y="2164876"/>
                </a:lnTo>
                <a:lnTo>
                  <a:pt x="400261" y="2164083"/>
                </a:lnTo>
                <a:lnTo>
                  <a:pt x="391002" y="2162760"/>
                </a:lnTo>
                <a:lnTo>
                  <a:pt x="382272" y="2160644"/>
                </a:lnTo>
                <a:lnTo>
                  <a:pt x="373806" y="2158264"/>
                </a:lnTo>
                <a:lnTo>
                  <a:pt x="365870" y="2155355"/>
                </a:lnTo>
                <a:lnTo>
                  <a:pt x="357933" y="2151916"/>
                </a:lnTo>
                <a:lnTo>
                  <a:pt x="350790" y="2148213"/>
                </a:lnTo>
                <a:lnTo>
                  <a:pt x="343648" y="2144246"/>
                </a:lnTo>
                <a:lnTo>
                  <a:pt x="337034" y="2139749"/>
                </a:lnTo>
                <a:lnTo>
                  <a:pt x="330685" y="2135253"/>
                </a:lnTo>
                <a:lnTo>
                  <a:pt x="324600" y="2129963"/>
                </a:lnTo>
                <a:lnTo>
                  <a:pt x="319045" y="2124938"/>
                </a:lnTo>
                <a:lnTo>
                  <a:pt x="313489" y="2119384"/>
                </a:lnTo>
                <a:lnTo>
                  <a:pt x="308463" y="2114094"/>
                </a:lnTo>
                <a:lnTo>
                  <a:pt x="303966" y="2108539"/>
                </a:lnTo>
                <a:lnTo>
                  <a:pt x="299468" y="2102456"/>
                </a:lnTo>
                <a:lnTo>
                  <a:pt x="295500" y="2096902"/>
                </a:lnTo>
                <a:lnTo>
                  <a:pt x="291796" y="2091083"/>
                </a:lnTo>
                <a:lnTo>
                  <a:pt x="288357" y="2085264"/>
                </a:lnTo>
                <a:lnTo>
                  <a:pt x="285183" y="2079445"/>
                </a:lnTo>
                <a:lnTo>
                  <a:pt x="282537" y="2073891"/>
                </a:lnTo>
                <a:lnTo>
                  <a:pt x="279892" y="2068336"/>
                </a:lnTo>
                <a:lnTo>
                  <a:pt x="277511" y="2062782"/>
                </a:lnTo>
                <a:lnTo>
                  <a:pt x="275394" y="2057757"/>
                </a:lnTo>
                <a:lnTo>
                  <a:pt x="273807" y="2052467"/>
                </a:lnTo>
                <a:lnTo>
                  <a:pt x="272220" y="2047706"/>
                </a:lnTo>
                <a:lnTo>
                  <a:pt x="271162" y="2042945"/>
                </a:lnTo>
                <a:lnTo>
                  <a:pt x="270103" y="2038713"/>
                </a:lnTo>
                <a:lnTo>
                  <a:pt x="269574" y="2035275"/>
                </a:lnTo>
                <a:lnTo>
                  <a:pt x="269310" y="2031572"/>
                </a:lnTo>
                <a:lnTo>
                  <a:pt x="269045" y="2028398"/>
                </a:lnTo>
                <a:lnTo>
                  <a:pt x="269045" y="2025489"/>
                </a:lnTo>
                <a:lnTo>
                  <a:pt x="269310" y="2022050"/>
                </a:lnTo>
                <a:lnTo>
                  <a:pt x="270632" y="2013851"/>
                </a:lnTo>
                <a:lnTo>
                  <a:pt x="272484" y="2004329"/>
                </a:lnTo>
                <a:lnTo>
                  <a:pt x="274865" y="1993749"/>
                </a:lnTo>
                <a:lnTo>
                  <a:pt x="280156" y="1969680"/>
                </a:lnTo>
                <a:lnTo>
                  <a:pt x="282802" y="1957249"/>
                </a:lnTo>
                <a:lnTo>
                  <a:pt x="284918" y="1944289"/>
                </a:lnTo>
                <a:lnTo>
                  <a:pt x="285712" y="1937677"/>
                </a:lnTo>
                <a:lnTo>
                  <a:pt x="286770" y="1931329"/>
                </a:lnTo>
                <a:lnTo>
                  <a:pt x="287034" y="1924981"/>
                </a:lnTo>
                <a:lnTo>
                  <a:pt x="287299" y="1918633"/>
                </a:lnTo>
                <a:lnTo>
                  <a:pt x="287564" y="1912285"/>
                </a:lnTo>
                <a:lnTo>
                  <a:pt x="287299" y="1906202"/>
                </a:lnTo>
                <a:lnTo>
                  <a:pt x="286770" y="1900383"/>
                </a:lnTo>
                <a:lnTo>
                  <a:pt x="285712" y="1894564"/>
                </a:lnTo>
                <a:lnTo>
                  <a:pt x="284654" y="1889010"/>
                </a:lnTo>
                <a:lnTo>
                  <a:pt x="283066" y="1883985"/>
                </a:lnTo>
                <a:lnTo>
                  <a:pt x="280950" y="1878695"/>
                </a:lnTo>
                <a:lnTo>
                  <a:pt x="278569" y="1873934"/>
                </a:lnTo>
                <a:lnTo>
                  <a:pt x="275659" y="1869438"/>
                </a:lnTo>
                <a:lnTo>
                  <a:pt x="272220" y="1865735"/>
                </a:lnTo>
                <a:lnTo>
                  <a:pt x="268781" y="1862032"/>
                </a:lnTo>
                <a:lnTo>
                  <a:pt x="264283" y="1858593"/>
                </a:lnTo>
                <a:lnTo>
                  <a:pt x="235712" y="1840343"/>
                </a:lnTo>
                <a:lnTo>
                  <a:pt x="215077" y="1826854"/>
                </a:lnTo>
                <a:lnTo>
                  <a:pt x="198146" y="1816274"/>
                </a:lnTo>
                <a:lnTo>
                  <a:pt x="194443" y="1807017"/>
                </a:lnTo>
                <a:lnTo>
                  <a:pt x="191004" y="1797231"/>
                </a:lnTo>
                <a:lnTo>
                  <a:pt x="187300" y="1785064"/>
                </a:lnTo>
                <a:lnTo>
                  <a:pt x="185448" y="1778981"/>
                </a:lnTo>
                <a:lnTo>
                  <a:pt x="184125" y="1772369"/>
                </a:lnTo>
                <a:lnTo>
                  <a:pt x="182803" y="1766285"/>
                </a:lnTo>
                <a:lnTo>
                  <a:pt x="182009" y="1759937"/>
                </a:lnTo>
                <a:lnTo>
                  <a:pt x="181744" y="1754383"/>
                </a:lnTo>
                <a:lnTo>
                  <a:pt x="181744" y="1749093"/>
                </a:lnTo>
                <a:lnTo>
                  <a:pt x="182009" y="1746977"/>
                </a:lnTo>
                <a:lnTo>
                  <a:pt x="182538" y="1744597"/>
                </a:lnTo>
                <a:lnTo>
                  <a:pt x="183067" y="1742745"/>
                </a:lnTo>
                <a:lnTo>
                  <a:pt x="183861" y="1740629"/>
                </a:lnTo>
                <a:lnTo>
                  <a:pt x="186242" y="1737191"/>
                </a:lnTo>
                <a:lnTo>
                  <a:pt x="188623" y="1734017"/>
                </a:lnTo>
                <a:lnTo>
                  <a:pt x="191797" y="1730579"/>
                </a:lnTo>
                <a:lnTo>
                  <a:pt x="194707" y="1727140"/>
                </a:lnTo>
                <a:lnTo>
                  <a:pt x="201586" y="1720792"/>
                </a:lnTo>
                <a:lnTo>
                  <a:pt x="208199" y="1714445"/>
                </a:lnTo>
                <a:lnTo>
                  <a:pt x="214548" y="1709155"/>
                </a:lnTo>
                <a:lnTo>
                  <a:pt x="219310" y="1704394"/>
                </a:lnTo>
                <a:lnTo>
                  <a:pt x="220897" y="1702542"/>
                </a:lnTo>
                <a:lnTo>
                  <a:pt x="221691" y="1700691"/>
                </a:lnTo>
                <a:lnTo>
                  <a:pt x="222220" y="1699369"/>
                </a:lnTo>
                <a:lnTo>
                  <a:pt x="221956" y="1698840"/>
                </a:lnTo>
                <a:lnTo>
                  <a:pt x="221691" y="1698311"/>
                </a:lnTo>
                <a:lnTo>
                  <a:pt x="220104" y="1697253"/>
                </a:lnTo>
                <a:lnTo>
                  <a:pt x="216929" y="1695666"/>
                </a:lnTo>
                <a:lnTo>
                  <a:pt x="207141" y="1691169"/>
                </a:lnTo>
                <a:lnTo>
                  <a:pt x="193914" y="1686144"/>
                </a:lnTo>
                <a:lnTo>
                  <a:pt x="178834" y="1680061"/>
                </a:lnTo>
                <a:lnTo>
                  <a:pt x="163491" y="1674242"/>
                </a:lnTo>
                <a:lnTo>
                  <a:pt x="148940" y="1668158"/>
                </a:lnTo>
                <a:lnTo>
                  <a:pt x="137300" y="1663133"/>
                </a:lnTo>
                <a:lnTo>
                  <a:pt x="132803" y="1661282"/>
                </a:lnTo>
                <a:lnTo>
                  <a:pt x="129628" y="1659166"/>
                </a:lnTo>
                <a:lnTo>
                  <a:pt x="128570" y="1658372"/>
                </a:lnTo>
                <a:lnTo>
                  <a:pt x="127248" y="1657314"/>
                </a:lnTo>
                <a:lnTo>
                  <a:pt x="124602" y="1654140"/>
                </a:lnTo>
                <a:lnTo>
                  <a:pt x="122221" y="1649908"/>
                </a:lnTo>
                <a:lnTo>
                  <a:pt x="119576" y="1645147"/>
                </a:lnTo>
                <a:lnTo>
                  <a:pt x="116930" y="1639593"/>
                </a:lnTo>
                <a:lnTo>
                  <a:pt x="115078" y="1633774"/>
                </a:lnTo>
                <a:lnTo>
                  <a:pt x="112697" y="1627162"/>
                </a:lnTo>
                <a:lnTo>
                  <a:pt x="111375" y="1620814"/>
                </a:lnTo>
                <a:lnTo>
                  <a:pt x="110052" y="1613937"/>
                </a:lnTo>
                <a:lnTo>
                  <a:pt x="109258" y="1607589"/>
                </a:lnTo>
                <a:lnTo>
                  <a:pt x="108994" y="1601506"/>
                </a:lnTo>
                <a:lnTo>
                  <a:pt x="109258" y="1595158"/>
                </a:lnTo>
                <a:lnTo>
                  <a:pt x="109523" y="1592513"/>
                </a:lnTo>
                <a:lnTo>
                  <a:pt x="110052" y="1589868"/>
                </a:lnTo>
                <a:lnTo>
                  <a:pt x="110846" y="1587488"/>
                </a:lnTo>
                <a:lnTo>
                  <a:pt x="111639" y="1585107"/>
                </a:lnTo>
                <a:lnTo>
                  <a:pt x="112697" y="1582992"/>
                </a:lnTo>
                <a:lnTo>
                  <a:pt x="114285" y="1581140"/>
                </a:lnTo>
                <a:lnTo>
                  <a:pt x="115607" y="1579553"/>
                </a:lnTo>
                <a:lnTo>
                  <a:pt x="117195" y="1578231"/>
                </a:lnTo>
                <a:lnTo>
                  <a:pt x="120898" y="1575321"/>
                </a:lnTo>
                <a:lnTo>
                  <a:pt x="124338" y="1572412"/>
                </a:lnTo>
                <a:lnTo>
                  <a:pt x="127512" y="1569502"/>
                </a:lnTo>
                <a:lnTo>
                  <a:pt x="130158" y="1566328"/>
                </a:lnTo>
                <a:lnTo>
                  <a:pt x="132803" y="1563155"/>
                </a:lnTo>
                <a:lnTo>
                  <a:pt x="134655" y="1560245"/>
                </a:lnTo>
                <a:lnTo>
                  <a:pt x="136771" y="1556807"/>
                </a:lnTo>
                <a:lnTo>
                  <a:pt x="138094" y="1553368"/>
                </a:lnTo>
                <a:lnTo>
                  <a:pt x="139417" y="1549930"/>
                </a:lnTo>
                <a:lnTo>
                  <a:pt x="140475" y="1546756"/>
                </a:lnTo>
                <a:lnTo>
                  <a:pt x="141004" y="1543318"/>
                </a:lnTo>
                <a:lnTo>
                  <a:pt x="141004" y="1539879"/>
                </a:lnTo>
                <a:lnTo>
                  <a:pt x="141004" y="1536705"/>
                </a:lnTo>
                <a:lnTo>
                  <a:pt x="140475" y="1533531"/>
                </a:lnTo>
                <a:lnTo>
                  <a:pt x="139417" y="1530093"/>
                </a:lnTo>
                <a:lnTo>
                  <a:pt x="138359" y="1526919"/>
                </a:lnTo>
                <a:lnTo>
                  <a:pt x="136771" y="1524010"/>
                </a:lnTo>
                <a:lnTo>
                  <a:pt x="134655" y="1521100"/>
                </a:lnTo>
                <a:lnTo>
                  <a:pt x="132539" y="1518455"/>
                </a:lnTo>
                <a:lnTo>
                  <a:pt x="129628" y="1515546"/>
                </a:lnTo>
                <a:lnTo>
                  <a:pt x="126718" y="1512901"/>
                </a:lnTo>
                <a:lnTo>
                  <a:pt x="123279" y="1510520"/>
                </a:lnTo>
                <a:lnTo>
                  <a:pt x="119576" y="1508404"/>
                </a:lnTo>
                <a:lnTo>
                  <a:pt x="115343" y="1506289"/>
                </a:lnTo>
                <a:lnTo>
                  <a:pt x="110581" y="1504702"/>
                </a:lnTo>
                <a:lnTo>
                  <a:pt x="105555" y="1502850"/>
                </a:lnTo>
                <a:lnTo>
                  <a:pt x="100264" y="1501792"/>
                </a:lnTo>
                <a:lnTo>
                  <a:pt x="94179" y="1500734"/>
                </a:lnTo>
                <a:lnTo>
                  <a:pt x="88094" y="1499676"/>
                </a:lnTo>
                <a:lnTo>
                  <a:pt x="81481" y="1499147"/>
                </a:lnTo>
                <a:lnTo>
                  <a:pt x="74338" y="1498883"/>
                </a:lnTo>
                <a:lnTo>
                  <a:pt x="66666" y="1498883"/>
                </a:lnTo>
                <a:lnTo>
                  <a:pt x="60846" y="1498883"/>
                </a:lnTo>
                <a:lnTo>
                  <a:pt x="55026" y="1498354"/>
                </a:lnTo>
                <a:lnTo>
                  <a:pt x="49735" y="1497560"/>
                </a:lnTo>
                <a:lnTo>
                  <a:pt x="44709" y="1496238"/>
                </a:lnTo>
                <a:lnTo>
                  <a:pt x="39947" y="1494386"/>
                </a:lnTo>
                <a:lnTo>
                  <a:pt x="35449" y="1492270"/>
                </a:lnTo>
                <a:lnTo>
                  <a:pt x="31217" y="1489625"/>
                </a:lnTo>
                <a:lnTo>
                  <a:pt x="27248" y="1486981"/>
                </a:lnTo>
                <a:lnTo>
                  <a:pt x="23545" y="1483807"/>
                </a:lnTo>
                <a:lnTo>
                  <a:pt x="20106" y="1480368"/>
                </a:lnTo>
                <a:lnTo>
                  <a:pt x="17196" y="1476665"/>
                </a:lnTo>
                <a:lnTo>
                  <a:pt x="14286" y="1472962"/>
                </a:lnTo>
                <a:lnTo>
                  <a:pt x="11640" y="1468995"/>
                </a:lnTo>
                <a:lnTo>
                  <a:pt x="9524" y="1464499"/>
                </a:lnTo>
                <a:lnTo>
                  <a:pt x="7407" y="1460002"/>
                </a:lnTo>
                <a:lnTo>
                  <a:pt x="5820" y="1455506"/>
                </a:lnTo>
                <a:lnTo>
                  <a:pt x="4233" y="1450745"/>
                </a:lnTo>
                <a:lnTo>
                  <a:pt x="2910" y="1445720"/>
                </a:lnTo>
                <a:lnTo>
                  <a:pt x="1852" y="1440959"/>
                </a:lnTo>
                <a:lnTo>
                  <a:pt x="1058" y="1435669"/>
                </a:lnTo>
                <a:lnTo>
                  <a:pt x="529" y="1430643"/>
                </a:lnTo>
                <a:lnTo>
                  <a:pt x="265" y="1425354"/>
                </a:lnTo>
                <a:lnTo>
                  <a:pt x="0" y="1420328"/>
                </a:lnTo>
                <a:lnTo>
                  <a:pt x="0" y="1415303"/>
                </a:lnTo>
                <a:lnTo>
                  <a:pt x="265" y="1410278"/>
                </a:lnTo>
                <a:lnTo>
                  <a:pt x="794" y="1405252"/>
                </a:lnTo>
                <a:lnTo>
                  <a:pt x="1323" y="1400227"/>
                </a:lnTo>
                <a:lnTo>
                  <a:pt x="2116" y="1395466"/>
                </a:lnTo>
                <a:lnTo>
                  <a:pt x="2910" y="1390705"/>
                </a:lnTo>
                <a:lnTo>
                  <a:pt x="4233" y="1386209"/>
                </a:lnTo>
                <a:lnTo>
                  <a:pt x="5556" y="1381977"/>
                </a:lnTo>
                <a:lnTo>
                  <a:pt x="6878" y="1377745"/>
                </a:lnTo>
                <a:lnTo>
                  <a:pt x="11640" y="1365843"/>
                </a:lnTo>
                <a:lnTo>
                  <a:pt x="19048" y="1349444"/>
                </a:lnTo>
                <a:lnTo>
                  <a:pt x="39947" y="1303687"/>
                </a:lnTo>
                <a:lnTo>
                  <a:pt x="65608" y="1245763"/>
                </a:lnTo>
                <a:lnTo>
                  <a:pt x="79629" y="1214288"/>
                </a:lnTo>
                <a:lnTo>
                  <a:pt x="93650" y="1182020"/>
                </a:lnTo>
                <a:lnTo>
                  <a:pt x="107406" y="1149487"/>
                </a:lnTo>
                <a:lnTo>
                  <a:pt x="120634" y="1117484"/>
                </a:lnTo>
                <a:lnTo>
                  <a:pt x="133068" y="1086802"/>
                </a:lnTo>
                <a:lnTo>
                  <a:pt x="138623" y="1072255"/>
                </a:lnTo>
                <a:lnTo>
                  <a:pt x="143914" y="1057973"/>
                </a:lnTo>
                <a:lnTo>
                  <a:pt x="148411" y="1044748"/>
                </a:lnTo>
                <a:lnTo>
                  <a:pt x="152909" y="1031788"/>
                </a:lnTo>
                <a:lnTo>
                  <a:pt x="156612" y="1019886"/>
                </a:lnTo>
                <a:lnTo>
                  <a:pt x="159787" y="1009041"/>
                </a:lnTo>
                <a:lnTo>
                  <a:pt x="162168" y="999255"/>
                </a:lnTo>
                <a:lnTo>
                  <a:pt x="164020" y="990527"/>
                </a:lnTo>
                <a:lnTo>
                  <a:pt x="164813" y="982857"/>
                </a:lnTo>
                <a:lnTo>
                  <a:pt x="165078" y="979683"/>
                </a:lnTo>
                <a:lnTo>
                  <a:pt x="165078" y="976509"/>
                </a:lnTo>
                <a:lnTo>
                  <a:pt x="164549" y="965929"/>
                </a:lnTo>
                <a:lnTo>
                  <a:pt x="163755" y="956143"/>
                </a:lnTo>
                <a:lnTo>
                  <a:pt x="162697" y="947944"/>
                </a:lnTo>
                <a:lnTo>
                  <a:pt x="161374" y="940273"/>
                </a:lnTo>
                <a:lnTo>
                  <a:pt x="160051" y="933396"/>
                </a:lnTo>
                <a:lnTo>
                  <a:pt x="158729" y="927578"/>
                </a:lnTo>
                <a:lnTo>
                  <a:pt x="157141" y="922288"/>
                </a:lnTo>
                <a:lnTo>
                  <a:pt x="155554" y="917527"/>
                </a:lnTo>
                <a:lnTo>
                  <a:pt x="152380" y="908799"/>
                </a:lnTo>
                <a:lnTo>
                  <a:pt x="149999" y="900864"/>
                </a:lnTo>
                <a:lnTo>
                  <a:pt x="148940" y="897425"/>
                </a:lnTo>
                <a:lnTo>
                  <a:pt x="148147" y="893458"/>
                </a:lnTo>
                <a:lnTo>
                  <a:pt x="147618" y="889226"/>
                </a:lnTo>
                <a:lnTo>
                  <a:pt x="147353" y="884730"/>
                </a:lnTo>
                <a:lnTo>
                  <a:pt x="147618" y="861190"/>
                </a:lnTo>
                <a:lnTo>
                  <a:pt x="148411" y="837385"/>
                </a:lnTo>
                <a:lnTo>
                  <a:pt x="149734" y="814374"/>
                </a:lnTo>
                <a:lnTo>
                  <a:pt x="151321" y="791364"/>
                </a:lnTo>
                <a:lnTo>
                  <a:pt x="153438" y="768617"/>
                </a:lnTo>
                <a:lnTo>
                  <a:pt x="156083" y="745871"/>
                </a:lnTo>
                <a:lnTo>
                  <a:pt x="159258" y="723653"/>
                </a:lnTo>
                <a:lnTo>
                  <a:pt x="162697" y="701700"/>
                </a:lnTo>
                <a:lnTo>
                  <a:pt x="166665" y="679747"/>
                </a:lnTo>
                <a:lnTo>
                  <a:pt x="171163" y="657795"/>
                </a:lnTo>
                <a:lnTo>
                  <a:pt x="176189" y="636371"/>
                </a:lnTo>
                <a:lnTo>
                  <a:pt x="181744" y="615476"/>
                </a:lnTo>
                <a:lnTo>
                  <a:pt x="187300" y="594316"/>
                </a:lnTo>
                <a:lnTo>
                  <a:pt x="193649" y="573686"/>
                </a:lnTo>
                <a:lnTo>
                  <a:pt x="200263" y="553320"/>
                </a:lnTo>
                <a:lnTo>
                  <a:pt x="207406" y="533218"/>
                </a:lnTo>
                <a:lnTo>
                  <a:pt x="215077" y="513117"/>
                </a:lnTo>
                <a:lnTo>
                  <a:pt x="223014" y="493809"/>
                </a:lnTo>
                <a:lnTo>
                  <a:pt x="231215" y="474501"/>
                </a:lnTo>
                <a:lnTo>
                  <a:pt x="239945" y="455457"/>
                </a:lnTo>
                <a:lnTo>
                  <a:pt x="249204" y="436943"/>
                </a:lnTo>
                <a:lnTo>
                  <a:pt x="259257" y="418428"/>
                </a:lnTo>
                <a:lnTo>
                  <a:pt x="269045" y="400443"/>
                </a:lnTo>
                <a:lnTo>
                  <a:pt x="279627" y="382722"/>
                </a:lnTo>
                <a:lnTo>
                  <a:pt x="290209" y="365265"/>
                </a:lnTo>
                <a:lnTo>
                  <a:pt x="301585" y="348073"/>
                </a:lnTo>
                <a:lnTo>
                  <a:pt x="313225" y="331410"/>
                </a:lnTo>
                <a:lnTo>
                  <a:pt x="325394" y="315011"/>
                </a:lnTo>
                <a:lnTo>
                  <a:pt x="337828" y="299142"/>
                </a:lnTo>
                <a:lnTo>
                  <a:pt x="350261" y="283272"/>
                </a:lnTo>
                <a:lnTo>
                  <a:pt x="363489" y="267932"/>
                </a:lnTo>
                <a:lnTo>
                  <a:pt x="376981" y="252856"/>
                </a:lnTo>
                <a:lnTo>
                  <a:pt x="391002" y="238044"/>
                </a:lnTo>
                <a:lnTo>
                  <a:pt x="405552" y="224026"/>
                </a:lnTo>
                <a:lnTo>
                  <a:pt x="420102" y="210008"/>
                </a:lnTo>
                <a:lnTo>
                  <a:pt x="434917" y="196519"/>
                </a:lnTo>
                <a:lnTo>
                  <a:pt x="450261" y="183558"/>
                </a:lnTo>
                <a:lnTo>
                  <a:pt x="466133" y="171127"/>
                </a:lnTo>
                <a:lnTo>
                  <a:pt x="482006" y="158696"/>
                </a:lnTo>
                <a:lnTo>
                  <a:pt x="498673" y="146794"/>
                </a:lnTo>
                <a:lnTo>
                  <a:pt x="515339" y="135421"/>
                </a:lnTo>
                <a:lnTo>
                  <a:pt x="532270" y="124312"/>
                </a:lnTo>
                <a:lnTo>
                  <a:pt x="549731" y="113732"/>
                </a:lnTo>
                <a:lnTo>
                  <a:pt x="567455" y="103681"/>
                </a:lnTo>
                <a:lnTo>
                  <a:pt x="585709" y="93895"/>
                </a:lnTo>
                <a:lnTo>
                  <a:pt x="603963" y="84638"/>
                </a:lnTo>
                <a:lnTo>
                  <a:pt x="622746" y="75645"/>
                </a:lnTo>
                <a:lnTo>
                  <a:pt x="641793" y="67446"/>
                </a:lnTo>
                <a:lnTo>
                  <a:pt x="661105" y="59247"/>
                </a:lnTo>
                <a:lnTo>
                  <a:pt x="680946" y="51841"/>
                </a:lnTo>
                <a:lnTo>
                  <a:pt x="700787" y="44964"/>
                </a:lnTo>
                <a:lnTo>
                  <a:pt x="721157" y="38616"/>
                </a:lnTo>
                <a:lnTo>
                  <a:pt x="741528" y="32533"/>
                </a:lnTo>
                <a:lnTo>
                  <a:pt x="762427" y="26978"/>
                </a:lnTo>
                <a:lnTo>
                  <a:pt x="783326" y="21953"/>
                </a:lnTo>
                <a:lnTo>
                  <a:pt x="805019" y="17457"/>
                </a:lnTo>
                <a:lnTo>
                  <a:pt x="826712" y="13489"/>
                </a:lnTo>
                <a:lnTo>
                  <a:pt x="848405" y="9786"/>
                </a:lnTo>
                <a:lnTo>
                  <a:pt x="870627" y="7141"/>
                </a:lnTo>
                <a:lnTo>
                  <a:pt x="893378" y="4497"/>
                </a:lnTo>
                <a:lnTo>
                  <a:pt x="916129" y="2645"/>
                </a:lnTo>
                <a:lnTo>
                  <a:pt x="939145" y="1058"/>
                </a:lnTo>
                <a:lnTo>
                  <a:pt x="962425" y="265"/>
                </a:lnTo>
                <a:lnTo>
                  <a:pt x="986234" y="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等腰三角形 5"/>
          <p:cNvSpPr/>
          <p:nvPr/>
        </p:nvSpPr>
        <p:spPr>
          <a:xfrm rot="9728890">
            <a:off x="8927158" y="5309155"/>
            <a:ext cx="1840475" cy="1583140"/>
          </a:xfrm>
          <a:prstGeom prst="triangle">
            <a:avLst/>
          </a:prstGeom>
          <a:solidFill>
            <a:srgbClr val="2C3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14842" y="1753936"/>
            <a:ext cx="6041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2C3B38"/>
                </a:solidFill>
              </a:rPr>
              <a:t>1</a:t>
            </a:r>
            <a:r>
              <a:rPr lang="zh-CN" altLang="en-US" sz="2000" dirty="0" smtClean="0">
                <a:solidFill>
                  <a:srgbClr val="2C3B38"/>
                </a:solidFill>
              </a:rPr>
              <a:t>、</a:t>
            </a:r>
            <a:r>
              <a:rPr lang="en-US" altLang="zh-CN" sz="2000" dirty="0" smtClean="0">
                <a:solidFill>
                  <a:srgbClr val="2C3B38"/>
                </a:solidFill>
              </a:rPr>
              <a:t>PUT YOUR TEXT HERE PUT YOUR TEXT HERE PUT YOUR TEXT HERE PUT YOUR TEXT HERE </a:t>
            </a:r>
            <a:endParaRPr lang="zh-CN" altLang="en-US" sz="2000" dirty="0" smtClean="0">
              <a:solidFill>
                <a:srgbClr val="2C3B38"/>
              </a:solidFill>
            </a:endParaRPr>
          </a:p>
          <a:p>
            <a:endParaRPr lang="zh-CN" altLang="en-US" sz="2000" dirty="0" smtClean="0">
              <a:solidFill>
                <a:srgbClr val="2C3B38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4842" y="2709449"/>
            <a:ext cx="6041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2C3B38"/>
                </a:solidFill>
              </a:rPr>
              <a:t>2</a:t>
            </a:r>
            <a:r>
              <a:rPr lang="zh-CN" altLang="en-US" sz="2000" dirty="0" smtClean="0">
                <a:solidFill>
                  <a:srgbClr val="2C3B38"/>
                </a:solidFill>
              </a:rPr>
              <a:t>、</a:t>
            </a:r>
            <a:r>
              <a:rPr lang="en-US" altLang="zh-CN" sz="2000" dirty="0" smtClean="0">
                <a:solidFill>
                  <a:srgbClr val="2C3B38"/>
                </a:solidFill>
              </a:rPr>
              <a:t>PUT YOUR TEXT HERE PUT YOUR TEXT HERE PUT YOUR TEXT HERE PUT YOUR TEXT HERE </a:t>
            </a:r>
            <a:endParaRPr lang="zh-CN" altLang="en-US" sz="2000" dirty="0" smtClean="0">
              <a:solidFill>
                <a:srgbClr val="2C3B38"/>
              </a:solidFill>
            </a:endParaRPr>
          </a:p>
          <a:p>
            <a:endParaRPr lang="zh-CN" altLang="en-US" sz="2000" dirty="0" smtClean="0">
              <a:solidFill>
                <a:srgbClr val="2C3B38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4842" y="3664962"/>
            <a:ext cx="6041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2C3B38"/>
                </a:solidFill>
              </a:rPr>
              <a:t>3</a:t>
            </a:r>
            <a:r>
              <a:rPr lang="zh-CN" altLang="en-US" sz="2000" dirty="0" smtClean="0">
                <a:solidFill>
                  <a:srgbClr val="2C3B38"/>
                </a:solidFill>
              </a:rPr>
              <a:t>、</a:t>
            </a:r>
            <a:r>
              <a:rPr lang="en-US" altLang="zh-CN" sz="2000" dirty="0" smtClean="0">
                <a:solidFill>
                  <a:srgbClr val="2C3B38"/>
                </a:solidFill>
              </a:rPr>
              <a:t>PUT YOUR TEXT HERE PUT YOUR TEXT HERE PUT YOUR TEXT HERE PUT YOUR TEXT HERE </a:t>
            </a:r>
            <a:endParaRPr lang="zh-CN" altLang="en-US" sz="2000" dirty="0" smtClean="0">
              <a:solidFill>
                <a:srgbClr val="2C3B38"/>
              </a:solidFill>
            </a:endParaRPr>
          </a:p>
          <a:p>
            <a:endParaRPr lang="zh-CN" altLang="en-US" sz="2000" dirty="0" smtClean="0">
              <a:solidFill>
                <a:srgbClr val="2C3B38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4842" y="4620475"/>
            <a:ext cx="6041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2C3B38"/>
                </a:solidFill>
              </a:rPr>
              <a:t>4</a:t>
            </a:r>
            <a:r>
              <a:rPr lang="zh-CN" altLang="en-US" sz="2000" dirty="0" smtClean="0">
                <a:solidFill>
                  <a:srgbClr val="2C3B38"/>
                </a:solidFill>
              </a:rPr>
              <a:t>、</a:t>
            </a:r>
            <a:r>
              <a:rPr lang="en-US" altLang="zh-CN" sz="2000" dirty="0" smtClean="0">
                <a:solidFill>
                  <a:srgbClr val="2C3B38"/>
                </a:solidFill>
              </a:rPr>
              <a:t>PUT YOUR TEXT HERE PUT YOUR TEXT HERE PUT YOUR TEXT HERE PUT YOUR TEXT HERE </a:t>
            </a:r>
            <a:endParaRPr lang="zh-CN" altLang="en-US" sz="2000" dirty="0" smtClean="0">
              <a:solidFill>
                <a:srgbClr val="2C3B38"/>
              </a:solidFill>
            </a:endParaRPr>
          </a:p>
          <a:p>
            <a:endParaRPr lang="zh-CN" altLang="en-US" sz="2000" dirty="0" smtClean="0">
              <a:solidFill>
                <a:srgbClr val="2C3B38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4842" y="5575987"/>
            <a:ext cx="6041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2C3B38"/>
                </a:solidFill>
              </a:rPr>
              <a:t>5</a:t>
            </a:r>
            <a:r>
              <a:rPr lang="zh-CN" altLang="en-US" sz="2000" dirty="0" smtClean="0">
                <a:solidFill>
                  <a:srgbClr val="2C3B38"/>
                </a:solidFill>
              </a:rPr>
              <a:t>、</a:t>
            </a:r>
            <a:r>
              <a:rPr lang="en-US" altLang="zh-CN" sz="2000" dirty="0" smtClean="0">
                <a:solidFill>
                  <a:srgbClr val="2C3B38"/>
                </a:solidFill>
              </a:rPr>
              <a:t>PUT YOUR TEXT HERE PUT YOUR TEXT HERE PUT YOUR TEXT HERE PUT YOUR TEXT HERE </a:t>
            </a:r>
            <a:endParaRPr lang="zh-CN" altLang="en-US" sz="2000" dirty="0" smtClean="0">
              <a:solidFill>
                <a:srgbClr val="2C3B38"/>
              </a:solidFill>
            </a:endParaRPr>
          </a:p>
          <a:p>
            <a:endParaRPr lang="zh-CN" altLang="en-US" sz="2000" dirty="0" smtClean="0">
              <a:solidFill>
                <a:srgbClr val="2C3B38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50376"/>
            <a:ext cx="1296537" cy="464024"/>
          </a:xfrm>
          <a:prstGeom prst="rect">
            <a:avLst/>
          </a:prstGeom>
          <a:solidFill>
            <a:srgbClr val="2C3B38"/>
          </a:solidFill>
          <a:ln>
            <a:solidFill>
              <a:srgbClr val="2C3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87692" y="450376"/>
            <a:ext cx="5104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2C3B38"/>
                </a:solidFill>
              </a:rPr>
              <a:t>PUT YOUR TEXT HERE</a:t>
            </a:r>
            <a:endParaRPr lang="zh-CN" altLang="en-US" sz="2800" dirty="0" smtClean="0">
              <a:solidFill>
                <a:srgbClr val="2C3B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9036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SO_Shape"/>
          <p:cNvSpPr/>
          <p:nvPr/>
        </p:nvSpPr>
        <p:spPr>
          <a:xfrm>
            <a:off x="4139823" y="2169995"/>
            <a:ext cx="4555510" cy="2961564"/>
          </a:xfrm>
          <a:custGeom>
            <a:avLst/>
            <a:gdLst/>
            <a:ahLst/>
            <a:cxnLst/>
            <a:rect l="l" t="t" r="r" b="b"/>
            <a:pathLst>
              <a:path w="751403" h="647761">
                <a:moveTo>
                  <a:pt x="375702" y="0"/>
                </a:moveTo>
                <a:lnTo>
                  <a:pt x="751403" y="647761"/>
                </a:lnTo>
                <a:lnTo>
                  <a:pt x="745416" y="647761"/>
                </a:lnTo>
                <a:lnTo>
                  <a:pt x="375702" y="432047"/>
                </a:lnTo>
                <a:lnTo>
                  <a:pt x="5987" y="647761"/>
                </a:lnTo>
                <a:lnTo>
                  <a:pt x="0" y="647761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450376"/>
            <a:ext cx="1296537" cy="464024"/>
          </a:xfrm>
          <a:prstGeom prst="rect">
            <a:avLst/>
          </a:prstGeom>
          <a:solidFill>
            <a:srgbClr val="2C3B38"/>
          </a:solidFill>
          <a:ln>
            <a:solidFill>
              <a:srgbClr val="2C3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87692" y="450376"/>
            <a:ext cx="5104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2C3B38"/>
                </a:solidFill>
              </a:rPr>
              <a:t>PUT YOUR TEXT HERE</a:t>
            </a:r>
            <a:endParaRPr lang="zh-CN" altLang="en-US" sz="2800" dirty="0" smtClean="0">
              <a:solidFill>
                <a:srgbClr val="2C3B38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173341" y="1897039"/>
            <a:ext cx="518614" cy="545912"/>
          </a:xfrm>
          <a:prstGeom prst="ellipse">
            <a:avLst/>
          </a:prstGeom>
          <a:noFill/>
          <a:ln>
            <a:solidFill>
              <a:srgbClr val="B3C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2C3B38"/>
                </a:solidFill>
              </a:rPr>
              <a:t>1</a:t>
            </a:r>
            <a:endParaRPr lang="zh-CN" altLang="en-US" sz="2000" dirty="0">
              <a:solidFill>
                <a:srgbClr val="2C3B38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44038" y="4814247"/>
            <a:ext cx="518614" cy="545912"/>
          </a:xfrm>
          <a:prstGeom prst="ellipse">
            <a:avLst/>
          </a:prstGeom>
          <a:noFill/>
          <a:ln>
            <a:solidFill>
              <a:srgbClr val="B3C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2C3B38"/>
                </a:solidFill>
              </a:rPr>
              <a:t>2</a:t>
            </a:r>
            <a:endParaRPr lang="zh-CN" altLang="en-US" sz="2000" dirty="0">
              <a:solidFill>
                <a:srgbClr val="2C3B38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572504" y="4814247"/>
            <a:ext cx="518614" cy="545912"/>
          </a:xfrm>
          <a:prstGeom prst="ellipse">
            <a:avLst/>
          </a:prstGeom>
          <a:noFill/>
          <a:ln>
            <a:solidFill>
              <a:srgbClr val="B3C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2C3B38"/>
                </a:solidFill>
              </a:rPr>
              <a:t>3</a:t>
            </a:r>
            <a:endParaRPr lang="zh-CN" altLang="en-US" sz="2000" dirty="0">
              <a:solidFill>
                <a:srgbClr val="2C3B38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65779" y="1781231"/>
            <a:ext cx="36075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2C3B38"/>
                </a:solidFill>
              </a:rPr>
              <a:t>PUT YOUR TEXT HERE PUT YOUR TEXT HERE PUT YOUR TEXT HERE PUT YOUR TEXT HERE </a:t>
            </a:r>
            <a:endParaRPr lang="zh-CN" altLang="en-US" sz="2000" dirty="0" smtClean="0">
              <a:solidFill>
                <a:srgbClr val="2C3B38"/>
              </a:solidFill>
            </a:endParaRPr>
          </a:p>
          <a:p>
            <a:endParaRPr lang="zh-CN" altLang="en-US" sz="2000" dirty="0" smtClean="0">
              <a:solidFill>
                <a:srgbClr val="2C3B38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27409" y="3487794"/>
            <a:ext cx="36075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2C3B38"/>
                </a:solidFill>
              </a:rPr>
              <a:t>PUT YOUR TEXT HERE PUT YOUR TEXT HERE PUT YOUR TEXT HERE PUT YOUR TEXT HERE </a:t>
            </a:r>
            <a:endParaRPr lang="zh-CN" altLang="en-US" sz="2000" dirty="0" smtClean="0">
              <a:solidFill>
                <a:srgbClr val="2C3B38"/>
              </a:solidFill>
            </a:endParaRPr>
          </a:p>
          <a:p>
            <a:endParaRPr lang="zh-CN" altLang="en-US" sz="2000" dirty="0" smtClean="0">
              <a:solidFill>
                <a:srgbClr val="2C3B38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37136" y="5404515"/>
            <a:ext cx="5405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2C3B38"/>
                </a:solidFill>
              </a:rPr>
              <a:t>PUT YOUR TEXT HERE PUT YOUR TEXT HERE PUT YOUR TEXT HERE PUT YOUR TEXT HERE </a:t>
            </a:r>
            <a:endParaRPr lang="zh-CN" altLang="en-US" sz="2000" dirty="0" smtClean="0">
              <a:solidFill>
                <a:srgbClr val="2C3B38"/>
              </a:solidFill>
            </a:endParaRPr>
          </a:p>
          <a:p>
            <a:endParaRPr lang="zh-CN" altLang="en-US" sz="2000" dirty="0" smtClean="0">
              <a:solidFill>
                <a:srgbClr val="2C3B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606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SO_Shape"/>
          <p:cNvSpPr/>
          <p:nvPr/>
        </p:nvSpPr>
        <p:spPr>
          <a:xfrm>
            <a:off x="0" y="0"/>
            <a:ext cx="5115068" cy="6858000"/>
          </a:xfrm>
          <a:prstGeom prst="parallelogram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72587" y="653856"/>
            <a:ext cx="5104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2C3B38"/>
                </a:solidFill>
              </a:rPr>
              <a:t>PUT YOUR TEXT HERE</a:t>
            </a:r>
            <a:endParaRPr lang="zh-CN" altLang="en-US" sz="2800" dirty="0" smtClean="0">
              <a:solidFill>
                <a:srgbClr val="2C3B38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72587" y="1549219"/>
            <a:ext cx="6041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2C3B38"/>
                </a:solidFill>
              </a:rPr>
              <a:t>1</a:t>
            </a:r>
            <a:r>
              <a:rPr lang="zh-CN" altLang="en-US" sz="2000" dirty="0" smtClean="0">
                <a:solidFill>
                  <a:srgbClr val="2C3B38"/>
                </a:solidFill>
              </a:rPr>
              <a:t>、</a:t>
            </a:r>
            <a:r>
              <a:rPr lang="en-US" altLang="zh-CN" sz="2000" dirty="0" smtClean="0">
                <a:solidFill>
                  <a:srgbClr val="2C3B38"/>
                </a:solidFill>
              </a:rPr>
              <a:t>PUT YOUR TEXT HERE PUT YOUR TEXT HERE PUT YOUR TEXT HERE PUT YOUR TEXT HERE </a:t>
            </a:r>
            <a:endParaRPr lang="zh-CN" altLang="en-US" sz="2000" dirty="0" smtClean="0">
              <a:solidFill>
                <a:srgbClr val="2C3B38"/>
              </a:solidFill>
            </a:endParaRPr>
          </a:p>
          <a:p>
            <a:endParaRPr lang="zh-CN" altLang="en-US" sz="2000" dirty="0" smtClean="0">
              <a:solidFill>
                <a:srgbClr val="2C3B38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72587" y="2504732"/>
            <a:ext cx="6041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2C3B38"/>
                </a:solidFill>
              </a:rPr>
              <a:t>2</a:t>
            </a:r>
            <a:r>
              <a:rPr lang="zh-CN" altLang="en-US" sz="2000" dirty="0" smtClean="0">
                <a:solidFill>
                  <a:srgbClr val="2C3B38"/>
                </a:solidFill>
              </a:rPr>
              <a:t>、</a:t>
            </a:r>
            <a:r>
              <a:rPr lang="en-US" altLang="zh-CN" sz="2000" dirty="0" smtClean="0">
                <a:solidFill>
                  <a:srgbClr val="2C3B38"/>
                </a:solidFill>
              </a:rPr>
              <a:t>PUT YOUR TEXT HERE PUT YOUR TEXT HERE PUT YOUR TEXT HERE PUT YOUR TEXT HERE </a:t>
            </a:r>
            <a:endParaRPr lang="zh-CN" altLang="en-US" sz="2000" dirty="0" smtClean="0">
              <a:solidFill>
                <a:srgbClr val="2C3B38"/>
              </a:solidFill>
            </a:endParaRPr>
          </a:p>
          <a:p>
            <a:endParaRPr lang="zh-CN" altLang="en-US" sz="2000" dirty="0" smtClean="0">
              <a:solidFill>
                <a:srgbClr val="2C3B38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72587" y="3460245"/>
            <a:ext cx="6041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2C3B38"/>
                </a:solidFill>
              </a:rPr>
              <a:t>3</a:t>
            </a:r>
            <a:r>
              <a:rPr lang="zh-CN" altLang="en-US" sz="2000" dirty="0" smtClean="0">
                <a:solidFill>
                  <a:srgbClr val="2C3B38"/>
                </a:solidFill>
              </a:rPr>
              <a:t>、</a:t>
            </a:r>
            <a:r>
              <a:rPr lang="en-US" altLang="zh-CN" sz="2000" dirty="0" smtClean="0">
                <a:solidFill>
                  <a:srgbClr val="2C3B38"/>
                </a:solidFill>
              </a:rPr>
              <a:t>PUT YOUR TEXT HERE PUT YOUR TEXT HERE PUT YOUR TEXT HERE PUT YOUR TEXT HERE </a:t>
            </a:r>
            <a:endParaRPr lang="zh-CN" altLang="en-US" sz="2000" dirty="0" smtClean="0">
              <a:solidFill>
                <a:srgbClr val="2C3B38"/>
              </a:solidFill>
            </a:endParaRPr>
          </a:p>
          <a:p>
            <a:endParaRPr lang="zh-CN" altLang="en-US" sz="2000" dirty="0" smtClean="0">
              <a:solidFill>
                <a:srgbClr val="2C3B38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72587" y="4415758"/>
            <a:ext cx="6041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2C3B38"/>
                </a:solidFill>
              </a:rPr>
              <a:t>4</a:t>
            </a:r>
            <a:r>
              <a:rPr lang="zh-CN" altLang="en-US" sz="2000" dirty="0" smtClean="0">
                <a:solidFill>
                  <a:srgbClr val="2C3B38"/>
                </a:solidFill>
              </a:rPr>
              <a:t>、</a:t>
            </a:r>
            <a:r>
              <a:rPr lang="en-US" altLang="zh-CN" sz="2000" dirty="0" smtClean="0">
                <a:solidFill>
                  <a:srgbClr val="2C3B38"/>
                </a:solidFill>
              </a:rPr>
              <a:t>PUT YOUR TEXT HERE PUT YOUR TEXT HERE PUT YOUR TEXT HERE PUT YOUR TEXT HERE </a:t>
            </a:r>
            <a:endParaRPr lang="zh-CN" altLang="en-US" sz="2000" dirty="0" smtClean="0">
              <a:solidFill>
                <a:srgbClr val="2C3B38"/>
              </a:solidFill>
            </a:endParaRPr>
          </a:p>
          <a:p>
            <a:endParaRPr lang="zh-CN" altLang="en-US" sz="2000" dirty="0" smtClean="0">
              <a:solidFill>
                <a:srgbClr val="2C3B38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72587" y="5371270"/>
            <a:ext cx="6041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2C3B38"/>
                </a:solidFill>
              </a:rPr>
              <a:t>5</a:t>
            </a:r>
            <a:r>
              <a:rPr lang="zh-CN" altLang="en-US" sz="2000" dirty="0" smtClean="0">
                <a:solidFill>
                  <a:srgbClr val="2C3B38"/>
                </a:solidFill>
              </a:rPr>
              <a:t>、</a:t>
            </a:r>
            <a:r>
              <a:rPr lang="en-US" altLang="zh-CN" sz="2000" dirty="0" smtClean="0">
                <a:solidFill>
                  <a:srgbClr val="2C3B38"/>
                </a:solidFill>
              </a:rPr>
              <a:t>PUT YOUR TEXT HERE PUT YOUR TEXT HERE PUT YOUR TEXT HERE PUT YOUR TEXT HERE </a:t>
            </a:r>
            <a:endParaRPr lang="zh-CN" altLang="en-US" sz="2000" dirty="0" smtClean="0">
              <a:solidFill>
                <a:srgbClr val="2C3B38"/>
              </a:solidFill>
            </a:endParaRPr>
          </a:p>
          <a:p>
            <a:endParaRPr lang="zh-CN" altLang="en-US" sz="2000" dirty="0" smtClean="0">
              <a:solidFill>
                <a:srgbClr val="2C3B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22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 rot="5400000">
            <a:off x="-2200702" y="2200701"/>
            <a:ext cx="6858000" cy="2456597"/>
          </a:xfrm>
          <a:custGeom>
            <a:avLst/>
            <a:gdLst>
              <a:gd name="connsiteX0" fmla="*/ 0 w 6858000"/>
              <a:gd name="connsiteY0" fmla="*/ 2456597 h 2456597"/>
              <a:gd name="connsiteX1" fmla="*/ 3429000 w 6858000"/>
              <a:gd name="connsiteY1" fmla="*/ 0 h 2456597"/>
              <a:gd name="connsiteX2" fmla="*/ 6858000 w 6858000"/>
              <a:gd name="connsiteY2" fmla="*/ 2456597 h 2456597"/>
              <a:gd name="connsiteX3" fmla="*/ 6530975 w 6858000"/>
              <a:gd name="connsiteY3" fmla="*/ 2456597 h 2456597"/>
              <a:gd name="connsiteX4" fmla="*/ 3429000 w 6858000"/>
              <a:gd name="connsiteY4" fmla="*/ 234287 h 2456597"/>
              <a:gd name="connsiteX5" fmla="*/ 327026 w 6858000"/>
              <a:gd name="connsiteY5" fmla="*/ 2456597 h 2456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0" h="2456597">
                <a:moveTo>
                  <a:pt x="0" y="2456597"/>
                </a:moveTo>
                <a:lnTo>
                  <a:pt x="3429000" y="0"/>
                </a:lnTo>
                <a:lnTo>
                  <a:pt x="6858000" y="2456597"/>
                </a:lnTo>
                <a:lnTo>
                  <a:pt x="6530975" y="2456597"/>
                </a:lnTo>
                <a:lnTo>
                  <a:pt x="3429000" y="234287"/>
                </a:lnTo>
                <a:lnTo>
                  <a:pt x="327026" y="2456597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-1658204" y="2494127"/>
            <a:ext cx="5186150" cy="1869743"/>
          </a:xfrm>
          <a:prstGeom prst="triangle">
            <a:avLst/>
          </a:prstGeom>
          <a:solidFill>
            <a:srgbClr val="2C3B38"/>
          </a:solidFill>
          <a:ln>
            <a:solidFill>
              <a:srgbClr val="2C3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45659" y="2521057"/>
            <a:ext cx="13784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PUT YOUR TEXT HERE</a:t>
            </a:r>
            <a:endParaRPr lang="zh-CN" alt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71248" y="5718412"/>
            <a:ext cx="436728" cy="1139584"/>
          </a:xfrm>
          <a:prstGeom prst="rect">
            <a:avLst/>
          </a:prstGeom>
          <a:solidFill>
            <a:srgbClr val="2C3B38"/>
          </a:solidFill>
          <a:ln>
            <a:solidFill>
              <a:srgbClr val="2C3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19850" y="4926842"/>
            <a:ext cx="436728" cy="1931154"/>
          </a:xfrm>
          <a:prstGeom prst="rect">
            <a:avLst/>
          </a:prstGeom>
          <a:solidFill>
            <a:srgbClr val="2C3B38"/>
          </a:solidFill>
          <a:ln>
            <a:solidFill>
              <a:srgbClr val="2C3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768452" y="3207225"/>
            <a:ext cx="436728" cy="3650772"/>
          </a:xfrm>
          <a:prstGeom prst="rect">
            <a:avLst/>
          </a:prstGeom>
          <a:solidFill>
            <a:srgbClr val="B3C6CC"/>
          </a:solidFill>
          <a:ln>
            <a:solidFill>
              <a:srgbClr val="B3C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817054" y="4230806"/>
            <a:ext cx="436728" cy="2627190"/>
          </a:xfrm>
          <a:prstGeom prst="rect">
            <a:avLst/>
          </a:prstGeom>
          <a:solidFill>
            <a:srgbClr val="2C3B38"/>
          </a:solidFill>
          <a:ln>
            <a:solidFill>
              <a:srgbClr val="2C3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865656" y="3425589"/>
            <a:ext cx="436728" cy="3432408"/>
          </a:xfrm>
          <a:prstGeom prst="rect">
            <a:avLst/>
          </a:prstGeom>
          <a:solidFill>
            <a:srgbClr val="2C3B38"/>
          </a:solidFill>
          <a:ln>
            <a:solidFill>
              <a:srgbClr val="2C3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914259" y="4336939"/>
            <a:ext cx="436728" cy="2521057"/>
          </a:xfrm>
          <a:prstGeom prst="rect">
            <a:avLst/>
          </a:prstGeom>
          <a:solidFill>
            <a:srgbClr val="2C3B38"/>
          </a:solidFill>
          <a:ln>
            <a:solidFill>
              <a:srgbClr val="2C3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831905" y="1248968"/>
            <a:ext cx="6041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2C3B38"/>
                </a:solidFill>
              </a:rPr>
              <a:t>PUT YOUR TEXT HERE PUT YOUR TEXT HERE PUT YOUR TEXT HERE PUT YOUR TEXT HERE </a:t>
            </a:r>
            <a:endParaRPr lang="zh-CN" altLang="en-US" sz="2000" dirty="0" smtClean="0">
              <a:solidFill>
                <a:srgbClr val="2C3B38"/>
              </a:solidFill>
            </a:endParaRPr>
          </a:p>
          <a:p>
            <a:endParaRPr lang="zh-CN" altLang="en-US" sz="2000" dirty="0" smtClean="0">
              <a:solidFill>
                <a:srgbClr val="2C3B38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879675" y="2072242"/>
            <a:ext cx="6041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2C3B38"/>
                </a:solidFill>
              </a:rPr>
              <a:t>PUT YOUR TEXT HERE PUT YOUR TEXT HERE PUT YOUR TEXT HERE PUT YOUR TEXT HERE </a:t>
            </a:r>
            <a:endParaRPr lang="zh-CN" altLang="en-US" sz="2000" dirty="0" smtClean="0">
              <a:solidFill>
                <a:srgbClr val="2C3B38"/>
              </a:solidFill>
            </a:endParaRPr>
          </a:p>
          <a:p>
            <a:endParaRPr lang="zh-CN" altLang="en-US" sz="2000" dirty="0" smtClean="0">
              <a:solidFill>
                <a:srgbClr val="2C3B38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703390" y="1371798"/>
            <a:ext cx="93260" cy="109182"/>
          </a:xfrm>
          <a:prstGeom prst="ellipse">
            <a:avLst/>
          </a:prstGeom>
          <a:solidFill>
            <a:srgbClr val="B3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703390" y="2210040"/>
            <a:ext cx="93260" cy="109182"/>
          </a:xfrm>
          <a:prstGeom prst="ellipse">
            <a:avLst/>
          </a:prstGeom>
          <a:solidFill>
            <a:srgbClr val="2C3B38"/>
          </a:solidFill>
          <a:ln>
            <a:solidFill>
              <a:srgbClr val="2C3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589361" y="5412801"/>
            <a:ext cx="60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20%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637964" y="4557510"/>
            <a:ext cx="60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30%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686565" y="2804529"/>
            <a:ext cx="60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80%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732893" y="3861474"/>
            <a:ext cx="60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50%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783769" y="3072081"/>
            <a:ext cx="60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60%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875588" y="3881021"/>
            <a:ext cx="60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41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5343" t="28104" r="38919" b="25866"/>
          <a:stretch/>
        </p:blipFill>
        <p:spPr>
          <a:xfrm>
            <a:off x="1460310" y="2006221"/>
            <a:ext cx="3739487" cy="262581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1" y="455062"/>
            <a:ext cx="3330054" cy="504967"/>
          </a:xfrm>
          <a:prstGeom prst="rect">
            <a:avLst/>
          </a:prstGeom>
          <a:solidFill>
            <a:srgbClr val="2C3B38"/>
          </a:solidFill>
          <a:ln>
            <a:solidFill>
              <a:srgbClr val="2C3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PUT YOUR TEXT HERE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66884" y="1801503"/>
            <a:ext cx="4326340" cy="3016155"/>
          </a:xfrm>
          <a:prstGeom prst="rect">
            <a:avLst/>
          </a:prstGeom>
          <a:noFill/>
          <a:ln>
            <a:solidFill>
              <a:srgbClr val="2C3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36594" y="2257402"/>
            <a:ext cx="6041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2C3B38"/>
                </a:solidFill>
              </a:rPr>
              <a:t>PUT YOUR TEXT HERE PUT YOUR TEXT HERE PUT YOUR TEXT HERE PUT YOUR TEXT HERE </a:t>
            </a:r>
            <a:endParaRPr lang="zh-CN" altLang="en-US" sz="2000" dirty="0" smtClean="0">
              <a:solidFill>
                <a:srgbClr val="2C3B38"/>
              </a:solidFill>
            </a:endParaRPr>
          </a:p>
          <a:p>
            <a:endParaRPr lang="zh-CN" altLang="en-US" sz="2000" dirty="0" smtClean="0">
              <a:solidFill>
                <a:srgbClr val="2C3B38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36595" y="3720493"/>
            <a:ext cx="6041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2C3B38"/>
                </a:solidFill>
              </a:rPr>
              <a:t>PUT YOUR TEXT HERE PUT YOUR TEXT HERE PUT YOUR TEXT HERE PUT YOUR TEXT HERE </a:t>
            </a:r>
            <a:endParaRPr lang="zh-CN" altLang="en-US" sz="2000" dirty="0" smtClean="0">
              <a:solidFill>
                <a:srgbClr val="2C3B38"/>
              </a:solidFill>
            </a:endParaRPr>
          </a:p>
          <a:p>
            <a:endParaRPr lang="zh-CN" altLang="en-US" sz="2000" dirty="0" smtClean="0">
              <a:solidFill>
                <a:srgbClr val="2C3B38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50696" y="5046072"/>
            <a:ext cx="6041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2C3B38"/>
                </a:solidFill>
              </a:rPr>
              <a:t>PUT YOUR TEXT HERE PUT YOUR TEXT HERE PUT YOUR TEXT HERE PUT YOUR TEXT HERE </a:t>
            </a:r>
            <a:endParaRPr lang="zh-CN" altLang="en-US" sz="2000" dirty="0" smtClean="0">
              <a:solidFill>
                <a:srgbClr val="2C3B38"/>
              </a:solidFill>
            </a:endParaRPr>
          </a:p>
          <a:p>
            <a:endParaRPr lang="zh-CN" altLang="en-US" sz="2000" dirty="0" smtClean="0">
              <a:solidFill>
                <a:srgbClr val="2C3B38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86650" y="1801503"/>
            <a:ext cx="2358789" cy="414036"/>
          </a:xfrm>
          <a:prstGeom prst="rect">
            <a:avLst/>
          </a:prstGeom>
          <a:solidFill>
            <a:srgbClr val="2C3B38"/>
          </a:solidFill>
          <a:ln>
            <a:solidFill>
              <a:srgbClr val="2C3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PUT YOUR TEXT HERE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11672" y="3252598"/>
            <a:ext cx="2358789" cy="414036"/>
          </a:xfrm>
          <a:prstGeom prst="rect">
            <a:avLst/>
          </a:prstGeom>
          <a:solidFill>
            <a:srgbClr val="2C3B38"/>
          </a:solidFill>
          <a:ln>
            <a:solidFill>
              <a:srgbClr val="2C3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PUT YOUR TEXT HERE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91907" y="5098864"/>
            <a:ext cx="2358789" cy="414036"/>
          </a:xfrm>
          <a:prstGeom prst="rect">
            <a:avLst/>
          </a:prstGeom>
          <a:solidFill>
            <a:srgbClr val="2C3B38"/>
          </a:solidFill>
          <a:ln>
            <a:solidFill>
              <a:srgbClr val="2C3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PUT YOUR TEXT HERE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8" name="等腰三角形 17"/>
          <p:cNvSpPr/>
          <p:nvPr/>
        </p:nvSpPr>
        <p:spPr>
          <a:xfrm rot="13807350">
            <a:off x="10326193" y="578500"/>
            <a:ext cx="615433" cy="549687"/>
          </a:xfrm>
          <a:prstGeom prst="triangl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 rot="14303005">
            <a:off x="10575335" y="1174523"/>
            <a:ext cx="368490" cy="436728"/>
          </a:xfrm>
          <a:prstGeom prst="rtTriangle">
            <a:avLst/>
          </a:prstGeom>
          <a:solidFill>
            <a:srgbClr val="B3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直角三角形 20"/>
          <p:cNvSpPr/>
          <p:nvPr/>
        </p:nvSpPr>
        <p:spPr>
          <a:xfrm rot="11072797">
            <a:off x="10121235" y="1345661"/>
            <a:ext cx="184127" cy="216875"/>
          </a:xfrm>
          <a:prstGeom prst="rtTriangle">
            <a:avLst/>
          </a:prstGeom>
          <a:solidFill>
            <a:srgbClr val="2C3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rot="17531911">
            <a:off x="9866332" y="1841003"/>
            <a:ext cx="368490" cy="144888"/>
          </a:xfrm>
          <a:prstGeom prst="rtTriangle">
            <a:avLst/>
          </a:prstGeom>
          <a:solidFill>
            <a:srgbClr val="B3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40154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KSO_Shape"/>
          <p:cNvGrpSpPr>
            <a:grpSpLocks/>
          </p:cNvGrpSpPr>
          <p:nvPr/>
        </p:nvGrpSpPr>
        <p:grpSpPr bwMode="auto">
          <a:xfrm>
            <a:off x="3765432" y="1370985"/>
            <a:ext cx="4286747" cy="3842460"/>
            <a:chOff x="1595438" y="968375"/>
            <a:chExt cx="5953125" cy="492125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5" name="内蒙古"/>
            <p:cNvSpPr>
              <a:spLocks/>
            </p:cNvSpPr>
            <p:nvPr/>
          </p:nvSpPr>
          <p:spPr bwMode="auto">
            <a:xfrm>
              <a:off x="4095750" y="1023938"/>
              <a:ext cx="2608263" cy="2225675"/>
            </a:xfrm>
            <a:custGeom>
              <a:avLst/>
              <a:gdLst>
                <a:gd name="T0" fmla="*/ 2147483646 w 1428"/>
                <a:gd name="T1" fmla="*/ 2147483646 h 1218"/>
                <a:gd name="T2" fmla="*/ 2147483646 w 1428"/>
                <a:gd name="T3" fmla="*/ 2147483646 h 1218"/>
                <a:gd name="T4" fmla="*/ 2147483646 w 1428"/>
                <a:gd name="T5" fmla="*/ 2147483646 h 1218"/>
                <a:gd name="T6" fmla="*/ 2147483646 w 1428"/>
                <a:gd name="T7" fmla="*/ 2147483646 h 1218"/>
                <a:gd name="T8" fmla="*/ 2147483646 w 1428"/>
                <a:gd name="T9" fmla="*/ 2147483646 h 1218"/>
                <a:gd name="T10" fmla="*/ 2147483646 w 1428"/>
                <a:gd name="T11" fmla="*/ 2147483646 h 1218"/>
                <a:gd name="T12" fmla="*/ 2147483646 w 1428"/>
                <a:gd name="T13" fmla="*/ 2147483646 h 1218"/>
                <a:gd name="T14" fmla="*/ 2147483646 w 1428"/>
                <a:gd name="T15" fmla="*/ 2147483646 h 1218"/>
                <a:gd name="T16" fmla="*/ 2147483646 w 1428"/>
                <a:gd name="T17" fmla="*/ 2147483646 h 1218"/>
                <a:gd name="T18" fmla="*/ 2147483646 w 1428"/>
                <a:gd name="T19" fmla="*/ 2147483646 h 1218"/>
                <a:gd name="T20" fmla="*/ 2147483646 w 1428"/>
                <a:gd name="T21" fmla="*/ 2147483646 h 1218"/>
                <a:gd name="T22" fmla="*/ 2147483646 w 1428"/>
                <a:gd name="T23" fmla="*/ 2147483646 h 1218"/>
                <a:gd name="T24" fmla="*/ 2147483646 w 1428"/>
                <a:gd name="T25" fmla="*/ 2147483646 h 1218"/>
                <a:gd name="T26" fmla="*/ 2147483646 w 1428"/>
                <a:gd name="T27" fmla="*/ 2147483646 h 1218"/>
                <a:gd name="T28" fmla="*/ 2147483646 w 1428"/>
                <a:gd name="T29" fmla="*/ 2147483646 h 1218"/>
                <a:gd name="T30" fmla="*/ 2147483646 w 1428"/>
                <a:gd name="T31" fmla="*/ 2147483646 h 1218"/>
                <a:gd name="T32" fmla="*/ 2147483646 w 1428"/>
                <a:gd name="T33" fmla="*/ 2147483646 h 1218"/>
                <a:gd name="T34" fmla="*/ 2147483646 w 1428"/>
                <a:gd name="T35" fmla="*/ 2147483646 h 1218"/>
                <a:gd name="T36" fmla="*/ 2147483646 w 1428"/>
                <a:gd name="T37" fmla="*/ 2147483646 h 1218"/>
                <a:gd name="T38" fmla="*/ 2147483646 w 1428"/>
                <a:gd name="T39" fmla="*/ 2147483646 h 1218"/>
                <a:gd name="T40" fmla="*/ 2147483646 w 1428"/>
                <a:gd name="T41" fmla="*/ 2147483646 h 1218"/>
                <a:gd name="T42" fmla="*/ 2147483646 w 1428"/>
                <a:gd name="T43" fmla="*/ 2147483646 h 1218"/>
                <a:gd name="T44" fmla="*/ 0 w 1428"/>
                <a:gd name="T45" fmla="*/ 2147483646 h 1218"/>
                <a:gd name="T46" fmla="*/ 2147483646 w 1428"/>
                <a:gd name="T47" fmla="*/ 2147483646 h 1218"/>
                <a:gd name="T48" fmla="*/ 2147483646 w 1428"/>
                <a:gd name="T49" fmla="*/ 2147483646 h 1218"/>
                <a:gd name="T50" fmla="*/ 2147483646 w 1428"/>
                <a:gd name="T51" fmla="*/ 2147483646 h 1218"/>
                <a:gd name="T52" fmla="*/ 2147483646 w 1428"/>
                <a:gd name="T53" fmla="*/ 2147483646 h 1218"/>
                <a:gd name="T54" fmla="*/ 2147483646 w 1428"/>
                <a:gd name="T55" fmla="*/ 2147483646 h 1218"/>
                <a:gd name="T56" fmla="*/ 2147483646 w 1428"/>
                <a:gd name="T57" fmla="*/ 2147483646 h 1218"/>
                <a:gd name="T58" fmla="*/ 2147483646 w 1428"/>
                <a:gd name="T59" fmla="*/ 2147483646 h 1218"/>
                <a:gd name="T60" fmla="*/ 2147483646 w 1428"/>
                <a:gd name="T61" fmla="*/ 2147483646 h 1218"/>
                <a:gd name="T62" fmla="*/ 2147483646 w 1428"/>
                <a:gd name="T63" fmla="*/ 2147483646 h 1218"/>
                <a:gd name="T64" fmla="*/ 2147483646 w 1428"/>
                <a:gd name="T65" fmla="*/ 2147483646 h 1218"/>
                <a:gd name="T66" fmla="*/ 2147483646 w 1428"/>
                <a:gd name="T67" fmla="*/ 2147483646 h 1218"/>
                <a:gd name="T68" fmla="*/ 2147483646 w 1428"/>
                <a:gd name="T69" fmla="*/ 2147483646 h 1218"/>
                <a:gd name="T70" fmla="*/ 2147483646 w 1428"/>
                <a:gd name="T71" fmla="*/ 2147483646 h 1218"/>
                <a:gd name="T72" fmla="*/ 2147483646 w 1428"/>
                <a:gd name="T73" fmla="*/ 2147483646 h 1218"/>
                <a:gd name="T74" fmla="*/ 2147483646 w 1428"/>
                <a:gd name="T75" fmla="*/ 2147483646 h 1218"/>
                <a:gd name="T76" fmla="*/ 2147483646 w 1428"/>
                <a:gd name="T77" fmla="*/ 2147483646 h 1218"/>
                <a:gd name="T78" fmla="*/ 2147483646 w 1428"/>
                <a:gd name="T79" fmla="*/ 2147483646 h 1218"/>
                <a:gd name="T80" fmla="*/ 2147483646 w 1428"/>
                <a:gd name="T81" fmla="*/ 2147483646 h 1218"/>
                <a:gd name="T82" fmla="*/ 2147483646 w 1428"/>
                <a:gd name="T83" fmla="*/ 2147483646 h 1218"/>
                <a:gd name="T84" fmla="*/ 2147483646 w 1428"/>
                <a:gd name="T85" fmla="*/ 2147483646 h 1218"/>
                <a:gd name="T86" fmla="*/ 2147483646 w 1428"/>
                <a:gd name="T87" fmla="*/ 2147483646 h 1218"/>
                <a:gd name="T88" fmla="*/ 2147483646 w 1428"/>
                <a:gd name="T89" fmla="*/ 2147483646 h 1218"/>
                <a:gd name="T90" fmla="*/ 2147483646 w 1428"/>
                <a:gd name="T91" fmla="*/ 2147483646 h 1218"/>
                <a:gd name="T92" fmla="*/ 2147483646 w 1428"/>
                <a:gd name="T93" fmla="*/ 2147483646 h 1218"/>
                <a:gd name="T94" fmla="*/ 2147483646 w 1428"/>
                <a:gd name="T95" fmla="*/ 2147483646 h 1218"/>
                <a:gd name="T96" fmla="*/ 2147483646 w 1428"/>
                <a:gd name="T97" fmla="*/ 2147483646 h 1218"/>
                <a:gd name="T98" fmla="*/ 2147483646 w 1428"/>
                <a:gd name="T99" fmla="*/ 2147483646 h 1218"/>
                <a:gd name="T100" fmla="*/ 2147483646 w 1428"/>
                <a:gd name="T101" fmla="*/ 2147483646 h 1218"/>
                <a:gd name="T102" fmla="*/ 2147483646 w 1428"/>
                <a:gd name="T103" fmla="*/ 2147483646 h 1218"/>
                <a:gd name="T104" fmla="*/ 2147483646 w 1428"/>
                <a:gd name="T105" fmla="*/ 2147483646 h 1218"/>
                <a:gd name="T106" fmla="*/ 2147483646 w 1428"/>
                <a:gd name="T107" fmla="*/ 2147483646 h 1218"/>
                <a:gd name="T108" fmla="*/ 2147483646 w 1428"/>
                <a:gd name="T109" fmla="*/ 2147483646 h 1218"/>
                <a:gd name="T110" fmla="*/ 2147483646 w 1428"/>
                <a:gd name="T111" fmla="*/ 2147483646 h 1218"/>
                <a:gd name="T112" fmla="*/ 2147483646 w 1428"/>
                <a:gd name="T113" fmla="*/ 2147483646 h 1218"/>
                <a:gd name="T114" fmla="*/ 2147483646 w 1428"/>
                <a:gd name="T115" fmla="*/ 2147483646 h 1218"/>
                <a:gd name="T116" fmla="*/ 2147483646 w 1428"/>
                <a:gd name="T117" fmla="*/ 2147483646 h 121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28" h="1218">
                  <a:moveTo>
                    <a:pt x="1398" y="128"/>
                  </a:moveTo>
                  <a:lnTo>
                    <a:pt x="1394" y="112"/>
                  </a:lnTo>
                  <a:lnTo>
                    <a:pt x="1378" y="86"/>
                  </a:lnTo>
                  <a:lnTo>
                    <a:pt x="1366" y="80"/>
                  </a:lnTo>
                  <a:lnTo>
                    <a:pt x="1354" y="86"/>
                  </a:lnTo>
                  <a:lnTo>
                    <a:pt x="1348" y="100"/>
                  </a:lnTo>
                  <a:lnTo>
                    <a:pt x="1346" y="102"/>
                  </a:lnTo>
                  <a:lnTo>
                    <a:pt x="1344" y="102"/>
                  </a:lnTo>
                  <a:lnTo>
                    <a:pt x="1322" y="106"/>
                  </a:lnTo>
                  <a:lnTo>
                    <a:pt x="1318" y="108"/>
                  </a:lnTo>
                  <a:lnTo>
                    <a:pt x="1316" y="112"/>
                  </a:lnTo>
                  <a:lnTo>
                    <a:pt x="1310" y="116"/>
                  </a:lnTo>
                  <a:lnTo>
                    <a:pt x="1298" y="126"/>
                  </a:lnTo>
                  <a:lnTo>
                    <a:pt x="1296" y="128"/>
                  </a:lnTo>
                  <a:lnTo>
                    <a:pt x="1286" y="130"/>
                  </a:lnTo>
                  <a:lnTo>
                    <a:pt x="1276" y="126"/>
                  </a:lnTo>
                  <a:lnTo>
                    <a:pt x="1264" y="118"/>
                  </a:lnTo>
                  <a:lnTo>
                    <a:pt x="1262" y="116"/>
                  </a:lnTo>
                  <a:lnTo>
                    <a:pt x="1244" y="96"/>
                  </a:lnTo>
                  <a:lnTo>
                    <a:pt x="1240" y="90"/>
                  </a:lnTo>
                  <a:lnTo>
                    <a:pt x="1238" y="84"/>
                  </a:lnTo>
                  <a:lnTo>
                    <a:pt x="1238" y="62"/>
                  </a:lnTo>
                  <a:lnTo>
                    <a:pt x="1238" y="60"/>
                  </a:lnTo>
                  <a:lnTo>
                    <a:pt x="1242" y="56"/>
                  </a:lnTo>
                  <a:lnTo>
                    <a:pt x="1218" y="48"/>
                  </a:lnTo>
                  <a:lnTo>
                    <a:pt x="1218" y="56"/>
                  </a:lnTo>
                  <a:lnTo>
                    <a:pt x="1216" y="60"/>
                  </a:lnTo>
                  <a:lnTo>
                    <a:pt x="1210" y="64"/>
                  </a:lnTo>
                  <a:lnTo>
                    <a:pt x="1202" y="68"/>
                  </a:lnTo>
                  <a:lnTo>
                    <a:pt x="1200" y="68"/>
                  </a:lnTo>
                  <a:lnTo>
                    <a:pt x="1200" y="66"/>
                  </a:lnTo>
                  <a:lnTo>
                    <a:pt x="1188" y="64"/>
                  </a:lnTo>
                  <a:lnTo>
                    <a:pt x="1190" y="72"/>
                  </a:lnTo>
                  <a:lnTo>
                    <a:pt x="1170" y="60"/>
                  </a:lnTo>
                  <a:lnTo>
                    <a:pt x="1168" y="60"/>
                  </a:lnTo>
                  <a:lnTo>
                    <a:pt x="1168" y="58"/>
                  </a:lnTo>
                  <a:lnTo>
                    <a:pt x="1164" y="46"/>
                  </a:lnTo>
                  <a:lnTo>
                    <a:pt x="1162" y="32"/>
                  </a:lnTo>
                  <a:lnTo>
                    <a:pt x="1164" y="22"/>
                  </a:lnTo>
                  <a:lnTo>
                    <a:pt x="1166" y="16"/>
                  </a:lnTo>
                  <a:lnTo>
                    <a:pt x="1172" y="6"/>
                  </a:lnTo>
                  <a:lnTo>
                    <a:pt x="1170" y="0"/>
                  </a:lnTo>
                  <a:lnTo>
                    <a:pt x="1150" y="2"/>
                  </a:lnTo>
                  <a:lnTo>
                    <a:pt x="1142" y="4"/>
                  </a:lnTo>
                  <a:lnTo>
                    <a:pt x="1136" y="8"/>
                  </a:lnTo>
                  <a:lnTo>
                    <a:pt x="1132" y="14"/>
                  </a:lnTo>
                  <a:lnTo>
                    <a:pt x="1128" y="22"/>
                  </a:lnTo>
                  <a:lnTo>
                    <a:pt x="1116" y="40"/>
                  </a:lnTo>
                  <a:lnTo>
                    <a:pt x="1128" y="40"/>
                  </a:lnTo>
                  <a:lnTo>
                    <a:pt x="1130" y="40"/>
                  </a:lnTo>
                  <a:lnTo>
                    <a:pt x="1140" y="44"/>
                  </a:lnTo>
                  <a:lnTo>
                    <a:pt x="1142" y="44"/>
                  </a:lnTo>
                  <a:lnTo>
                    <a:pt x="1142" y="46"/>
                  </a:lnTo>
                  <a:lnTo>
                    <a:pt x="1142" y="48"/>
                  </a:lnTo>
                  <a:lnTo>
                    <a:pt x="1144" y="64"/>
                  </a:lnTo>
                  <a:lnTo>
                    <a:pt x="1150" y="80"/>
                  </a:lnTo>
                  <a:lnTo>
                    <a:pt x="1150" y="82"/>
                  </a:lnTo>
                  <a:lnTo>
                    <a:pt x="1150" y="84"/>
                  </a:lnTo>
                  <a:lnTo>
                    <a:pt x="1122" y="136"/>
                  </a:lnTo>
                  <a:lnTo>
                    <a:pt x="1120" y="142"/>
                  </a:lnTo>
                  <a:lnTo>
                    <a:pt x="1118" y="154"/>
                  </a:lnTo>
                  <a:lnTo>
                    <a:pt x="1114" y="190"/>
                  </a:lnTo>
                  <a:lnTo>
                    <a:pt x="1114" y="192"/>
                  </a:lnTo>
                  <a:lnTo>
                    <a:pt x="1104" y="212"/>
                  </a:lnTo>
                  <a:lnTo>
                    <a:pt x="1110" y="220"/>
                  </a:lnTo>
                  <a:lnTo>
                    <a:pt x="1110" y="222"/>
                  </a:lnTo>
                  <a:lnTo>
                    <a:pt x="1110" y="236"/>
                  </a:lnTo>
                  <a:lnTo>
                    <a:pt x="1110" y="242"/>
                  </a:lnTo>
                  <a:lnTo>
                    <a:pt x="1108" y="244"/>
                  </a:lnTo>
                  <a:lnTo>
                    <a:pt x="1106" y="244"/>
                  </a:lnTo>
                  <a:lnTo>
                    <a:pt x="1098" y="250"/>
                  </a:lnTo>
                  <a:lnTo>
                    <a:pt x="1088" y="262"/>
                  </a:lnTo>
                  <a:lnTo>
                    <a:pt x="1052" y="302"/>
                  </a:lnTo>
                  <a:lnTo>
                    <a:pt x="1050" y="304"/>
                  </a:lnTo>
                  <a:lnTo>
                    <a:pt x="1048" y="304"/>
                  </a:lnTo>
                  <a:lnTo>
                    <a:pt x="1046" y="302"/>
                  </a:lnTo>
                  <a:lnTo>
                    <a:pt x="1030" y="292"/>
                  </a:lnTo>
                  <a:lnTo>
                    <a:pt x="1020" y="282"/>
                  </a:lnTo>
                  <a:lnTo>
                    <a:pt x="1014" y="280"/>
                  </a:lnTo>
                  <a:lnTo>
                    <a:pt x="1008" y="278"/>
                  </a:lnTo>
                  <a:lnTo>
                    <a:pt x="982" y="276"/>
                  </a:lnTo>
                  <a:lnTo>
                    <a:pt x="982" y="314"/>
                  </a:lnTo>
                  <a:lnTo>
                    <a:pt x="966" y="384"/>
                  </a:lnTo>
                  <a:lnTo>
                    <a:pt x="964" y="392"/>
                  </a:lnTo>
                  <a:lnTo>
                    <a:pt x="964" y="402"/>
                  </a:lnTo>
                  <a:lnTo>
                    <a:pt x="962" y="432"/>
                  </a:lnTo>
                  <a:lnTo>
                    <a:pt x="968" y="440"/>
                  </a:lnTo>
                  <a:lnTo>
                    <a:pt x="974" y="430"/>
                  </a:lnTo>
                  <a:lnTo>
                    <a:pt x="974" y="428"/>
                  </a:lnTo>
                  <a:lnTo>
                    <a:pt x="994" y="420"/>
                  </a:lnTo>
                  <a:lnTo>
                    <a:pt x="1044" y="428"/>
                  </a:lnTo>
                  <a:lnTo>
                    <a:pt x="1050" y="420"/>
                  </a:lnTo>
                  <a:lnTo>
                    <a:pt x="1058" y="408"/>
                  </a:lnTo>
                  <a:lnTo>
                    <a:pt x="1060" y="406"/>
                  </a:lnTo>
                  <a:lnTo>
                    <a:pt x="1080" y="402"/>
                  </a:lnTo>
                  <a:lnTo>
                    <a:pt x="1106" y="400"/>
                  </a:lnTo>
                  <a:lnTo>
                    <a:pt x="1112" y="404"/>
                  </a:lnTo>
                  <a:lnTo>
                    <a:pt x="1120" y="410"/>
                  </a:lnTo>
                  <a:lnTo>
                    <a:pt x="1136" y="428"/>
                  </a:lnTo>
                  <a:lnTo>
                    <a:pt x="1158" y="440"/>
                  </a:lnTo>
                  <a:lnTo>
                    <a:pt x="1174" y="452"/>
                  </a:lnTo>
                  <a:lnTo>
                    <a:pt x="1184" y="462"/>
                  </a:lnTo>
                  <a:lnTo>
                    <a:pt x="1190" y="472"/>
                  </a:lnTo>
                  <a:lnTo>
                    <a:pt x="1192" y="480"/>
                  </a:lnTo>
                  <a:lnTo>
                    <a:pt x="1190" y="488"/>
                  </a:lnTo>
                  <a:lnTo>
                    <a:pt x="1186" y="492"/>
                  </a:lnTo>
                  <a:lnTo>
                    <a:pt x="1184" y="496"/>
                  </a:lnTo>
                  <a:lnTo>
                    <a:pt x="1174" y="498"/>
                  </a:lnTo>
                  <a:lnTo>
                    <a:pt x="1172" y="498"/>
                  </a:lnTo>
                  <a:lnTo>
                    <a:pt x="1126" y="498"/>
                  </a:lnTo>
                  <a:lnTo>
                    <a:pt x="1112" y="498"/>
                  </a:lnTo>
                  <a:lnTo>
                    <a:pt x="1102" y="500"/>
                  </a:lnTo>
                  <a:lnTo>
                    <a:pt x="1084" y="512"/>
                  </a:lnTo>
                  <a:lnTo>
                    <a:pt x="1054" y="532"/>
                  </a:lnTo>
                  <a:lnTo>
                    <a:pt x="1042" y="536"/>
                  </a:lnTo>
                  <a:lnTo>
                    <a:pt x="1034" y="538"/>
                  </a:lnTo>
                  <a:lnTo>
                    <a:pt x="1018" y="540"/>
                  </a:lnTo>
                  <a:lnTo>
                    <a:pt x="1010" y="580"/>
                  </a:lnTo>
                  <a:lnTo>
                    <a:pt x="1004" y="596"/>
                  </a:lnTo>
                  <a:lnTo>
                    <a:pt x="1000" y="602"/>
                  </a:lnTo>
                  <a:lnTo>
                    <a:pt x="996" y="606"/>
                  </a:lnTo>
                  <a:lnTo>
                    <a:pt x="990" y="610"/>
                  </a:lnTo>
                  <a:lnTo>
                    <a:pt x="984" y="614"/>
                  </a:lnTo>
                  <a:lnTo>
                    <a:pt x="966" y="620"/>
                  </a:lnTo>
                  <a:lnTo>
                    <a:pt x="956" y="622"/>
                  </a:lnTo>
                  <a:lnTo>
                    <a:pt x="946" y="626"/>
                  </a:lnTo>
                  <a:lnTo>
                    <a:pt x="926" y="634"/>
                  </a:lnTo>
                  <a:lnTo>
                    <a:pt x="914" y="664"/>
                  </a:lnTo>
                  <a:lnTo>
                    <a:pt x="912" y="664"/>
                  </a:lnTo>
                  <a:lnTo>
                    <a:pt x="910" y="664"/>
                  </a:lnTo>
                  <a:lnTo>
                    <a:pt x="874" y="680"/>
                  </a:lnTo>
                  <a:lnTo>
                    <a:pt x="872" y="680"/>
                  </a:lnTo>
                  <a:lnTo>
                    <a:pt x="854" y="676"/>
                  </a:lnTo>
                  <a:lnTo>
                    <a:pt x="834" y="670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6" y="660"/>
                  </a:lnTo>
                  <a:lnTo>
                    <a:pt x="798" y="660"/>
                  </a:lnTo>
                  <a:lnTo>
                    <a:pt x="790" y="662"/>
                  </a:lnTo>
                  <a:lnTo>
                    <a:pt x="784" y="672"/>
                  </a:lnTo>
                  <a:lnTo>
                    <a:pt x="778" y="684"/>
                  </a:lnTo>
                  <a:lnTo>
                    <a:pt x="776" y="698"/>
                  </a:lnTo>
                  <a:lnTo>
                    <a:pt x="776" y="710"/>
                  </a:lnTo>
                  <a:lnTo>
                    <a:pt x="778" y="722"/>
                  </a:lnTo>
                  <a:lnTo>
                    <a:pt x="782" y="728"/>
                  </a:lnTo>
                  <a:lnTo>
                    <a:pt x="786" y="728"/>
                  </a:lnTo>
                  <a:lnTo>
                    <a:pt x="794" y="724"/>
                  </a:lnTo>
                  <a:lnTo>
                    <a:pt x="794" y="748"/>
                  </a:lnTo>
                  <a:lnTo>
                    <a:pt x="794" y="756"/>
                  </a:lnTo>
                  <a:lnTo>
                    <a:pt x="792" y="760"/>
                  </a:lnTo>
                  <a:lnTo>
                    <a:pt x="790" y="764"/>
                  </a:lnTo>
                  <a:lnTo>
                    <a:pt x="786" y="768"/>
                  </a:lnTo>
                  <a:lnTo>
                    <a:pt x="776" y="774"/>
                  </a:lnTo>
                  <a:lnTo>
                    <a:pt x="764" y="778"/>
                  </a:lnTo>
                  <a:lnTo>
                    <a:pt x="758" y="780"/>
                  </a:lnTo>
                  <a:lnTo>
                    <a:pt x="750" y="786"/>
                  </a:lnTo>
                  <a:lnTo>
                    <a:pt x="738" y="798"/>
                  </a:lnTo>
                  <a:lnTo>
                    <a:pt x="724" y="818"/>
                  </a:lnTo>
                  <a:lnTo>
                    <a:pt x="708" y="844"/>
                  </a:lnTo>
                  <a:lnTo>
                    <a:pt x="706" y="844"/>
                  </a:lnTo>
                  <a:lnTo>
                    <a:pt x="682" y="860"/>
                  </a:lnTo>
                  <a:lnTo>
                    <a:pt x="688" y="860"/>
                  </a:lnTo>
                  <a:lnTo>
                    <a:pt x="688" y="862"/>
                  </a:lnTo>
                  <a:lnTo>
                    <a:pt x="688" y="864"/>
                  </a:lnTo>
                  <a:lnTo>
                    <a:pt x="686" y="868"/>
                  </a:lnTo>
                  <a:lnTo>
                    <a:pt x="678" y="868"/>
                  </a:lnTo>
                  <a:lnTo>
                    <a:pt x="610" y="868"/>
                  </a:lnTo>
                  <a:lnTo>
                    <a:pt x="584" y="868"/>
                  </a:lnTo>
                  <a:lnTo>
                    <a:pt x="558" y="870"/>
                  </a:lnTo>
                  <a:lnTo>
                    <a:pt x="532" y="874"/>
                  </a:lnTo>
                  <a:lnTo>
                    <a:pt x="510" y="882"/>
                  </a:lnTo>
                  <a:lnTo>
                    <a:pt x="488" y="890"/>
                  </a:lnTo>
                  <a:lnTo>
                    <a:pt x="468" y="900"/>
                  </a:lnTo>
                  <a:lnTo>
                    <a:pt x="450" y="914"/>
                  </a:lnTo>
                  <a:lnTo>
                    <a:pt x="434" y="928"/>
                  </a:lnTo>
                  <a:lnTo>
                    <a:pt x="432" y="930"/>
                  </a:lnTo>
                  <a:lnTo>
                    <a:pt x="430" y="930"/>
                  </a:lnTo>
                  <a:lnTo>
                    <a:pt x="402" y="934"/>
                  </a:lnTo>
                  <a:lnTo>
                    <a:pt x="400" y="934"/>
                  </a:lnTo>
                  <a:lnTo>
                    <a:pt x="398" y="934"/>
                  </a:lnTo>
                  <a:lnTo>
                    <a:pt x="390" y="916"/>
                  </a:lnTo>
                  <a:lnTo>
                    <a:pt x="362" y="922"/>
                  </a:lnTo>
                  <a:lnTo>
                    <a:pt x="350" y="922"/>
                  </a:lnTo>
                  <a:lnTo>
                    <a:pt x="336" y="920"/>
                  </a:lnTo>
                  <a:lnTo>
                    <a:pt x="320" y="916"/>
                  </a:lnTo>
                  <a:lnTo>
                    <a:pt x="304" y="908"/>
                  </a:lnTo>
                  <a:lnTo>
                    <a:pt x="290" y="900"/>
                  </a:lnTo>
                  <a:lnTo>
                    <a:pt x="274" y="892"/>
                  </a:lnTo>
                  <a:lnTo>
                    <a:pt x="246" y="872"/>
                  </a:lnTo>
                  <a:lnTo>
                    <a:pt x="238" y="866"/>
                  </a:lnTo>
                  <a:lnTo>
                    <a:pt x="226" y="860"/>
                  </a:lnTo>
                  <a:lnTo>
                    <a:pt x="214" y="856"/>
                  </a:lnTo>
                  <a:lnTo>
                    <a:pt x="202" y="854"/>
                  </a:lnTo>
                  <a:lnTo>
                    <a:pt x="176" y="852"/>
                  </a:lnTo>
                  <a:lnTo>
                    <a:pt x="148" y="856"/>
                  </a:lnTo>
                  <a:lnTo>
                    <a:pt x="116" y="858"/>
                  </a:lnTo>
                  <a:lnTo>
                    <a:pt x="86" y="856"/>
                  </a:lnTo>
                  <a:lnTo>
                    <a:pt x="68" y="854"/>
                  </a:lnTo>
                  <a:lnTo>
                    <a:pt x="48" y="852"/>
                  </a:lnTo>
                  <a:lnTo>
                    <a:pt x="2" y="838"/>
                  </a:lnTo>
                  <a:lnTo>
                    <a:pt x="0" y="844"/>
                  </a:lnTo>
                  <a:lnTo>
                    <a:pt x="2" y="844"/>
                  </a:lnTo>
                  <a:lnTo>
                    <a:pt x="2" y="852"/>
                  </a:lnTo>
                  <a:lnTo>
                    <a:pt x="10" y="868"/>
                  </a:lnTo>
                  <a:lnTo>
                    <a:pt x="26" y="888"/>
                  </a:lnTo>
                  <a:lnTo>
                    <a:pt x="28" y="892"/>
                  </a:lnTo>
                  <a:lnTo>
                    <a:pt x="24" y="906"/>
                  </a:lnTo>
                  <a:lnTo>
                    <a:pt x="24" y="908"/>
                  </a:lnTo>
                  <a:lnTo>
                    <a:pt x="14" y="920"/>
                  </a:lnTo>
                  <a:lnTo>
                    <a:pt x="24" y="930"/>
                  </a:lnTo>
                  <a:lnTo>
                    <a:pt x="30" y="936"/>
                  </a:lnTo>
                  <a:lnTo>
                    <a:pt x="30" y="940"/>
                  </a:lnTo>
                  <a:lnTo>
                    <a:pt x="34" y="956"/>
                  </a:lnTo>
                  <a:lnTo>
                    <a:pt x="46" y="968"/>
                  </a:lnTo>
                  <a:lnTo>
                    <a:pt x="46" y="970"/>
                  </a:lnTo>
                  <a:lnTo>
                    <a:pt x="46" y="980"/>
                  </a:lnTo>
                  <a:lnTo>
                    <a:pt x="46" y="988"/>
                  </a:lnTo>
                  <a:lnTo>
                    <a:pt x="54" y="994"/>
                  </a:lnTo>
                  <a:lnTo>
                    <a:pt x="58" y="992"/>
                  </a:lnTo>
                  <a:lnTo>
                    <a:pt x="60" y="990"/>
                  </a:lnTo>
                  <a:lnTo>
                    <a:pt x="64" y="982"/>
                  </a:lnTo>
                  <a:lnTo>
                    <a:pt x="72" y="980"/>
                  </a:lnTo>
                  <a:lnTo>
                    <a:pt x="78" y="976"/>
                  </a:lnTo>
                  <a:lnTo>
                    <a:pt x="120" y="972"/>
                  </a:lnTo>
                  <a:lnTo>
                    <a:pt x="138" y="966"/>
                  </a:lnTo>
                  <a:lnTo>
                    <a:pt x="142" y="964"/>
                  </a:lnTo>
                  <a:lnTo>
                    <a:pt x="150" y="984"/>
                  </a:lnTo>
                  <a:lnTo>
                    <a:pt x="150" y="990"/>
                  </a:lnTo>
                  <a:lnTo>
                    <a:pt x="148" y="996"/>
                  </a:lnTo>
                  <a:lnTo>
                    <a:pt x="126" y="1028"/>
                  </a:lnTo>
                  <a:lnTo>
                    <a:pt x="126" y="1034"/>
                  </a:lnTo>
                  <a:lnTo>
                    <a:pt x="138" y="1044"/>
                  </a:lnTo>
                  <a:lnTo>
                    <a:pt x="148" y="1052"/>
                  </a:lnTo>
                  <a:lnTo>
                    <a:pt x="156" y="1060"/>
                  </a:lnTo>
                  <a:lnTo>
                    <a:pt x="162" y="1064"/>
                  </a:lnTo>
                  <a:lnTo>
                    <a:pt x="170" y="1068"/>
                  </a:lnTo>
                  <a:lnTo>
                    <a:pt x="178" y="1076"/>
                  </a:lnTo>
                  <a:lnTo>
                    <a:pt x="178" y="1078"/>
                  </a:lnTo>
                  <a:lnTo>
                    <a:pt x="186" y="1082"/>
                  </a:lnTo>
                  <a:lnTo>
                    <a:pt x="190" y="1082"/>
                  </a:lnTo>
                  <a:lnTo>
                    <a:pt x="192" y="1092"/>
                  </a:lnTo>
                  <a:lnTo>
                    <a:pt x="194" y="1100"/>
                  </a:lnTo>
                  <a:lnTo>
                    <a:pt x="196" y="1112"/>
                  </a:lnTo>
                  <a:lnTo>
                    <a:pt x="216" y="1116"/>
                  </a:lnTo>
                  <a:lnTo>
                    <a:pt x="218" y="1116"/>
                  </a:lnTo>
                  <a:lnTo>
                    <a:pt x="218" y="1118"/>
                  </a:lnTo>
                  <a:lnTo>
                    <a:pt x="220" y="1120"/>
                  </a:lnTo>
                  <a:lnTo>
                    <a:pt x="226" y="1130"/>
                  </a:lnTo>
                  <a:lnTo>
                    <a:pt x="242" y="1136"/>
                  </a:lnTo>
                  <a:lnTo>
                    <a:pt x="252" y="1130"/>
                  </a:lnTo>
                  <a:lnTo>
                    <a:pt x="250" y="1124"/>
                  </a:lnTo>
                  <a:lnTo>
                    <a:pt x="240" y="1114"/>
                  </a:lnTo>
                  <a:lnTo>
                    <a:pt x="242" y="1112"/>
                  </a:lnTo>
                  <a:lnTo>
                    <a:pt x="250" y="1094"/>
                  </a:lnTo>
                  <a:lnTo>
                    <a:pt x="270" y="1094"/>
                  </a:lnTo>
                  <a:lnTo>
                    <a:pt x="270" y="1096"/>
                  </a:lnTo>
                  <a:lnTo>
                    <a:pt x="298" y="1104"/>
                  </a:lnTo>
                  <a:lnTo>
                    <a:pt x="314" y="1102"/>
                  </a:lnTo>
                  <a:lnTo>
                    <a:pt x="326" y="1092"/>
                  </a:lnTo>
                  <a:lnTo>
                    <a:pt x="334" y="1080"/>
                  </a:lnTo>
                  <a:lnTo>
                    <a:pt x="342" y="1074"/>
                  </a:lnTo>
                  <a:lnTo>
                    <a:pt x="348" y="1070"/>
                  </a:lnTo>
                  <a:lnTo>
                    <a:pt x="354" y="1072"/>
                  </a:lnTo>
                  <a:lnTo>
                    <a:pt x="360" y="1070"/>
                  </a:lnTo>
                  <a:lnTo>
                    <a:pt x="368" y="1072"/>
                  </a:lnTo>
                  <a:lnTo>
                    <a:pt x="374" y="1072"/>
                  </a:lnTo>
                  <a:lnTo>
                    <a:pt x="374" y="1076"/>
                  </a:lnTo>
                  <a:lnTo>
                    <a:pt x="378" y="1084"/>
                  </a:lnTo>
                  <a:lnTo>
                    <a:pt x="382" y="1096"/>
                  </a:lnTo>
                  <a:lnTo>
                    <a:pt x="386" y="1108"/>
                  </a:lnTo>
                  <a:lnTo>
                    <a:pt x="386" y="1110"/>
                  </a:lnTo>
                  <a:lnTo>
                    <a:pt x="382" y="1124"/>
                  </a:lnTo>
                  <a:lnTo>
                    <a:pt x="368" y="1140"/>
                  </a:lnTo>
                  <a:lnTo>
                    <a:pt x="366" y="1142"/>
                  </a:lnTo>
                  <a:lnTo>
                    <a:pt x="338" y="1154"/>
                  </a:lnTo>
                  <a:lnTo>
                    <a:pt x="334" y="1162"/>
                  </a:lnTo>
                  <a:lnTo>
                    <a:pt x="330" y="1186"/>
                  </a:lnTo>
                  <a:lnTo>
                    <a:pt x="332" y="1196"/>
                  </a:lnTo>
                  <a:lnTo>
                    <a:pt x="340" y="1208"/>
                  </a:lnTo>
                  <a:lnTo>
                    <a:pt x="342" y="1212"/>
                  </a:lnTo>
                  <a:lnTo>
                    <a:pt x="352" y="1218"/>
                  </a:lnTo>
                  <a:lnTo>
                    <a:pt x="386" y="1218"/>
                  </a:lnTo>
                  <a:lnTo>
                    <a:pt x="414" y="1214"/>
                  </a:lnTo>
                  <a:lnTo>
                    <a:pt x="418" y="1210"/>
                  </a:lnTo>
                  <a:lnTo>
                    <a:pt x="424" y="1204"/>
                  </a:lnTo>
                  <a:lnTo>
                    <a:pt x="428" y="1204"/>
                  </a:lnTo>
                  <a:lnTo>
                    <a:pt x="448" y="1206"/>
                  </a:lnTo>
                  <a:lnTo>
                    <a:pt x="450" y="1204"/>
                  </a:lnTo>
                  <a:lnTo>
                    <a:pt x="448" y="1196"/>
                  </a:lnTo>
                  <a:lnTo>
                    <a:pt x="450" y="1188"/>
                  </a:lnTo>
                  <a:lnTo>
                    <a:pt x="458" y="1174"/>
                  </a:lnTo>
                  <a:lnTo>
                    <a:pt x="458" y="1148"/>
                  </a:lnTo>
                  <a:lnTo>
                    <a:pt x="474" y="1106"/>
                  </a:lnTo>
                  <a:lnTo>
                    <a:pt x="474" y="1104"/>
                  </a:lnTo>
                  <a:lnTo>
                    <a:pt x="500" y="1084"/>
                  </a:lnTo>
                  <a:lnTo>
                    <a:pt x="502" y="1082"/>
                  </a:lnTo>
                  <a:lnTo>
                    <a:pt x="522" y="1092"/>
                  </a:lnTo>
                  <a:lnTo>
                    <a:pt x="536" y="1102"/>
                  </a:lnTo>
                  <a:lnTo>
                    <a:pt x="538" y="1108"/>
                  </a:lnTo>
                  <a:lnTo>
                    <a:pt x="540" y="1110"/>
                  </a:lnTo>
                  <a:lnTo>
                    <a:pt x="538" y="1128"/>
                  </a:lnTo>
                  <a:lnTo>
                    <a:pt x="530" y="1140"/>
                  </a:lnTo>
                  <a:lnTo>
                    <a:pt x="526" y="1156"/>
                  </a:lnTo>
                  <a:lnTo>
                    <a:pt x="526" y="1172"/>
                  </a:lnTo>
                  <a:lnTo>
                    <a:pt x="530" y="1180"/>
                  </a:lnTo>
                  <a:lnTo>
                    <a:pt x="538" y="1180"/>
                  </a:lnTo>
                  <a:lnTo>
                    <a:pt x="540" y="1180"/>
                  </a:lnTo>
                  <a:lnTo>
                    <a:pt x="552" y="1180"/>
                  </a:lnTo>
                  <a:lnTo>
                    <a:pt x="556" y="1182"/>
                  </a:lnTo>
                  <a:lnTo>
                    <a:pt x="560" y="1186"/>
                  </a:lnTo>
                  <a:lnTo>
                    <a:pt x="566" y="1196"/>
                  </a:lnTo>
                  <a:lnTo>
                    <a:pt x="572" y="1200"/>
                  </a:lnTo>
                  <a:lnTo>
                    <a:pt x="574" y="1200"/>
                  </a:lnTo>
                  <a:lnTo>
                    <a:pt x="602" y="1212"/>
                  </a:lnTo>
                  <a:lnTo>
                    <a:pt x="614" y="1216"/>
                  </a:lnTo>
                  <a:lnTo>
                    <a:pt x="630" y="1214"/>
                  </a:lnTo>
                  <a:lnTo>
                    <a:pt x="638" y="1204"/>
                  </a:lnTo>
                  <a:lnTo>
                    <a:pt x="646" y="1164"/>
                  </a:lnTo>
                  <a:lnTo>
                    <a:pt x="648" y="1144"/>
                  </a:lnTo>
                  <a:lnTo>
                    <a:pt x="648" y="1142"/>
                  </a:lnTo>
                  <a:lnTo>
                    <a:pt x="650" y="1140"/>
                  </a:lnTo>
                  <a:lnTo>
                    <a:pt x="666" y="1128"/>
                  </a:lnTo>
                  <a:lnTo>
                    <a:pt x="674" y="1116"/>
                  </a:lnTo>
                  <a:lnTo>
                    <a:pt x="690" y="1108"/>
                  </a:lnTo>
                  <a:lnTo>
                    <a:pt x="700" y="1102"/>
                  </a:lnTo>
                  <a:lnTo>
                    <a:pt x="712" y="1098"/>
                  </a:lnTo>
                  <a:lnTo>
                    <a:pt x="706" y="1074"/>
                  </a:lnTo>
                  <a:lnTo>
                    <a:pt x="734" y="1076"/>
                  </a:lnTo>
                  <a:lnTo>
                    <a:pt x="734" y="1078"/>
                  </a:lnTo>
                  <a:lnTo>
                    <a:pt x="748" y="1084"/>
                  </a:lnTo>
                  <a:lnTo>
                    <a:pt x="748" y="1082"/>
                  </a:lnTo>
                  <a:lnTo>
                    <a:pt x="752" y="1068"/>
                  </a:lnTo>
                  <a:lnTo>
                    <a:pt x="752" y="1064"/>
                  </a:lnTo>
                  <a:lnTo>
                    <a:pt x="754" y="1066"/>
                  </a:lnTo>
                  <a:lnTo>
                    <a:pt x="756" y="1066"/>
                  </a:lnTo>
                  <a:lnTo>
                    <a:pt x="768" y="1068"/>
                  </a:lnTo>
                  <a:lnTo>
                    <a:pt x="774" y="1068"/>
                  </a:lnTo>
                  <a:lnTo>
                    <a:pt x="786" y="1056"/>
                  </a:lnTo>
                  <a:lnTo>
                    <a:pt x="788" y="1056"/>
                  </a:lnTo>
                  <a:lnTo>
                    <a:pt x="788" y="1054"/>
                  </a:lnTo>
                  <a:lnTo>
                    <a:pt x="790" y="1054"/>
                  </a:lnTo>
                  <a:lnTo>
                    <a:pt x="806" y="1052"/>
                  </a:lnTo>
                  <a:lnTo>
                    <a:pt x="818" y="1038"/>
                  </a:lnTo>
                  <a:lnTo>
                    <a:pt x="826" y="1028"/>
                  </a:lnTo>
                  <a:lnTo>
                    <a:pt x="826" y="1016"/>
                  </a:lnTo>
                  <a:lnTo>
                    <a:pt x="828" y="1010"/>
                  </a:lnTo>
                  <a:lnTo>
                    <a:pt x="834" y="1004"/>
                  </a:lnTo>
                  <a:lnTo>
                    <a:pt x="836" y="1004"/>
                  </a:lnTo>
                  <a:lnTo>
                    <a:pt x="850" y="1006"/>
                  </a:lnTo>
                  <a:lnTo>
                    <a:pt x="858" y="1002"/>
                  </a:lnTo>
                  <a:lnTo>
                    <a:pt x="860" y="992"/>
                  </a:lnTo>
                  <a:lnTo>
                    <a:pt x="876" y="986"/>
                  </a:lnTo>
                  <a:lnTo>
                    <a:pt x="878" y="986"/>
                  </a:lnTo>
                  <a:lnTo>
                    <a:pt x="898" y="988"/>
                  </a:lnTo>
                  <a:lnTo>
                    <a:pt x="914" y="984"/>
                  </a:lnTo>
                  <a:lnTo>
                    <a:pt x="922" y="976"/>
                  </a:lnTo>
                  <a:lnTo>
                    <a:pt x="930" y="962"/>
                  </a:lnTo>
                  <a:lnTo>
                    <a:pt x="918" y="950"/>
                  </a:lnTo>
                  <a:lnTo>
                    <a:pt x="918" y="948"/>
                  </a:lnTo>
                  <a:lnTo>
                    <a:pt x="914" y="940"/>
                  </a:lnTo>
                  <a:lnTo>
                    <a:pt x="912" y="924"/>
                  </a:lnTo>
                  <a:lnTo>
                    <a:pt x="918" y="912"/>
                  </a:lnTo>
                  <a:lnTo>
                    <a:pt x="920" y="904"/>
                  </a:lnTo>
                  <a:lnTo>
                    <a:pt x="928" y="896"/>
                  </a:lnTo>
                  <a:lnTo>
                    <a:pt x="936" y="878"/>
                  </a:lnTo>
                  <a:lnTo>
                    <a:pt x="936" y="876"/>
                  </a:lnTo>
                  <a:lnTo>
                    <a:pt x="938" y="876"/>
                  </a:lnTo>
                  <a:lnTo>
                    <a:pt x="946" y="864"/>
                  </a:lnTo>
                  <a:lnTo>
                    <a:pt x="958" y="840"/>
                  </a:lnTo>
                  <a:lnTo>
                    <a:pt x="968" y="856"/>
                  </a:lnTo>
                  <a:lnTo>
                    <a:pt x="970" y="856"/>
                  </a:lnTo>
                  <a:lnTo>
                    <a:pt x="970" y="858"/>
                  </a:lnTo>
                  <a:lnTo>
                    <a:pt x="974" y="874"/>
                  </a:lnTo>
                  <a:lnTo>
                    <a:pt x="976" y="890"/>
                  </a:lnTo>
                  <a:lnTo>
                    <a:pt x="986" y="896"/>
                  </a:lnTo>
                  <a:lnTo>
                    <a:pt x="988" y="896"/>
                  </a:lnTo>
                  <a:lnTo>
                    <a:pt x="990" y="896"/>
                  </a:lnTo>
                  <a:lnTo>
                    <a:pt x="992" y="896"/>
                  </a:lnTo>
                  <a:lnTo>
                    <a:pt x="1002" y="880"/>
                  </a:lnTo>
                  <a:lnTo>
                    <a:pt x="1006" y="864"/>
                  </a:lnTo>
                  <a:lnTo>
                    <a:pt x="1010" y="864"/>
                  </a:lnTo>
                  <a:lnTo>
                    <a:pt x="1012" y="864"/>
                  </a:lnTo>
                  <a:lnTo>
                    <a:pt x="1034" y="872"/>
                  </a:lnTo>
                  <a:lnTo>
                    <a:pt x="1046" y="864"/>
                  </a:lnTo>
                  <a:lnTo>
                    <a:pt x="1048" y="864"/>
                  </a:lnTo>
                  <a:lnTo>
                    <a:pt x="1060" y="862"/>
                  </a:lnTo>
                  <a:lnTo>
                    <a:pt x="1068" y="848"/>
                  </a:lnTo>
                  <a:lnTo>
                    <a:pt x="1068" y="832"/>
                  </a:lnTo>
                  <a:lnTo>
                    <a:pt x="1074" y="806"/>
                  </a:lnTo>
                  <a:lnTo>
                    <a:pt x="1074" y="808"/>
                  </a:lnTo>
                  <a:lnTo>
                    <a:pt x="1078" y="808"/>
                  </a:lnTo>
                  <a:lnTo>
                    <a:pt x="1094" y="812"/>
                  </a:lnTo>
                  <a:lnTo>
                    <a:pt x="1102" y="796"/>
                  </a:lnTo>
                  <a:lnTo>
                    <a:pt x="1104" y="796"/>
                  </a:lnTo>
                  <a:lnTo>
                    <a:pt x="1106" y="796"/>
                  </a:lnTo>
                  <a:lnTo>
                    <a:pt x="1122" y="796"/>
                  </a:lnTo>
                  <a:lnTo>
                    <a:pt x="1124" y="796"/>
                  </a:lnTo>
                  <a:lnTo>
                    <a:pt x="1126" y="796"/>
                  </a:lnTo>
                  <a:lnTo>
                    <a:pt x="1134" y="808"/>
                  </a:lnTo>
                  <a:lnTo>
                    <a:pt x="1134" y="810"/>
                  </a:lnTo>
                  <a:lnTo>
                    <a:pt x="1134" y="812"/>
                  </a:lnTo>
                  <a:lnTo>
                    <a:pt x="1136" y="828"/>
                  </a:lnTo>
                  <a:lnTo>
                    <a:pt x="1144" y="834"/>
                  </a:lnTo>
                  <a:lnTo>
                    <a:pt x="1154" y="824"/>
                  </a:lnTo>
                  <a:lnTo>
                    <a:pt x="1158" y="828"/>
                  </a:lnTo>
                  <a:lnTo>
                    <a:pt x="1162" y="834"/>
                  </a:lnTo>
                  <a:lnTo>
                    <a:pt x="1162" y="840"/>
                  </a:lnTo>
                  <a:lnTo>
                    <a:pt x="1162" y="854"/>
                  </a:lnTo>
                  <a:lnTo>
                    <a:pt x="1158" y="868"/>
                  </a:lnTo>
                  <a:lnTo>
                    <a:pt x="1162" y="876"/>
                  </a:lnTo>
                  <a:lnTo>
                    <a:pt x="1170" y="884"/>
                  </a:lnTo>
                  <a:lnTo>
                    <a:pt x="1202" y="888"/>
                  </a:lnTo>
                  <a:lnTo>
                    <a:pt x="1204" y="890"/>
                  </a:lnTo>
                  <a:lnTo>
                    <a:pt x="1206" y="890"/>
                  </a:lnTo>
                  <a:lnTo>
                    <a:pt x="1208" y="892"/>
                  </a:lnTo>
                  <a:lnTo>
                    <a:pt x="1218" y="880"/>
                  </a:lnTo>
                  <a:lnTo>
                    <a:pt x="1226" y="872"/>
                  </a:lnTo>
                  <a:lnTo>
                    <a:pt x="1222" y="860"/>
                  </a:lnTo>
                  <a:lnTo>
                    <a:pt x="1214" y="808"/>
                  </a:lnTo>
                  <a:lnTo>
                    <a:pt x="1238" y="820"/>
                  </a:lnTo>
                  <a:lnTo>
                    <a:pt x="1250" y="832"/>
                  </a:lnTo>
                  <a:lnTo>
                    <a:pt x="1256" y="838"/>
                  </a:lnTo>
                  <a:lnTo>
                    <a:pt x="1266" y="832"/>
                  </a:lnTo>
                  <a:lnTo>
                    <a:pt x="1298" y="796"/>
                  </a:lnTo>
                  <a:lnTo>
                    <a:pt x="1300" y="796"/>
                  </a:lnTo>
                  <a:lnTo>
                    <a:pt x="1312" y="786"/>
                  </a:lnTo>
                  <a:lnTo>
                    <a:pt x="1326" y="768"/>
                  </a:lnTo>
                  <a:lnTo>
                    <a:pt x="1326" y="766"/>
                  </a:lnTo>
                  <a:lnTo>
                    <a:pt x="1344" y="770"/>
                  </a:lnTo>
                  <a:lnTo>
                    <a:pt x="1354" y="770"/>
                  </a:lnTo>
                  <a:lnTo>
                    <a:pt x="1354" y="762"/>
                  </a:lnTo>
                  <a:lnTo>
                    <a:pt x="1356" y="756"/>
                  </a:lnTo>
                  <a:lnTo>
                    <a:pt x="1370" y="740"/>
                  </a:lnTo>
                  <a:lnTo>
                    <a:pt x="1374" y="736"/>
                  </a:lnTo>
                  <a:lnTo>
                    <a:pt x="1390" y="742"/>
                  </a:lnTo>
                  <a:lnTo>
                    <a:pt x="1408" y="740"/>
                  </a:lnTo>
                  <a:lnTo>
                    <a:pt x="1422" y="726"/>
                  </a:lnTo>
                  <a:lnTo>
                    <a:pt x="1428" y="714"/>
                  </a:lnTo>
                  <a:lnTo>
                    <a:pt x="1424" y="708"/>
                  </a:lnTo>
                  <a:lnTo>
                    <a:pt x="1412" y="714"/>
                  </a:lnTo>
                  <a:lnTo>
                    <a:pt x="1412" y="712"/>
                  </a:lnTo>
                  <a:lnTo>
                    <a:pt x="1410" y="712"/>
                  </a:lnTo>
                  <a:lnTo>
                    <a:pt x="1396" y="700"/>
                  </a:lnTo>
                  <a:lnTo>
                    <a:pt x="1396" y="698"/>
                  </a:lnTo>
                  <a:lnTo>
                    <a:pt x="1402" y="676"/>
                  </a:lnTo>
                  <a:lnTo>
                    <a:pt x="1402" y="660"/>
                  </a:lnTo>
                  <a:lnTo>
                    <a:pt x="1398" y="648"/>
                  </a:lnTo>
                  <a:lnTo>
                    <a:pt x="1388" y="644"/>
                  </a:lnTo>
                  <a:lnTo>
                    <a:pt x="1388" y="642"/>
                  </a:lnTo>
                  <a:lnTo>
                    <a:pt x="1386" y="642"/>
                  </a:lnTo>
                  <a:lnTo>
                    <a:pt x="1386" y="640"/>
                  </a:lnTo>
                  <a:lnTo>
                    <a:pt x="1376" y="622"/>
                  </a:lnTo>
                  <a:lnTo>
                    <a:pt x="1374" y="620"/>
                  </a:lnTo>
                  <a:lnTo>
                    <a:pt x="1362" y="636"/>
                  </a:lnTo>
                  <a:lnTo>
                    <a:pt x="1348" y="644"/>
                  </a:lnTo>
                  <a:lnTo>
                    <a:pt x="1344" y="646"/>
                  </a:lnTo>
                  <a:lnTo>
                    <a:pt x="1344" y="644"/>
                  </a:lnTo>
                  <a:lnTo>
                    <a:pt x="1342" y="644"/>
                  </a:lnTo>
                  <a:lnTo>
                    <a:pt x="1328" y="630"/>
                  </a:lnTo>
                  <a:lnTo>
                    <a:pt x="1328" y="628"/>
                  </a:lnTo>
                  <a:lnTo>
                    <a:pt x="1318" y="606"/>
                  </a:lnTo>
                  <a:lnTo>
                    <a:pt x="1314" y="590"/>
                  </a:lnTo>
                  <a:lnTo>
                    <a:pt x="1314" y="588"/>
                  </a:lnTo>
                  <a:lnTo>
                    <a:pt x="1314" y="564"/>
                  </a:lnTo>
                  <a:lnTo>
                    <a:pt x="1312" y="550"/>
                  </a:lnTo>
                  <a:lnTo>
                    <a:pt x="1300" y="546"/>
                  </a:lnTo>
                  <a:lnTo>
                    <a:pt x="1274" y="526"/>
                  </a:lnTo>
                  <a:lnTo>
                    <a:pt x="1276" y="524"/>
                  </a:lnTo>
                  <a:lnTo>
                    <a:pt x="1288" y="510"/>
                  </a:lnTo>
                  <a:lnTo>
                    <a:pt x="1288" y="508"/>
                  </a:lnTo>
                  <a:lnTo>
                    <a:pt x="1290" y="508"/>
                  </a:lnTo>
                  <a:lnTo>
                    <a:pt x="1302" y="508"/>
                  </a:lnTo>
                  <a:lnTo>
                    <a:pt x="1304" y="508"/>
                  </a:lnTo>
                  <a:lnTo>
                    <a:pt x="1310" y="510"/>
                  </a:lnTo>
                  <a:lnTo>
                    <a:pt x="1314" y="514"/>
                  </a:lnTo>
                  <a:lnTo>
                    <a:pt x="1326" y="522"/>
                  </a:lnTo>
                  <a:lnTo>
                    <a:pt x="1338" y="512"/>
                  </a:lnTo>
                  <a:lnTo>
                    <a:pt x="1346" y="500"/>
                  </a:lnTo>
                  <a:lnTo>
                    <a:pt x="1346" y="490"/>
                  </a:lnTo>
                  <a:lnTo>
                    <a:pt x="1344" y="464"/>
                  </a:lnTo>
                  <a:lnTo>
                    <a:pt x="1342" y="454"/>
                  </a:lnTo>
                  <a:lnTo>
                    <a:pt x="1324" y="452"/>
                  </a:lnTo>
                  <a:lnTo>
                    <a:pt x="1324" y="440"/>
                  </a:lnTo>
                  <a:lnTo>
                    <a:pt x="1308" y="420"/>
                  </a:lnTo>
                  <a:lnTo>
                    <a:pt x="1306" y="420"/>
                  </a:lnTo>
                  <a:lnTo>
                    <a:pt x="1298" y="406"/>
                  </a:lnTo>
                  <a:lnTo>
                    <a:pt x="1298" y="404"/>
                  </a:lnTo>
                  <a:lnTo>
                    <a:pt x="1298" y="402"/>
                  </a:lnTo>
                  <a:lnTo>
                    <a:pt x="1314" y="380"/>
                  </a:lnTo>
                  <a:lnTo>
                    <a:pt x="1314" y="378"/>
                  </a:lnTo>
                  <a:lnTo>
                    <a:pt x="1316" y="378"/>
                  </a:lnTo>
                  <a:lnTo>
                    <a:pt x="1316" y="376"/>
                  </a:lnTo>
                  <a:lnTo>
                    <a:pt x="1318" y="376"/>
                  </a:lnTo>
                  <a:lnTo>
                    <a:pt x="1324" y="376"/>
                  </a:lnTo>
                  <a:lnTo>
                    <a:pt x="1334" y="368"/>
                  </a:lnTo>
                  <a:lnTo>
                    <a:pt x="1344" y="336"/>
                  </a:lnTo>
                  <a:lnTo>
                    <a:pt x="1358" y="322"/>
                  </a:lnTo>
                  <a:lnTo>
                    <a:pt x="1358" y="320"/>
                  </a:lnTo>
                  <a:lnTo>
                    <a:pt x="1374" y="316"/>
                  </a:lnTo>
                  <a:lnTo>
                    <a:pt x="1374" y="318"/>
                  </a:lnTo>
                  <a:lnTo>
                    <a:pt x="1382" y="326"/>
                  </a:lnTo>
                  <a:lnTo>
                    <a:pt x="1386" y="328"/>
                  </a:lnTo>
                  <a:lnTo>
                    <a:pt x="1392" y="302"/>
                  </a:lnTo>
                  <a:lnTo>
                    <a:pt x="1386" y="284"/>
                  </a:lnTo>
                  <a:lnTo>
                    <a:pt x="1386" y="282"/>
                  </a:lnTo>
                  <a:lnTo>
                    <a:pt x="1388" y="262"/>
                  </a:lnTo>
                  <a:lnTo>
                    <a:pt x="1388" y="260"/>
                  </a:lnTo>
                  <a:lnTo>
                    <a:pt x="1398" y="250"/>
                  </a:lnTo>
                  <a:lnTo>
                    <a:pt x="1404" y="240"/>
                  </a:lnTo>
                  <a:lnTo>
                    <a:pt x="1404" y="230"/>
                  </a:lnTo>
                  <a:lnTo>
                    <a:pt x="1402" y="220"/>
                  </a:lnTo>
                  <a:lnTo>
                    <a:pt x="1398" y="204"/>
                  </a:lnTo>
                  <a:lnTo>
                    <a:pt x="1398" y="186"/>
                  </a:lnTo>
                  <a:lnTo>
                    <a:pt x="1398" y="184"/>
                  </a:lnTo>
                  <a:lnTo>
                    <a:pt x="1402" y="168"/>
                  </a:lnTo>
                  <a:lnTo>
                    <a:pt x="1398" y="158"/>
                  </a:lnTo>
                  <a:lnTo>
                    <a:pt x="1396" y="152"/>
                  </a:lnTo>
                  <a:lnTo>
                    <a:pt x="1398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甘肃"/>
            <p:cNvSpPr>
              <a:spLocks/>
            </p:cNvSpPr>
            <p:nvPr/>
          </p:nvSpPr>
          <p:spPr bwMode="auto">
            <a:xfrm>
              <a:off x="3594100" y="2528888"/>
              <a:ext cx="1666875" cy="1411287"/>
            </a:xfrm>
            <a:custGeom>
              <a:avLst/>
              <a:gdLst>
                <a:gd name="T0" fmla="*/ 2147483646 w 912"/>
                <a:gd name="T1" fmla="*/ 2147483646 h 772"/>
                <a:gd name="T2" fmla="*/ 2147483646 w 912"/>
                <a:gd name="T3" fmla="*/ 2147483646 h 772"/>
                <a:gd name="T4" fmla="*/ 2147483646 w 912"/>
                <a:gd name="T5" fmla="*/ 2147483646 h 772"/>
                <a:gd name="T6" fmla="*/ 2147483646 w 912"/>
                <a:gd name="T7" fmla="*/ 2147483646 h 772"/>
                <a:gd name="T8" fmla="*/ 2147483646 w 912"/>
                <a:gd name="T9" fmla="*/ 2147483646 h 772"/>
                <a:gd name="T10" fmla="*/ 2147483646 w 912"/>
                <a:gd name="T11" fmla="*/ 2147483646 h 772"/>
                <a:gd name="T12" fmla="*/ 2147483646 w 912"/>
                <a:gd name="T13" fmla="*/ 2147483646 h 772"/>
                <a:gd name="T14" fmla="*/ 2147483646 w 912"/>
                <a:gd name="T15" fmla="*/ 2147483646 h 772"/>
                <a:gd name="T16" fmla="*/ 2147483646 w 912"/>
                <a:gd name="T17" fmla="*/ 2147483646 h 772"/>
                <a:gd name="T18" fmla="*/ 2147483646 w 912"/>
                <a:gd name="T19" fmla="*/ 2147483646 h 772"/>
                <a:gd name="T20" fmla="*/ 2147483646 w 912"/>
                <a:gd name="T21" fmla="*/ 2147483646 h 772"/>
                <a:gd name="T22" fmla="*/ 2147483646 w 912"/>
                <a:gd name="T23" fmla="*/ 2147483646 h 772"/>
                <a:gd name="T24" fmla="*/ 2147483646 w 912"/>
                <a:gd name="T25" fmla="*/ 2147483646 h 772"/>
                <a:gd name="T26" fmla="*/ 2147483646 w 912"/>
                <a:gd name="T27" fmla="*/ 2147483646 h 772"/>
                <a:gd name="T28" fmla="*/ 2147483646 w 912"/>
                <a:gd name="T29" fmla="*/ 2147483646 h 772"/>
                <a:gd name="T30" fmla="*/ 2147483646 w 912"/>
                <a:gd name="T31" fmla="*/ 2147483646 h 772"/>
                <a:gd name="T32" fmla="*/ 2147483646 w 912"/>
                <a:gd name="T33" fmla="*/ 2147483646 h 772"/>
                <a:gd name="T34" fmla="*/ 2147483646 w 912"/>
                <a:gd name="T35" fmla="*/ 2147483646 h 772"/>
                <a:gd name="T36" fmla="*/ 2147483646 w 912"/>
                <a:gd name="T37" fmla="*/ 2147483646 h 772"/>
                <a:gd name="T38" fmla="*/ 2147483646 w 912"/>
                <a:gd name="T39" fmla="*/ 2147483646 h 772"/>
                <a:gd name="T40" fmla="*/ 2147483646 w 912"/>
                <a:gd name="T41" fmla="*/ 2147483646 h 772"/>
                <a:gd name="T42" fmla="*/ 2147483646 w 912"/>
                <a:gd name="T43" fmla="*/ 2147483646 h 772"/>
                <a:gd name="T44" fmla="*/ 2147483646 w 912"/>
                <a:gd name="T45" fmla="*/ 2147483646 h 772"/>
                <a:gd name="T46" fmla="*/ 2147483646 w 912"/>
                <a:gd name="T47" fmla="*/ 2147483646 h 772"/>
                <a:gd name="T48" fmla="*/ 2147483646 w 912"/>
                <a:gd name="T49" fmla="*/ 2147483646 h 772"/>
                <a:gd name="T50" fmla="*/ 2147483646 w 912"/>
                <a:gd name="T51" fmla="*/ 2147483646 h 772"/>
                <a:gd name="T52" fmla="*/ 2147483646 w 912"/>
                <a:gd name="T53" fmla="*/ 2147483646 h 772"/>
                <a:gd name="T54" fmla="*/ 2147483646 w 912"/>
                <a:gd name="T55" fmla="*/ 2147483646 h 772"/>
                <a:gd name="T56" fmla="*/ 2147483646 w 912"/>
                <a:gd name="T57" fmla="*/ 2147483646 h 772"/>
                <a:gd name="T58" fmla="*/ 2147483646 w 912"/>
                <a:gd name="T59" fmla="*/ 2147483646 h 772"/>
                <a:gd name="T60" fmla="*/ 2147483646 w 912"/>
                <a:gd name="T61" fmla="*/ 2147483646 h 772"/>
                <a:gd name="T62" fmla="*/ 2147483646 w 912"/>
                <a:gd name="T63" fmla="*/ 2147483646 h 772"/>
                <a:gd name="T64" fmla="*/ 2147483646 w 912"/>
                <a:gd name="T65" fmla="*/ 2147483646 h 772"/>
                <a:gd name="T66" fmla="*/ 2147483646 w 912"/>
                <a:gd name="T67" fmla="*/ 2147483646 h 772"/>
                <a:gd name="T68" fmla="*/ 2147483646 w 912"/>
                <a:gd name="T69" fmla="*/ 2147483646 h 772"/>
                <a:gd name="T70" fmla="*/ 2147483646 w 912"/>
                <a:gd name="T71" fmla="*/ 2147483646 h 772"/>
                <a:gd name="T72" fmla="*/ 2147483646 w 912"/>
                <a:gd name="T73" fmla="*/ 2147483646 h 772"/>
                <a:gd name="T74" fmla="*/ 2147483646 w 912"/>
                <a:gd name="T75" fmla="*/ 2147483646 h 772"/>
                <a:gd name="T76" fmla="*/ 2147483646 w 912"/>
                <a:gd name="T77" fmla="*/ 2147483646 h 772"/>
                <a:gd name="T78" fmla="*/ 2147483646 w 912"/>
                <a:gd name="T79" fmla="*/ 2147483646 h 772"/>
                <a:gd name="T80" fmla="*/ 2147483646 w 912"/>
                <a:gd name="T81" fmla="*/ 2147483646 h 772"/>
                <a:gd name="T82" fmla="*/ 2147483646 w 912"/>
                <a:gd name="T83" fmla="*/ 2147483646 h 772"/>
                <a:gd name="T84" fmla="*/ 2147483646 w 912"/>
                <a:gd name="T85" fmla="*/ 2147483646 h 772"/>
                <a:gd name="T86" fmla="*/ 2147483646 w 912"/>
                <a:gd name="T87" fmla="*/ 2147483646 h 772"/>
                <a:gd name="T88" fmla="*/ 2147483646 w 912"/>
                <a:gd name="T89" fmla="*/ 2147483646 h 772"/>
                <a:gd name="T90" fmla="*/ 2147483646 w 912"/>
                <a:gd name="T91" fmla="*/ 2147483646 h 772"/>
                <a:gd name="T92" fmla="*/ 2147483646 w 912"/>
                <a:gd name="T93" fmla="*/ 2147483646 h 772"/>
                <a:gd name="T94" fmla="*/ 2147483646 w 912"/>
                <a:gd name="T95" fmla="*/ 2147483646 h 772"/>
                <a:gd name="T96" fmla="*/ 2147483646 w 912"/>
                <a:gd name="T97" fmla="*/ 2147483646 h 772"/>
                <a:gd name="T98" fmla="*/ 2147483646 w 912"/>
                <a:gd name="T99" fmla="*/ 2147483646 h 772"/>
                <a:gd name="T100" fmla="*/ 2147483646 w 912"/>
                <a:gd name="T101" fmla="*/ 2147483646 h 772"/>
                <a:gd name="T102" fmla="*/ 2147483646 w 912"/>
                <a:gd name="T103" fmla="*/ 2147483646 h 772"/>
                <a:gd name="T104" fmla="*/ 2147483646 w 912"/>
                <a:gd name="T105" fmla="*/ 2147483646 h 772"/>
                <a:gd name="T106" fmla="*/ 2147483646 w 912"/>
                <a:gd name="T107" fmla="*/ 2147483646 h 772"/>
                <a:gd name="T108" fmla="*/ 2147483646 w 912"/>
                <a:gd name="T109" fmla="*/ 2147483646 h 772"/>
                <a:gd name="T110" fmla="*/ 2147483646 w 912"/>
                <a:gd name="T111" fmla="*/ 2147483646 h 7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912" h="772">
                  <a:moveTo>
                    <a:pt x="542" y="280"/>
                  </a:moveTo>
                  <a:lnTo>
                    <a:pt x="530" y="280"/>
                  </a:lnTo>
                  <a:lnTo>
                    <a:pt x="526" y="288"/>
                  </a:lnTo>
                  <a:lnTo>
                    <a:pt x="532" y="296"/>
                  </a:lnTo>
                  <a:lnTo>
                    <a:pt x="536" y="308"/>
                  </a:lnTo>
                  <a:lnTo>
                    <a:pt x="536" y="310"/>
                  </a:lnTo>
                  <a:lnTo>
                    <a:pt x="536" y="312"/>
                  </a:lnTo>
                  <a:lnTo>
                    <a:pt x="518" y="320"/>
                  </a:lnTo>
                  <a:lnTo>
                    <a:pt x="516" y="320"/>
                  </a:lnTo>
                  <a:lnTo>
                    <a:pt x="506" y="320"/>
                  </a:lnTo>
                  <a:lnTo>
                    <a:pt x="500" y="316"/>
                  </a:lnTo>
                  <a:lnTo>
                    <a:pt x="494" y="314"/>
                  </a:lnTo>
                  <a:lnTo>
                    <a:pt x="492" y="310"/>
                  </a:lnTo>
                  <a:lnTo>
                    <a:pt x="488" y="300"/>
                  </a:lnTo>
                  <a:lnTo>
                    <a:pt x="464" y="296"/>
                  </a:lnTo>
                  <a:lnTo>
                    <a:pt x="456" y="264"/>
                  </a:lnTo>
                  <a:lnTo>
                    <a:pt x="450" y="262"/>
                  </a:lnTo>
                  <a:lnTo>
                    <a:pt x="446" y="258"/>
                  </a:lnTo>
                  <a:lnTo>
                    <a:pt x="444" y="256"/>
                  </a:lnTo>
                  <a:lnTo>
                    <a:pt x="440" y="250"/>
                  </a:lnTo>
                  <a:lnTo>
                    <a:pt x="432" y="248"/>
                  </a:lnTo>
                  <a:lnTo>
                    <a:pt x="424" y="242"/>
                  </a:lnTo>
                  <a:lnTo>
                    <a:pt x="416" y="232"/>
                  </a:lnTo>
                  <a:lnTo>
                    <a:pt x="406" y="228"/>
                  </a:lnTo>
                  <a:lnTo>
                    <a:pt x="392" y="214"/>
                  </a:lnTo>
                  <a:lnTo>
                    <a:pt x="390" y="204"/>
                  </a:lnTo>
                  <a:lnTo>
                    <a:pt x="390" y="202"/>
                  </a:lnTo>
                  <a:lnTo>
                    <a:pt x="416" y="168"/>
                  </a:lnTo>
                  <a:lnTo>
                    <a:pt x="416" y="164"/>
                  </a:lnTo>
                  <a:lnTo>
                    <a:pt x="416" y="162"/>
                  </a:lnTo>
                  <a:lnTo>
                    <a:pt x="412" y="152"/>
                  </a:lnTo>
                  <a:lnTo>
                    <a:pt x="398" y="156"/>
                  </a:lnTo>
                  <a:lnTo>
                    <a:pt x="396" y="156"/>
                  </a:lnTo>
                  <a:lnTo>
                    <a:pt x="396" y="158"/>
                  </a:lnTo>
                  <a:lnTo>
                    <a:pt x="360" y="160"/>
                  </a:lnTo>
                  <a:lnTo>
                    <a:pt x="348" y="164"/>
                  </a:lnTo>
                  <a:lnTo>
                    <a:pt x="342" y="168"/>
                  </a:lnTo>
                  <a:lnTo>
                    <a:pt x="340" y="172"/>
                  </a:lnTo>
                  <a:lnTo>
                    <a:pt x="334" y="178"/>
                  </a:lnTo>
                  <a:lnTo>
                    <a:pt x="330" y="178"/>
                  </a:lnTo>
                  <a:lnTo>
                    <a:pt x="324" y="178"/>
                  </a:lnTo>
                  <a:lnTo>
                    <a:pt x="324" y="176"/>
                  </a:lnTo>
                  <a:lnTo>
                    <a:pt x="312" y="168"/>
                  </a:lnTo>
                  <a:lnTo>
                    <a:pt x="312" y="148"/>
                  </a:lnTo>
                  <a:lnTo>
                    <a:pt x="304" y="142"/>
                  </a:lnTo>
                  <a:lnTo>
                    <a:pt x="300" y="134"/>
                  </a:lnTo>
                  <a:lnTo>
                    <a:pt x="296" y="116"/>
                  </a:lnTo>
                  <a:lnTo>
                    <a:pt x="288" y="108"/>
                  </a:lnTo>
                  <a:lnTo>
                    <a:pt x="280" y="100"/>
                  </a:lnTo>
                  <a:lnTo>
                    <a:pt x="276" y="98"/>
                  </a:lnTo>
                  <a:lnTo>
                    <a:pt x="290" y="80"/>
                  </a:lnTo>
                  <a:lnTo>
                    <a:pt x="292" y="68"/>
                  </a:lnTo>
                  <a:lnTo>
                    <a:pt x="276" y="48"/>
                  </a:lnTo>
                  <a:lnTo>
                    <a:pt x="268" y="32"/>
                  </a:lnTo>
                  <a:lnTo>
                    <a:pt x="268" y="24"/>
                  </a:lnTo>
                  <a:lnTo>
                    <a:pt x="256" y="16"/>
                  </a:lnTo>
                  <a:lnTo>
                    <a:pt x="256" y="14"/>
                  </a:lnTo>
                  <a:lnTo>
                    <a:pt x="246" y="2"/>
                  </a:lnTo>
                  <a:lnTo>
                    <a:pt x="232" y="0"/>
                  </a:lnTo>
                  <a:lnTo>
                    <a:pt x="216" y="4"/>
                  </a:lnTo>
                  <a:lnTo>
                    <a:pt x="212" y="8"/>
                  </a:lnTo>
                  <a:lnTo>
                    <a:pt x="210" y="30"/>
                  </a:lnTo>
                  <a:lnTo>
                    <a:pt x="210" y="56"/>
                  </a:lnTo>
                  <a:lnTo>
                    <a:pt x="208" y="56"/>
                  </a:lnTo>
                  <a:lnTo>
                    <a:pt x="192" y="62"/>
                  </a:lnTo>
                  <a:lnTo>
                    <a:pt x="178" y="64"/>
                  </a:lnTo>
                  <a:lnTo>
                    <a:pt x="168" y="70"/>
                  </a:lnTo>
                  <a:lnTo>
                    <a:pt x="154" y="74"/>
                  </a:lnTo>
                  <a:lnTo>
                    <a:pt x="152" y="76"/>
                  </a:lnTo>
                  <a:lnTo>
                    <a:pt x="124" y="68"/>
                  </a:lnTo>
                  <a:lnTo>
                    <a:pt x="114" y="80"/>
                  </a:lnTo>
                  <a:lnTo>
                    <a:pt x="108" y="86"/>
                  </a:lnTo>
                  <a:lnTo>
                    <a:pt x="98" y="88"/>
                  </a:lnTo>
                  <a:lnTo>
                    <a:pt x="82" y="102"/>
                  </a:lnTo>
                  <a:lnTo>
                    <a:pt x="72" y="116"/>
                  </a:lnTo>
                  <a:lnTo>
                    <a:pt x="72" y="118"/>
                  </a:lnTo>
                  <a:lnTo>
                    <a:pt x="66" y="128"/>
                  </a:lnTo>
                  <a:lnTo>
                    <a:pt x="60" y="132"/>
                  </a:lnTo>
                  <a:lnTo>
                    <a:pt x="50" y="144"/>
                  </a:lnTo>
                  <a:lnTo>
                    <a:pt x="50" y="146"/>
                  </a:lnTo>
                  <a:lnTo>
                    <a:pt x="44" y="150"/>
                  </a:lnTo>
                  <a:lnTo>
                    <a:pt x="32" y="152"/>
                  </a:lnTo>
                  <a:lnTo>
                    <a:pt x="12" y="152"/>
                  </a:lnTo>
                  <a:lnTo>
                    <a:pt x="8" y="158"/>
                  </a:lnTo>
                  <a:lnTo>
                    <a:pt x="0" y="172"/>
                  </a:lnTo>
                  <a:lnTo>
                    <a:pt x="4" y="184"/>
                  </a:lnTo>
                  <a:lnTo>
                    <a:pt x="2" y="216"/>
                  </a:lnTo>
                  <a:lnTo>
                    <a:pt x="8" y="224"/>
                  </a:lnTo>
                  <a:lnTo>
                    <a:pt x="8" y="226"/>
                  </a:lnTo>
                  <a:lnTo>
                    <a:pt x="10" y="232"/>
                  </a:lnTo>
                  <a:lnTo>
                    <a:pt x="22" y="232"/>
                  </a:lnTo>
                  <a:lnTo>
                    <a:pt x="40" y="236"/>
                  </a:lnTo>
                  <a:lnTo>
                    <a:pt x="66" y="238"/>
                  </a:lnTo>
                  <a:lnTo>
                    <a:pt x="76" y="236"/>
                  </a:lnTo>
                  <a:lnTo>
                    <a:pt x="78" y="236"/>
                  </a:lnTo>
                  <a:lnTo>
                    <a:pt x="80" y="236"/>
                  </a:lnTo>
                  <a:lnTo>
                    <a:pt x="100" y="244"/>
                  </a:lnTo>
                  <a:lnTo>
                    <a:pt x="102" y="244"/>
                  </a:lnTo>
                  <a:lnTo>
                    <a:pt x="112" y="254"/>
                  </a:lnTo>
                  <a:lnTo>
                    <a:pt x="136" y="262"/>
                  </a:lnTo>
                  <a:lnTo>
                    <a:pt x="138" y="262"/>
                  </a:lnTo>
                  <a:lnTo>
                    <a:pt x="154" y="272"/>
                  </a:lnTo>
                  <a:lnTo>
                    <a:pt x="192" y="308"/>
                  </a:lnTo>
                  <a:lnTo>
                    <a:pt x="210" y="316"/>
                  </a:lnTo>
                  <a:lnTo>
                    <a:pt x="218" y="312"/>
                  </a:lnTo>
                  <a:lnTo>
                    <a:pt x="224" y="300"/>
                  </a:lnTo>
                  <a:lnTo>
                    <a:pt x="220" y="278"/>
                  </a:lnTo>
                  <a:lnTo>
                    <a:pt x="222" y="274"/>
                  </a:lnTo>
                  <a:lnTo>
                    <a:pt x="224" y="270"/>
                  </a:lnTo>
                  <a:lnTo>
                    <a:pt x="236" y="264"/>
                  </a:lnTo>
                  <a:lnTo>
                    <a:pt x="236" y="262"/>
                  </a:lnTo>
                  <a:lnTo>
                    <a:pt x="286" y="292"/>
                  </a:lnTo>
                  <a:lnTo>
                    <a:pt x="292" y="290"/>
                  </a:lnTo>
                  <a:lnTo>
                    <a:pt x="302" y="284"/>
                  </a:lnTo>
                  <a:lnTo>
                    <a:pt x="304" y="284"/>
                  </a:lnTo>
                  <a:lnTo>
                    <a:pt x="310" y="284"/>
                  </a:lnTo>
                  <a:lnTo>
                    <a:pt x="320" y="276"/>
                  </a:lnTo>
                  <a:lnTo>
                    <a:pt x="322" y="276"/>
                  </a:lnTo>
                  <a:lnTo>
                    <a:pt x="324" y="276"/>
                  </a:lnTo>
                  <a:lnTo>
                    <a:pt x="352" y="296"/>
                  </a:lnTo>
                  <a:lnTo>
                    <a:pt x="354" y="298"/>
                  </a:lnTo>
                  <a:lnTo>
                    <a:pt x="372" y="312"/>
                  </a:lnTo>
                  <a:lnTo>
                    <a:pt x="380" y="320"/>
                  </a:lnTo>
                  <a:lnTo>
                    <a:pt x="388" y="330"/>
                  </a:lnTo>
                  <a:lnTo>
                    <a:pt x="398" y="340"/>
                  </a:lnTo>
                  <a:lnTo>
                    <a:pt x="404" y="338"/>
                  </a:lnTo>
                  <a:lnTo>
                    <a:pt x="412" y="324"/>
                  </a:lnTo>
                  <a:lnTo>
                    <a:pt x="430" y="336"/>
                  </a:lnTo>
                  <a:lnTo>
                    <a:pt x="432" y="336"/>
                  </a:lnTo>
                  <a:lnTo>
                    <a:pt x="444" y="352"/>
                  </a:lnTo>
                  <a:lnTo>
                    <a:pt x="480" y="380"/>
                  </a:lnTo>
                  <a:lnTo>
                    <a:pt x="492" y="392"/>
                  </a:lnTo>
                  <a:lnTo>
                    <a:pt x="522" y="382"/>
                  </a:lnTo>
                  <a:lnTo>
                    <a:pt x="524" y="406"/>
                  </a:lnTo>
                  <a:lnTo>
                    <a:pt x="538" y="420"/>
                  </a:lnTo>
                  <a:lnTo>
                    <a:pt x="548" y="436"/>
                  </a:lnTo>
                  <a:lnTo>
                    <a:pt x="548" y="438"/>
                  </a:lnTo>
                  <a:lnTo>
                    <a:pt x="548" y="440"/>
                  </a:lnTo>
                  <a:lnTo>
                    <a:pt x="560" y="494"/>
                  </a:lnTo>
                  <a:lnTo>
                    <a:pt x="572" y="516"/>
                  </a:lnTo>
                  <a:lnTo>
                    <a:pt x="556" y="558"/>
                  </a:lnTo>
                  <a:lnTo>
                    <a:pt x="556" y="560"/>
                  </a:lnTo>
                  <a:lnTo>
                    <a:pt x="544" y="564"/>
                  </a:lnTo>
                  <a:lnTo>
                    <a:pt x="544" y="576"/>
                  </a:lnTo>
                  <a:lnTo>
                    <a:pt x="542" y="576"/>
                  </a:lnTo>
                  <a:lnTo>
                    <a:pt x="528" y="598"/>
                  </a:lnTo>
                  <a:lnTo>
                    <a:pt x="508" y="600"/>
                  </a:lnTo>
                  <a:lnTo>
                    <a:pt x="488" y="616"/>
                  </a:lnTo>
                  <a:lnTo>
                    <a:pt x="494" y="620"/>
                  </a:lnTo>
                  <a:lnTo>
                    <a:pt x="500" y="622"/>
                  </a:lnTo>
                  <a:lnTo>
                    <a:pt x="504" y="626"/>
                  </a:lnTo>
                  <a:lnTo>
                    <a:pt x="508" y="630"/>
                  </a:lnTo>
                  <a:lnTo>
                    <a:pt x="508" y="634"/>
                  </a:lnTo>
                  <a:lnTo>
                    <a:pt x="504" y="642"/>
                  </a:lnTo>
                  <a:lnTo>
                    <a:pt x="504" y="644"/>
                  </a:lnTo>
                  <a:lnTo>
                    <a:pt x="492" y="656"/>
                  </a:lnTo>
                  <a:lnTo>
                    <a:pt x="490" y="656"/>
                  </a:lnTo>
                  <a:lnTo>
                    <a:pt x="490" y="658"/>
                  </a:lnTo>
                  <a:lnTo>
                    <a:pt x="488" y="658"/>
                  </a:lnTo>
                  <a:lnTo>
                    <a:pt x="450" y="652"/>
                  </a:lnTo>
                  <a:lnTo>
                    <a:pt x="448" y="666"/>
                  </a:lnTo>
                  <a:lnTo>
                    <a:pt x="452" y="696"/>
                  </a:lnTo>
                  <a:lnTo>
                    <a:pt x="484" y="708"/>
                  </a:lnTo>
                  <a:lnTo>
                    <a:pt x="484" y="710"/>
                  </a:lnTo>
                  <a:lnTo>
                    <a:pt x="496" y="706"/>
                  </a:lnTo>
                  <a:lnTo>
                    <a:pt x="498" y="706"/>
                  </a:lnTo>
                  <a:lnTo>
                    <a:pt x="500" y="704"/>
                  </a:lnTo>
                  <a:lnTo>
                    <a:pt x="500" y="706"/>
                  </a:lnTo>
                  <a:lnTo>
                    <a:pt x="510" y="712"/>
                  </a:lnTo>
                  <a:lnTo>
                    <a:pt x="524" y="712"/>
                  </a:lnTo>
                  <a:lnTo>
                    <a:pt x="528" y="710"/>
                  </a:lnTo>
                  <a:lnTo>
                    <a:pt x="524" y="696"/>
                  </a:lnTo>
                  <a:lnTo>
                    <a:pt x="520" y="680"/>
                  </a:lnTo>
                  <a:lnTo>
                    <a:pt x="520" y="678"/>
                  </a:lnTo>
                  <a:lnTo>
                    <a:pt x="520" y="676"/>
                  </a:lnTo>
                  <a:lnTo>
                    <a:pt x="526" y="670"/>
                  </a:lnTo>
                  <a:lnTo>
                    <a:pt x="528" y="668"/>
                  </a:lnTo>
                  <a:lnTo>
                    <a:pt x="536" y="656"/>
                  </a:lnTo>
                  <a:lnTo>
                    <a:pt x="538" y="654"/>
                  </a:lnTo>
                  <a:lnTo>
                    <a:pt x="552" y="644"/>
                  </a:lnTo>
                  <a:lnTo>
                    <a:pt x="552" y="642"/>
                  </a:lnTo>
                  <a:lnTo>
                    <a:pt x="554" y="642"/>
                  </a:lnTo>
                  <a:lnTo>
                    <a:pt x="572" y="640"/>
                  </a:lnTo>
                  <a:lnTo>
                    <a:pt x="572" y="644"/>
                  </a:lnTo>
                  <a:lnTo>
                    <a:pt x="572" y="656"/>
                  </a:lnTo>
                  <a:lnTo>
                    <a:pt x="576" y="664"/>
                  </a:lnTo>
                  <a:lnTo>
                    <a:pt x="580" y="674"/>
                  </a:lnTo>
                  <a:lnTo>
                    <a:pt x="596" y="684"/>
                  </a:lnTo>
                  <a:lnTo>
                    <a:pt x="640" y="688"/>
                  </a:lnTo>
                  <a:lnTo>
                    <a:pt x="642" y="688"/>
                  </a:lnTo>
                  <a:lnTo>
                    <a:pt x="644" y="688"/>
                  </a:lnTo>
                  <a:lnTo>
                    <a:pt x="644" y="690"/>
                  </a:lnTo>
                  <a:lnTo>
                    <a:pt x="644" y="692"/>
                  </a:lnTo>
                  <a:lnTo>
                    <a:pt x="644" y="706"/>
                  </a:lnTo>
                  <a:lnTo>
                    <a:pt x="656" y="720"/>
                  </a:lnTo>
                  <a:lnTo>
                    <a:pt x="666" y="724"/>
                  </a:lnTo>
                  <a:lnTo>
                    <a:pt x="668" y="724"/>
                  </a:lnTo>
                  <a:lnTo>
                    <a:pt x="668" y="726"/>
                  </a:lnTo>
                  <a:lnTo>
                    <a:pt x="668" y="732"/>
                  </a:lnTo>
                  <a:lnTo>
                    <a:pt x="668" y="740"/>
                  </a:lnTo>
                  <a:lnTo>
                    <a:pt x="664" y="756"/>
                  </a:lnTo>
                  <a:lnTo>
                    <a:pt x="670" y="760"/>
                  </a:lnTo>
                  <a:lnTo>
                    <a:pt x="678" y="760"/>
                  </a:lnTo>
                  <a:lnTo>
                    <a:pt x="684" y="762"/>
                  </a:lnTo>
                  <a:lnTo>
                    <a:pt x="688" y="764"/>
                  </a:lnTo>
                  <a:lnTo>
                    <a:pt x="706" y="772"/>
                  </a:lnTo>
                  <a:lnTo>
                    <a:pt x="716" y="764"/>
                  </a:lnTo>
                  <a:lnTo>
                    <a:pt x="728" y="750"/>
                  </a:lnTo>
                  <a:lnTo>
                    <a:pt x="730" y="744"/>
                  </a:lnTo>
                  <a:lnTo>
                    <a:pt x="732" y="742"/>
                  </a:lnTo>
                  <a:lnTo>
                    <a:pt x="734" y="740"/>
                  </a:lnTo>
                  <a:lnTo>
                    <a:pt x="730" y="722"/>
                  </a:lnTo>
                  <a:lnTo>
                    <a:pt x="728" y="714"/>
                  </a:lnTo>
                  <a:lnTo>
                    <a:pt x="728" y="712"/>
                  </a:lnTo>
                  <a:lnTo>
                    <a:pt x="728" y="710"/>
                  </a:lnTo>
                  <a:lnTo>
                    <a:pt x="736" y="700"/>
                  </a:lnTo>
                  <a:lnTo>
                    <a:pt x="748" y="690"/>
                  </a:lnTo>
                  <a:lnTo>
                    <a:pt x="750" y="690"/>
                  </a:lnTo>
                  <a:lnTo>
                    <a:pt x="776" y="690"/>
                  </a:lnTo>
                  <a:lnTo>
                    <a:pt x="780" y="688"/>
                  </a:lnTo>
                  <a:lnTo>
                    <a:pt x="780" y="676"/>
                  </a:lnTo>
                  <a:lnTo>
                    <a:pt x="776" y="664"/>
                  </a:lnTo>
                  <a:lnTo>
                    <a:pt x="766" y="648"/>
                  </a:lnTo>
                  <a:lnTo>
                    <a:pt x="766" y="628"/>
                  </a:lnTo>
                  <a:lnTo>
                    <a:pt x="766" y="626"/>
                  </a:lnTo>
                  <a:lnTo>
                    <a:pt x="770" y="614"/>
                  </a:lnTo>
                  <a:lnTo>
                    <a:pt x="772" y="614"/>
                  </a:lnTo>
                  <a:lnTo>
                    <a:pt x="792" y="582"/>
                  </a:lnTo>
                  <a:lnTo>
                    <a:pt x="794" y="582"/>
                  </a:lnTo>
                  <a:lnTo>
                    <a:pt x="796" y="580"/>
                  </a:lnTo>
                  <a:lnTo>
                    <a:pt x="800" y="580"/>
                  </a:lnTo>
                  <a:lnTo>
                    <a:pt x="808" y="582"/>
                  </a:lnTo>
                  <a:lnTo>
                    <a:pt x="828" y="592"/>
                  </a:lnTo>
                  <a:lnTo>
                    <a:pt x="840" y="596"/>
                  </a:lnTo>
                  <a:lnTo>
                    <a:pt x="840" y="590"/>
                  </a:lnTo>
                  <a:lnTo>
                    <a:pt x="838" y="588"/>
                  </a:lnTo>
                  <a:lnTo>
                    <a:pt x="838" y="586"/>
                  </a:lnTo>
                  <a:lnTo>
                    <a:pt x="840" y="580"/>
                  </a:lnTo>
                  <a:lnTo>
                    <a:pt x="846" y="572"/>
                  </a:lnTo>
                  <a:lnTo>
                    <a:pt x="860" y="562"/>
                  </a:lnTo>
                  <a:lnTo>
                    <a:pt x="860" y="560"/>
                  </a:lnTo>
                  <a:lnTo>
                    <a:pt x="876" y="556"/>
                  </a:lnTo>
                  <a:lnTo>
                    <a:pt x="890" y="556"/>
                  </a:lnTo>
                  <a:lnTo>
                    <a:pt x="892" y="556"/>
                  </a:lnTo>
                  <a:lnTo>
                    <a:pt x="900" y="556"/>
                  </a:lnTo>
                  <a:lnTo>
                    <a:pt x="904" y="536"/>
                  </a:lnTo>
                  <a:lnTo>
                    <a:pt x="904" y="524"/>
                  </a:lnTo>
                  <a:lnTo>
                    <a:pt x="906" y="512"/>
                  </a:lnTo>
                  <a:lnTo>
                    <a:pt x="906" y="510"/>
                  </a:lnTo>
                  <a:lnTo>
                    <a:pt x="908" y="508"/>
                  </a:lnTo>
                  <a:lnTo>
                    <a:pt x="912" y="496"/>
                  </a:lnTo>
                  <a:lnTo>
                    <a:pt x="906" y="488"/>
                  </a:lnTo>
                  <a:lnTo>
                    <a:pt x="896" y="480"/>
                  </a:lnTo>
                  <a:lnTo>
                    <a:pt x="876" y="476"/>
                  </a:lnTo>
                  <a:lnTo>
                    <a:pt x="868" y="472"/>
                  </a:lnTo>
                  <a:lnTo>
                    <a:pt x="852" y="460"/>
                  </a:lnTo>
                  <a:lnTo>
                    <a:pt x="840" y="456"/>
                  </a:lnTo>
                  <a:lnTo>
                    <a:pt x="840" y="454"/>
                  </a:lnTo>
                  <a:lnTo>
                    <a:pt x="824" y="436"/>
                  </a:lnTo>
                  <a:lnTo>
                    <a:pt x="812" y="436"/>
                  </a:lnTo>
                  <a:lnTo>
                    <a:pt x="810" y="436"/>
                  </a:lnTo>
                  <a:lnTo>
                    <a:pt x="798" y="430"/>
                  </a:lnTo>
                  <a:lnTo>
                    <a:pt x="790" y="440"/>
                  </a:lnTo>
                  <a:lnTo>
                    <a:pt x="788" y="476"/>
                  </a:lnTo>
                  <a:lnTo>
                    <a:pt x="792" y="492"/>
                  </a:lnTo>
                  <a:lnTo>
                    <a:pt x="796" y="492"/>
                  </a:lnTo>
                  <a:lnTo>
                    <a:pt x="798" y="492"/>
                  </a:lnTo>
                  <a:lnTo>
                    <a:pt x="808" y="496"/>
                  </a:lnTo>
                  <a:lnTo>
                    <a:pt x="814" y="510"/>
                  </a:lnTo>
                  <a:lnTo>
                    <a:pt x="816" y="510"/>
                  </a:lnTo>
                  <a:lnTo>
                    <a:pt x="816" y="512"/>
                  </a:lnTo>
                  <a:lnTo>
                    <a:pt x="812" y="536"/>
                  </a:lnTo>
                  <a:lnTo>
                    <a:pt x="812" y="538"/>
                  </a:lnTo>
                  <a:lnTo>
                    <a:pt x="812" y="540"/>
                  </a:lnTo>
                  <a:lnTo>
                    <a:pt x="800" y="546"/>
                  </a:lnTo>
                  <a:lnTo>
                    <a:pt x="798" y="548"/>
                  </a:lnTo>
                  <a:lnTo>
                    <a:pt x="798" y="546"/>
                  </a:lnTo>
                  <a:lnTo>
                    <a:pt x="796" y="546"/>
                  </a:lnTo>
                  <a:lnTo>
                    <a:pt x="792" y="544"/>
                  </a:lnTo>
                  <a:lnTo>
                    <a:pt x="778" y="550"/>
                  </a:lnTo>
                  <a:lnTo>
                    <a:pt x="778" y="552"/>
                  </a:lnTo>
                  <a:lnTo>
                    <a:pt x="780" y="552"/>
                  </a:lnTo>
                  <a:lnTo>
                    <a:pt x="782" y="574"/>
                  </a:lnTo>
                  <a:lnTo>
                    <a:pt x="780" y="578"/>
                  </a:lnTo>
                  <a:lnTo>
                    <a:pt x="776" y="580"/>
                  </a:lnTo>
                  <a:lnTo>
                    <a:pt x="768" y="580"/>
                  </a:lnTo>
                  <a:lnTo>
                    <a:pt x="762" y="578"/>
                  </a:lnTo>
                  <a:lnTo>
                    <a:pt x="758" y="576"/>
                  </a:lnTo>
                  <a:lnTo>
                    <a:pt x="748" y="568"/>
                  </a:lnTo>
                  <a:lnTo>
                    <a:pt x="746" y="568"/>
                  </a:lnTo>
                  <a:lnTo>
                    <a:pt x="746" y="566"/>
                  </a:lnTo>
                  <a:lnTo>
                    <a:pt x="740" y="552"/>
                  </a:lnTo>
                  <a:lnTo>
                    <a:pt x="736" y="550"/>
                  </a:lnTo>
                  <a:lnTo>
                    <a:pt x="728" y="546"/>
                  </a:lnTo>
                  <a:lnTo>
                    <a:pt x="726" y="546"/>
                  </a:lnTo>
                  <a:lnTo>
                    <a:pt x="714" y="538"/>
                  </a:lnTo>
                  <a:lnTo>
                    <a:pt x="712" y="538"/>
                  </a:lnTo>
                  <a:lnTo>
                    <a:pt x="712" y="536"/>
                  </a:lnTo>
                  <a:lnTo>
                    <a:pt x="710" y="524"/>
                  </a:lnTo>
                  <a:lnTo>
                    <a:pt x="712" y="512"/>
                  </a:lnTo>
                  <a:lnTo>
                    <a:pt x="716" y="506"/>
                  </a:lnTo>
                  <a:lnTo>
                    <a:pt x="716" y="502"/>
                  </a:lnTo>
                  <a:lnTo>
                    <a:pt x="712" y="488"/>
                  </a:lnTo>
                  <a:lnTo>
                    <a:pt x="700" y="478"/>
                  </a:lnTo>
                  <a:lnTo>
                    <a:pt x="700" y="476"/>
                  </a:lnTo>
                  <a:lnTo>
                    <a:pt x="698" y="444"/>
                  </a:lnTo>
                  <a:lnTo>
                    <a:pt x="690" y="436"/>
                  </a:lnTo>
                  <a:lnTo>
                    <a:pt x="688" y="436"/>
                  </a:lnTo>
                  <a:lnTo>
                    <a:pt x="688" y="434"/>
                  </a:lnTo>
                  <a:lnTo>
                    <a:pt x="682" y="420"/>
                  </a:lnTo>
                  <a:lnTo>
                    <a:pt x="652" y="416"/>
                  </a:lnTo>
                  <a:lnTo>
                    <a:pt x="644" y="410"/>
                  </a:lnTo>
                  <a:lnTo>
                    <a:pt x="638" y="402"/>
                  </a:lnTo>
                  <a:lnTo>
                    <a:pt x="624" y="402"/>
                  </a:lnTo>
                  <a:lnTo>
                    <a:pt x="618" y="398"/>
                  </a:lnTo>
                  <a:lnTo>
                    <a:pt x="610" y="392"/>
                  </a:lnTo>
                  <a:lnTo>
                    <a:pt x="608" y="390"/>
                  </a:lnTo>
                  <a:lnTo>
                    <a:pt x="604" y="384"/>
                  </a:lnTo>
                  <a:lnTo>
                    <a:pt x="598" y="376"/>
                  </a:lnTo>
                  <a:lnTo>
                    <a:pt x="596" y="362"/>
                  </a:lnTo>
                  <a:lnTo>
                    <a:pt x="596" y="360"/>
                  </a:lnTo>
                  <a:lnTo>
                    <a:pt x="600" y="336"/>
                  </a:lnTo>
                  <a:lnTo>
                    <a:pt x="604" y="324"/>
                  </a:lnTo>
                  <a:lnTo>
                    <a:pt x="606" y="324"/>
                  </a:lnTo>
                  <a:lnTo>
                    <a:pt x="636" y="310"/>
                  </a:lnTo>
                  <a:lnTo>
                    <a:pt x="648" y="296"/>
                  </a:lnTo>
                  <a:lnTo>
                    <a:pt x="650" y="284"/>
                  </a:lnTo>
                  <a:lnTo>
                    <a:pt x="648" y="276"/>
                  </a:lnTo>
                  <a:lnTo>
                    <a:pt x="644" y="262"/>
                  </a:lnTo>
                  <a:lnTo>
                    <a:pt x="640" y="254"/>
                  </a:lnTo>
                  <a:lnTo>
                    <a:pt x="634" y="256"/>
                  </a:lnTo>
                  <a:lnTo>
                    <a:pt x="624" y="254"/>
                  </a:lnTo>
                  <a:lnTo>
                    <a:pt x="616" y="260"/>
                  </a:lnTo>
                  <a:lnTo>
                    <a:pt x="606" y="272"/>
                  </a:lnTo>
                  <a:lnTo>
                    <a:pt x="592" y="286"/>
                  </a:lnTo>
                  <a:lnTo>
                    <a:pt x="590" y="286"/>
                  </a:lnTo>
                  <a:lnTo>
                    <a:pt x="578" y="290"/>
                  </a:lnTo>
                  <a:lnTo>
                    <a:pt x="568" y="288"/>
                  </a:lnTo>
                  <a:lnTo>
                    <a:pt x="542" y="2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宁夏"/>
            <p:cNvSpPr>
              <a:spLocks/>
            </p:cNvSpPr>
            <p:nvPr/>
          </p:nvSpPr>
          <p:spPr bwMode="auto">
            <a:xfrm>
              <a:off x="4778375" y="3019425"/>
              <a:ext cx="336550" cy="555625"/>
            </a:xfrm>
            <a:custGeom>
              <a:avLst/>
              <a:gdLst>
                <a:gd name="T0" fmla="*/ 2147483646 w 184"/>
                <a:gd name="T1" fmla="*/ 2147483646 h 304"/>
                <a:gd name="T2" fmla="*/ 2147483646 w 184"/>
                <a:gd name="T3" fmla="*/ 2147483646 h 304"/>
                <a:gd name="T4" fmla="*/ 2147483646 w 184"/>
                <a:gd name="T5" fmla="*/ 2147483646 h 304"/>
                <a:gd name="T6" fmla="*/ 2147483646 w 184"/>
                <a:gd name="T7" fmla="*/ 2147483646 h 304"/>
                <a:gd name="T8" fmla="*/ 2147483646 w 184"/>
                <a:gd name="T9" fmla="*/ 2147483646 h 304"/>
                <a:gd name="T10" fmla="*/ 2147483646 w 184"/>
                <a:gd name="T11" fmla="*/ 2147483646 h 304"/>
                <a:gd name="T12" fmla="*/ 2147483646 w 184"/>
                <a:gd name="T13" fmla="*/ 2147483646 h 304"/>
                <a:gd name="T14" fmla="*/ 2147483646 w 184"/>
                <a:gd name="T15" fmla="*/ 2147483646 h 304"/>
                <a:gd name="T16" fmla="*/ 2147483646 w 184"/>
                <a:gd name="T17" fmla="*/ 2147483646 h 304"/>
                <a:gd name="T18" fmla="*/ 2147483646 w 184"/>
                <a:gd name="T19" fmla="*/ 2147483646 h 304"/>
                <a:gd name="T20" fmla="*/ 2147483646 w 184"/>
                <a:gd name="T21" fmla="*/ 2147483646 h 304"/>
                <a:gd name="T22" fmla="*/ 2147483646 w 184"/>
                <a:gd name="T23" fmla="*/ 2147483646 h 304"/>
                <a:gd name="T24" fmla="*/ 2147483646 w 184"/>
                <a:gd name="T25" fmla="*/ 2147483646 h 304"/>
                <a:gd name="T26" fmla="*/ 2147483646 w 184"/>
                <a:gd name="T27" fmla="*/ 2147483646 h 304"/>
                <a:gd name="T28" fmla="*/ 2147483646 w 184"/>
                <a:gd name="T29" fmla="*/ 2147483646 h 304"/>
                <a:gd name="T30" fmla="*/ 2147483646 w 184"/>
                <a:gd name="T31" fmla="*/ 2147483646 h 304"/>
                <a:gd name="T32" fmla="*/ 2147483646 w 184"/>
                <a:gd name="T33" fmla="*/ 2147483646 h 304"/>
                <a:gd name="T34" fmla="*/ 2147483646 w 184"/>
                <a:gd name="T35" fmla="*/ 2147483646 h 304"/>
                <a:gd name="T36" fmla="*/ 2147483646 w 184"/>
                <a:gd name="T37" fmla="*/ 2147483646 h 304"/>
                <a:gd name="T38" fmla="*/ 2147483646 w 184"/>
                <a:gd name="T39" fmla="*/ 2147483646 h 304"/>
                <a:gd name="T40" fmla="*/ 2147483646 w 184"/>
                <a:gd name="T41" fmla="*/ 2147483646 h 304"/>
                <a:gd name="T42" fmla="*/ 2147483646 w 184"/>
                <a:gd name="T43" fmla="*/ 2147483646 h 304"/>
                <a:gd name="T44" fmla="*/ 2147483646 w 184"/>
                <a:gd name="T45" fmla="*/ 2147483646 h 304"/>
                <a:gd name="T46" fmla="*/ 2147483646 w 184"/>
                <a:gd name="T47" fmla="*/ 2147483646 h 304"/>
                <a:gd name="T48" fmla="*/ 2147483646 w 184"/>
                <a:gd name="T49" fmla="*/ 2147483646 h 304"/>
                <a:gd name="T50" fmla="*/ 2147483646 w 184"/>
                <a:gd name="T51" fmla="*/ 2147483646 h 304"/>
                <a:gd name="T52" fmla="*/ 2147483646 w 184"/>
                <a:gd name="T53" fmla="*/ 2147483646 h 304"/>
                <a:gd name="T54" fmla="*/ 2147483646 w 184"/>
                <a:gd name="T55" fmla="*/ 2147483646 h 304"/>
                <a:gd name="T56" fmla="*/ 2147483646 w 184"/>
                <a:gd name="T57" fmla="*/ 2147483646 h 304"/>
                <a:gd name="T58" fmla="*/ 2147483646 w 184"/>
                <a:gd name="T59" fmla="*/ 2147483646 h 304"/>
                <a:gd name="T60" fmla="*/ 2147483646 w 184"/>
                <a:gd name="T61" fmla="*/ 2147483646 h 304"/>
                <a:gd name="T62" fmla="*/ 2147483646 w 184"/>
                <a:gd name="T63" fmla="*/ 2147483646 h 304"/>
                <a:gd name="T64" fmla="*/ 2147483646 w 184"/>
                <a:gd name="T65" fmla="*/ 2147483646 h 304"/>
                <a:gd name="T66" fmla="*/ 2147483646 w 184"/>
                <a:gd name="T67" fmla="*/ 2147483646 h 304"/>
                <a:gd name="T68" fmla="*/ 2147483646 w 184"/>
                <a:gd name="T69" fmla="*/ 2147483646 h 304"/>
                <a:gd name="T70" fmla="*/ 2147483646 w 184"/>
                <a:gd name="T71" fmla="*/ 2147483646 h 304"/>
                <a:gd name="T72" fmla="*/ 2147483646 w 184"/>
                <a:gd name="T73" fmla="*/ 2147483646 h 304"/>
                <a:gd name="T74" fmla="*/ 2147483646 w 184"/>
                <a:gd name="T75" fmla="*/ 2147483646 h 304"/>
                <a:gd name="T76" fmla="*/ 2147483646 w 184"/>
                <a:gd name="T77" fmla="*/ 2147483646 h 304"/>
                <a:gd name="T78" fmla="*/ 2147483646 w 184"/>
                <a:gd name="T79" fmla="*/ 2147483646 h 304"/>
                <a:gd name="T80" fmla="*/ 2147483646 w 184"/>
                <a:gd name="T81" fmla="*/ 2147483646 h 304"/>
                <a:gd name="T82" fmla="*/ 2147483646 w 184"/>
                <a:gd name="T83" fmla="*/ 2147483646 h 304"/>
                <a:gd name="T84" fmla="*/ 2147483646 w 184"/>
                <a:gd name="T85" fmla="*/ 2147483646 h 304"/>
                <a:gd name="T86" fmla="*/ 2147483646 w 184"/>
                <a:gd name="T87" fmla="*/ 2147483646 h 304"/>
                <a:gd name="T88" fmla="*/ 2147483646 w 184"/>
                <a:gd name="T89" fmla="*/ 2147483646 h 304"/>
                <a:gd name="T90" fmla="*/ 2147483646 w 184"/>
                <a:gd name="T91" fmla="*/ 2147483646 h 304"/>
                <a:gd name="T92" fmla="*/ 2147483646 w 184"/>
                <a:gd name="T93" fmla="*/ 2147483646 h 304"/>
                <a:gd name="T94" fmla="*/ 2147483646 w 184"/>
                <a:gd name="T95" fmla="*/ 2147483646 h 304"/>
                <a:gd name="T96" fmla="*/ 2147483646 w 184"/>
                <a:gd name="T97" fmla="*/ 2147483646 h 304"/>
                <a:gd name="T98" fmla="*/ 2147483646 w 184"/>
                <a:gd name="T99" fmla="*/ 0 h 30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84" h="304">
                  <a:moveTo>
                    <a:pt x="108" y="18"/>
                  </a:moveTo>
                  <a:lnTo>
                    <a:pt x="92" y="58"/>
                  </a:lnTo>
                  <a:lnTo>
                    <a:pt x="92" y="84"/>
                  </a:lnTo>
                  <a:lnTo>
                    <a:pt x="92" y="86"/>
                  </a:lnTo>
                  <a:lnTo>
                    <a:pt x="84" y="100"/>
                  </a:lnTo>
                  <a:lnTo>
                    <a:pt x="84" y="108"/>
                  </a:lnTo>
                  <a:lnTo>
                    <a:pt x="84" y="112"/>
                  </a:lnTo>
                  <a:lnTo>
                    <a:pt x="82" y="116"/>
                  </a:lnTo>
                  <a:lnTo>
                    <a:pt x="80" y="120"/>
                  </a:lnTo>
                  <a:lnTo>
                    <a:pt x="76" y="122"/>
                  </a:lnTo>
                  <a:lnTo>
                    <a:pt x="76" y="124"/>
                  </a:lnTo>
                  <a:lnTo>
                    <a:pt x="74" y="124"/>
                  </a:lnTo>
                  <a:lnTo>
                    <a:pt x="74" y="122"/>
                  </a:lnTo>
                  <a:lnTo>
                    <a:pt x="54" y="120"/>
                  </a:lnTo>
                  <a:lnTo>
                    <a:pt x="44" y="130"/>
                  </a:lnTo>
                  <a:lnTo>
                    <a:pt x="12" y="134"/>
                  </a:lnTo>
                  <a:lnTo>
                    <a:pt x="0" y="134"/>
                  </a:lnTo>
                  <a:lnTo>
                    <a:pt x="8" y="140"/>
                  </a:lnTo>
                  <a:lnTo>
                    <a:pt x="36" y="144"/>
                  </a:lnTo>
                  <a:lnTo>
                    <a:pt x="38" y="144"/>
                  </a:lnTo>
                  <a:lnTo>
                    <a:pt x="40" y="144"/>
                  </a:lnTo>
                  <a:lnTo>
                    <a:pt x="48" y="162"/>
                  </a:lnTo>
                  <a:lnTo>
                    <a:pt x="56" y="168"/>
                  </a:lnTo>
                  <a:lnTo>
                    <a:pt x="60" y="174"/>
                  </a:lnTo>
                  <a:lnTo>
                    <a:pt x="60" y="184"/>
                  </a:lnTo>
                  <a:lnTo>
                    <a:pt x="60" y="206"/>
                  </a:lnTo>
                  <a:lnTo>
                    <a:pt x="70" y="216"/>
                  </a:lnTo>
                  <a:lnTo>
                    <a:pt x="72" y="216"/>
                  </a:lnTo>
                  <a:lnTo>
                    <a:pt x="76" y="232"/>
                  </a:lnTo>
                  <a:lnTo>
                    <a:pt x="76" y="240"/>
                  </a:lnTo>
                  <a:lnTo>
                    <a:pt x="72" y="248"/>
                  </a:lnTo>
                  <a:lnTo>
                    <a:pt x="70" y="256"/>
                  </a:lnTo>
                  <a:lnTo>
                    <a:pt x="72" y="264"/>
                  </a:lnTo>
                  <a:lnTo>
                    <a:pt x="82" y="270"/>
                  </a:lnTo>
                  <a:lnTo>
                    <a:pt x="94" y="276"/>
                  </a:lnTo>
                  <a:lnTo>
                    <a:pt x="100" y="280"/>
                  </a:lnTo>
                  <a:lnTo>
                    <a:pt x="106" y="292"/>
                  </a:lnTo>
                  <a:lnTo>
                    <a:pt x="114" y="298"/>
                  </a:lnTo>
                  <a:lnTo>
                    <a:pt x="116" y="302"/>
                  </a:lnTo>
                  <a:lnTo>
                    <a:pt x="124" y="304"/>
                  </a:lnTo>
                  <a:lnTo>
                    <a:pt x="122" y="288"/>
                  </a:lnTo>
                  <a:lnTo>
                    <a:pt x="122" y="282"/>
                  </a:lnTo>
                  <a:lnTo>
                    <a:pt x="122" y="278"/>
                  </a:lnTo>
                  <a:lnTo>
                    <a:pt x="126" y="274"/>
                  </a:lnTo>
                  <a:lnTo>
                    <a:pt x="128" y="272"/>
                  </a:lnTo>
                  <a:lnTo>
                    <a:pt x="140" y="268"/>
                  </a:lnTo>
                  <a:lnTo>
                    <a:pt x="142" y="268"/>
                  </a:lnTo>
                  <a:lnTo>
                    <a:pt x="144" y="268"/>
                  </a:lnTo>
                  <a:lnTo>
                    <a:pt x="148" y="270"/>
                  </a:lnTo>
                  <a:lnTo>
                    <a:pt x="156" y="266"/>
                  </a:lnTo>
                  <a:lnTo>
                    <a:pt x="156" y="264"/>
                  </a:lnTo>
                  <a:lnTo>
                    <a:pt x="158" y="244"/>
                  </a:lnTo>
                  <a:lnTo>
                    <a:pt x="154" y="236"/>
                  </a:lnTo>
                  <a:lnTo>
                    <a:pt x="148" y="232"/>
                  </a:lnTo>
                  <a:lnTo>
                    <a:pt x="140" y="232"/>
                  </a:lnTo>
                  <a:lnTo>
                    <a:pt x="138" y="232"/>
                  </a:lnTo>
                  <a:lnTo>
                    <a:pt x="136" y="230"/>
                  </a:lnTo>
                  <a:lnTo>
                    <a:pt x="132" y="210"/>
                  </a:lnTo>
                  <a:lnTo>
                    <a:pt x="134" y="168"/>
                  </a:lnTo>
                  <a:lnTo>
                    <a:pt x="136" y="168"/>
                  </a:lnTo>
                  <a:lnTo>
                    <a:pt x="148" y="150"/>
                  </a:lnTo>
                  <a:lnTo>
                    <a:pt x="164" y="160"/>
                  </a:lnTo>
                  <a:lnTo>
                    <a:pt x="176" y="160"/>
                  </a:lnTo>
                  <a:lnTo>
                    <a:pt x="184" y="108"/>
                  </a:lnTo>
                  <a:lnTo>
                    <a:pt x="180" y="100"/>
                  </a:lnTo>
                  <a:lnTo>
                    <a:pt x="174" y="96"/>
                  </a:lnTo>
                  <a:lnTo>
                    <a:pt x="168" y="96"/>
                  </a:lnTo>
                  <a:lnTo>
                    <a:pt x="166" y="96"/>
                  </a:lnTo>
                  <a:lnTo>
                    <a:pt x="154" y="98"/>
                  </a:lnTo>
                  <a:lnTo>
                    <a:pt x="152" y="96"/>
                  </a:lnTo>
                  <a:lnTo>
                    <a:pt x="144" y="84"/>
                  </a:lnTo>
                  <a:lnTo>
                    <a:pt x="142" y="84"/>
                  </a:lnTo>
                  <a:lnTo>
                    <a:pt x="142" y="64"/>
                  </a:lnTo>
                  <a:lnTo>
                    <a:pt x="146" y="52"/>
                  </a:lnTo>
                  <a:lnTo>
                    <a:pt x="148" y="48"/>
                  </a:lnTo>
                  <a:lnTo>
                    <a:pt x="150" y="42"/>
                  </a:lnTo>
                  <a:lnTo>
                    <a:pt x="152" y="36"/>
                  </a:lnTo>
                  <a:lnTo>
                    <a:pt x="156" y="32"/>
                  </a:lnTo>
                  <a:lnTo>
                    <a:pt x="156" y="20"/>
                  </a:lnTo>
                  <a:lnTo>
                    <a:pt x="144" y="8"/>
                  </a:lnTo>
                  <a:lnTo>
                    <a:pt x="128" y="0"/>
                  </a:lnTo>
                  <a:lnTo>
                    <a:pt x="10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新疆"/>
            <p:cNvSpPr>
              <a:spLocks/>
            </p:cNvSpPr>
            <p:nvPr/>
          </p:nvSpPr>
          <p:spPr bwMode="auto">
            <a:xfrm>
              <a:off x="1595438" y="1557338"/>
              <a:ext cx="2382837" cy="1801812"/>
            </a:xfrm>
            <a:custGeom>
              <a:avLst/>
              <a:gdLst>
                <a:gd name="T0" fmla="*/ 2147483646 w 1304"/>
                <a:gd name="T1" fmla="*/ 2147483646 h 986"/>
                <a:gd name="T2" fmla="*/ 2147483646 w 1304"/>
                <a:gd name="T3" fmla="*/ 2147483646 h 986"/>
                <a:gd name="T4" fmla="*/ 2147483646 w 1304"/>
                <a:gd name="T5" fmla="*/ 2147483646 h 986"/>
                <a:gd name="T6" fmla="*/ 2147483646 w 1304"/>
                <a:gd name="T7" fmla="*/ 2147483646 h 986"/>
                <a:gd name="T8" fmla="*/ 2147483646 w 1304"/>
                <a:gd name="T9" fmla="*/ 2147483646 h 986"/>
                <a:gd name="T10" fmla="*/ 2147483646 w 1304"/>
                <a:gd name="T11" fmla="*/ 2147483646 h 986"/>
                <a:gd name="T12" fmla="*/ 2147483646 w 1304"/>
                <a:gd name="T13" fmla="*/ 2147483646 h 986"/>
                <a:gd name="T14" fmla="*/ 2147483646 w 1304"/>
                <a:gd name="T15" fmla="*/ 2147483646 h 986"/>
                <a:gd name="T16" fmla="*/ 2147483646 w 1304"/>
                <a:gd name="T17" fmla="*/ 2147483646 h 986"/>
                <a:gd name="T18" fmla="*/ 2147483646 w 1304"/>
                <a:gd name="T19" fmla="*/ 2147483646 h 986"/>
                <a:gd name="T20" fmla="*/ 2147483646 w 1304"/>
                <a:gd name="T21" fmla="*/ 2147483646 h 986"/>
                <a:gd name="T22" fmla="*/ 2147483646 w 1304"/>
                <a:gd name="T23" fmla="*/ 2147483646 h 986"/>
                <a:gd name="T24" fmla="*/ 2147483646 w 1304"/>
                <a:gd name="T25" fmla="*/ 2147483646 h 986"/>
                <a:gd name="T26" fmla="*/ 2147483646 w 1304"/>
                <a:gd name="T27" fmla="*/ 2147483646 h 986"/>
                <a:gd name="T28" fmla="*/ 2147483646 w 1304"/>
                <a:gd name="T29" fmla="*/ 2147483646 h 986"/>
                <a:gd name="T30" fmla="*/ 2147483646 w 1304"/>
                <a:gd name="T31" fmla="*/ 2147483646 h 986"/>
                <a:gd name="T32" fmla="*/ 2147483646 w 1304"/>
                <a:gd name="T33" fmla="*/ 2147483646 h 986"/>
                <a:gd name="T34" fmla="*/ 2147483646 w 1304"/>
                <a:gd name="T35" fmla="*/ 2147483646 h 986"/>
                <a:gd name="T36" fmla="*/ 2147483646 w 1304"/>
                <a:gd name="T37" fmla="*/ 2147483646 h 986"/>
                <a:gd name="T38" fmla="*/ 2147483646 w 1304"/>
                <a:gd name="T39" fmla="*/ 2147483646 h 986"/>
                <a:gd name="T40" fmla="*/ 2147483646 w 1304"/>
                <a:gd name="T41" fmla="*/ 2147483646 h 986"/>
                <a:gd name="T42" fmla="*/ 2147483646 w 1304"/>
                <a:gd name="T43" fmla="*/ 2147483646 h 986"/>
                <a:gd name="T44" fmla="*/ 2147483646 w 1304"/>
                <a:gd name="T45" fmla="*/ 2147483646 h 986"/>
                <a:gd name="T46" fmla="*/ 2147483646 w 1304"/>
                <a:gd name="T47" fmla="*/ 2147483646 h 986"/>
                <a:gd name="T48" fmla="*/ 2147483646 w 1304"/>
                <a:gd name="T49" fmla="*/ 2147483646 h 986"/>
                <a:gd name="T50" fmla="*/ 2147483646 w 1304"/>
                <a:gd name="T51" fmla="*/ 2147483646 h 986"/>
                <a:gd name="T52" fmla="*/ 2147483646 w 1304"/>
                <a:gd name="T53" fmla="*/ 2147483646 h 986"/>
                <a:gd name="T54" fmla="*/ 2147483646 w 1304"/>
                <a:gd name="T55" fmla="*/ 2147483646 h 986"/>
                <a:gd name="T56" fmla="*/ 2147483646 w 1304"/>
                <a:gd name="T57" fmla="*/ 2147483646 h 986"/>
                <a:gd name="T58" fmla="*/ 2147483646 w 1304"/>
                <a:gd name="T59" fmla="*/ 2147483646 h 986"/>
                <a:gd name="T60" fmla="*/ 2147483646 w 1304"/>
                <a:gd name="T61" fmla="*/ 2147483646 h 986"/>
                <a:gd name="T62" fmla="*/ 2147483646 w 1304"/>
                <a:gd name="T63" fmla="*/ 2147483646 h 986"/>
                <a:gd name="T64" fmla="*/ 2147483646 w 1304"/>
                <a:gd name="T65" fmla="*/ 2147483646 h 986"/>
                <a:gd name="T66" fmla="*/ 2147483646 w 1304"/>
                <a:gd name="T67" fmla="*/ 2147483646 h 986"/>
                <a:gd name="T68" fmla="*/ 2147483646 w 1304"/>
                <a:gd name="T69" fmla="*/ 2147483646 h 986"/>
                <a:gd name="T70" fmla="*/ 2147483646 w 1304"/>
                <a:gd name="T71" fmla="*/ 2147483646 h 986"/>
                <a:gd name="T72" fmla="*/ 2147483646 w 1304"/>
                <a:gd name="T73" fmla="*/ 2147483646 h 986"/>
                <a:gd name="T74" fmla="*/ 2147483646 w 1304"/>
                <a:gd name="T75" fmla="*/ 2147483646 h 986"/>
                <a:gd name="T76" fmla="*/ 2147483646 w 1304"/>
                <a:gd name="T77" fmla="*/ 2147483646 h 986"/>
                <a:gd name="T78" fmla="*/ 2147483646 w 1304"/>
                <a:gd name="T79" fmla="*/ 2147483646 h 986"/>
                <a:gd name="T80" fmla="*/ 2147483646 w 1304"/>
                <a:gd name="T81" fmla="*/ 2147483646 h 986"/>
                <a:gd name="T82" fmla="*/ 2147483646 w 1304"/>
                <a:gd name="T83" fmla="*/ 2147483646 h 986"/>
                <a:gd name="T84" fmla="*/ 2147483646 w 1304"/>
                <a:gd name="T85" fmla="*/ 2147483646 h 986"/>
                <a:gd name="T86" fmla="*/ 2147483646 w 1304"/>
                <a:gd name="T87" fmla="*/ 2147483646 h 986"/>
                <a:gd name="T88" fmla="*/ 2147483646 w 1304"/>
                <a:gd name="T89" fmla="*/ 2147483646 h 986"/>
                <a:gd name="T90" fmla="*/ 2147483646 w 1304"/>
                <a:gd name="T91" fmla="*/ 2147483646 h 986"/>
                <a:gd name="T92" fmla="*/ 2147483646 w 1304"/>
                <a:gd name="T93" fmla="*/ 2147483646 h 986"/>
                <a:gd name="T94" fmla="*/ 2147483646 w 1304"/>
                <a:gd name="T95" fmla="*/ 2147483646 h 986"/>
                <a:gd name="T96" fmla="*/ 2147483646 w 1304"/>
                <a:gd name="T97" fmla="*/ 2147483646 h 986"/>
                <a:gd name="T98" fmla="*/ 2147483646 w 1304"/>
                <a:gd name="T99" fmla="*/ 2147483646 h 986"/>
                <a:gd name="T100" fmla="*/ 2147483646 w 1304"/>
                <a:gd name="T101" fmla="*/ 2147483646 h 986"/>
                <a:gd name="T102" fmla="*/ 2147483646 w 1304"/>
                <a:gd name="T103" fmla="*/ 2147483646 h 986"/>
                <a:gd name="T104" fmla="*/ 2147483646 w 1304"/>
                <a:gd name="T105" fmla="*/ 2147483646 h 986"/>
                <a:gd name="T106" fmla="*/ 2147483646 w 1304"/>
                <a:gd name="T107" fmla="*/ 2147483646 h 986"/>
                <a:gd name="T108" fmla="*/ 2147483646 w 1304"/>
                <a:gd name="T109" fmla="*/ 2147483646 h 986"/>
                <a:gd name="T110" fmla="*/ 2147483646 w 1304"/>
                <a:gd name="T111" fmla="*/ 2147483646 h 986"/>
                <a:gd name="T112" fmla="*/ 2147483646 w 1304"/>
                <a:gd name="T113" fmla="*/ 2147483646 h 986"/>
                <a:gd name="T114" fmla="*/ 2147483646 w 1304"/>
                <a:gd name="T115" fmla="*/ 2147483646 h 98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04" h="986">
                  <a:moveTo>
                    <a:pt x="1302" y="530"/>
                  </a:moveTo>
                  <a:lnTo>
                    <a:pt x="1304" y="530"/>
                  </a:lnTo>
                  <a:lnTo>
                    <a:pt x="1304" y="528"/>
                  </a:lnTo>
                  <a:lnTo>
                    <a:pt x="1278" y="456"/>
                  </a:lnTo>
                  <a:lnTo>
                    <a:pt x="1262" y="444"/>
                  </a:lnTo>
                  <a:lnTo>
                    <a:pt x="1262" y="442"/>
                  </a:lnTo>
                  <a:lnTo>
                    <a:pt x="1258" y="412"/>
                  </a:lnTo>
                  <a:lnTo>
                    <a:pt x="1226" y="408"/>
                  </a:lnTo>
                  <a:lnTo>
                    <a:pt x="1224" y="408"/>
                  </a:lnTo>
                  <a:lnTo>
                    <a:pt x="1222" y="408"/>
                  </a:lnTo>
                  <a:lnTo>
                    <a:pt x="1222" y="406"/>
                  </a:lnTo>
                  <a:lnTo>
                    <a:pt x="1222" y="404"/>
                  </a:lnTo>
                  <a:lnTo>
                    <a:pt x="1218" y="396"/>
                  </a:lnTo>
                  <a:lnTo>
                    <a:pt x="1212" y="386"/>
                  </a:lnTo>
                  <a:lnTo>
                    <a:pt x="1202" y="378"/>
                  </a:lnTo>
                  <a:lnTo>
                    <a:pt x="1192" y="368"/>
                  </a:lnTo>
                  <a:lnTo>
                    <a:pt x="1178" y="360"/>
                  </a:lnTo>
                  <a:lnTo>
                    <a:pt x="1166" y="354"/>
                  </a:lnTo>
                  <a:lnTo>
                    <a:pt x="1152" y="346"/>
                  </a:lnTo>
                  <a:lnTo>
                    <a:pt x="1140" y="340"/>
                  </a:lnTo>
                  <a:lnTo>
                    <a:pt x="1116" y="336"/>
                  </a:lnTo>
                  <a:lnTo>
                    <a:pt x="1084" y="334"/>
                  </a:lnTo>
                  <a:lnTo>
                    <a:pt x="1042" y="332"/>
                  </a:lnTo>
                  <a:lnTo>
                    <a:pt x="1040" y="332"/>
                  </a:lnTo>
                  <a:lnTo>
                    <a:pt x="1032" y="320"/>
                  </a:lnTo>
                  <a:lnTo>
                    <a:pt x="1028" y="310"/>
                  </a:lnTo>
                  <a:lnTo>
                    <a:pt x="1026" y="300"/>
                  </a:lnTo>
                  <a:lnTo>
                    <a:pt x="1028" y="288"/>
                  </a:lnTo>
                  <a:lnTo>
                    <a:pt x="1034" y="272"/>
                  </a:lnTo>
                  <a:lnTo>
                    <a:pt x="1044" y="246"/>
                  </a:lnTo>
                  <a:lnTo>
                    <a:pt x="1058" y="214"/>
                  </a:lnTo>
                  <a:lnTo>
                    <a:pt x="1048" y="180"/>
                  </a:lnTo>
                  <a:lnTo>
                    <a:pt x="1036" y="124"/>
                  </a:lnTo>
                  <a:lnTo>
                    <a:pt x="1032" y="118"/>
                  </a:lnTo>
                  <a:lnTo>
                    <a:pt x="1024" y="112"/>
                  </a:lnTo>
                  <a:lnTo>
                    <a:pt x="1012" y="106"/>
                  </a:lnTo>
                  <a:lnTo>
                    <a:pt x="996" y="100"/>
                  </a:lnTo>
                  <a:lnTo>
                    <a:pt x="990" y="98"/>
                  </a:lnTo>
                  <a:lnTo>
                    <a:pt x="982" y="94"/>
                  </a:lnTo>
                  <a:lnTo>
                    <a:pt x="976" y="90"/>
                  </a:lnTo>
                  <a:lnTo>
                    <a:pt x="970" y="86"/>
                  </a:lnTo>
                  <a:lnTo>
                    <a:pt x="966" y="80"/>
                  </a:lnTo>
                  <a:lnTo>
                    <a:pt x="964" y="74"/>
                  </a:lnTo>
                  <a:lnTo>
                    <a:pt x="960" y="68"/>
                  </a:lnTo>
                  <a:lnTo>
                    <a:pt x="954" y="60"/>
                  </a:lnTo>
                  <a:lnTo>
                    <a:pt x="948" y="54"/>
                  </a:lnTo>
                  <a:lnTo>
                    <a:pt x="940" y="50"/>
                  </a:lnTo>
                  <a:lnTo>
                    <a:pt x="938" y="50"/>
                  </a:lnTo>
                  <a:lnTo>
                    <a:pt x="938" y="48"/>
                  </a:lnTo>
                  <a:lnTo>
                    <a:pt x="928" y="0"/>
                  </a:lnTo>
                  <a:lnTo>
                    <a:pt x="890" y="4"/>
                  </a:lnTo>
                  <a:lnTo>
                    <a:pt x="886" y="14"/>
                  </a:lnTo>
                  <a:lnTo>
                    <a:pt x="882" y="24"/>
                  </a:lnTo>
                  <a:lnTo>
                    <a:pt x="878" y="32"/>
                  </a:lnTo>
                  <a:lnTo>
                    <a:pt x="876" y="36"/>
                  </a:lnTo>
                  <a:lnTo>
                    <a:pt x="870" y="38"/>
                  </a:lnTo>
                  <a:lnTo>
                    <a:pt x="846" y="46"/>
                  </a:lnTo>
                  <a:lnTo>
                    <a:pt x="828" y="56"/>
                  </a:lnTo>
                  <a:lnTo>
                    <a:pt x="822" y="60"/>
                  </a:lnTo>
                  <a:lnTo>
                    <a:pt x="816" y="66"/>
                  </a:lnTo>
                  <a:lnTo>
                    <a:pt x="814" y="74"/>
                  </a:lnTo>
                  <a:lnTo>
                    <a:pt x="810" y="92"/>
                  </a:lnTo>
                  <a:lnTo>
                    <a:pt x="806" y="110"/>
                  </a:lnTo>
                  <a:lnTo>
                    <a:pt x="802" y="122"/>
                  </a:lnTo>
                  <a:lnTo>
                    <a:pt x="798" y="130"/>
                  </a:lnTo>
                  <a:lnTo>
                    <a:pt x="792" y="136"/>
                  </a:lnTo>
                  <a:lnTo>
                    <a:pt x="786" y="142"/>
                  </a:lnTo>
                  <a:lnTo>
                    <a:pt x="778" y="144"/>
                  </a:lnTo>
                  <a:lnTo>
                    <a:pt x="770" y="146"/>
                  </a:lnTo>
                  <a:lnTo>
                    <a:pt x="760" y="146"/>
                  </a:lnTo>
                  <a:lnTo>
                    <a:pt x="750" y="144"/>
                  </a:lnTo>
                  <a:lnTo>
                    <a:pt x="738" y="140"/>
                  </a:lnTo>
                  <a:lnTo>
                    <a:pt x="724" y="134"/>
                  </a:lnTo>
                  <a:lnTo>
                    <a:pt x="708" y="126"/>
                  </a:lnTo>
                  <a:lnTo>
                    <a:pt x="674" y="104"/>
                  </a:lnTo>
                  <a:lnTo>
                    <a:pt x="608" y="188"/>
                  </a:lnTo>
                  <a:lnTo>
                    <a:pt x="616" y="224"/>
                  </a:lnTo>
                  <a:lnTo>
                    <a:pt x="618" y="224"/>
                  </a:lnTo>
                  <a:lnTo>
                    <a:pt x="616" y="226"/>
                  </a:lnTo>
                  <a:lnTo>
                    <a:pt x="610" y="232"/>
                  </a:lnTo>
                  <a:lnTo>
                    <a:pt x="602" y="236"/>
                  </a:lnTo>
                  <a:lnTo>
                    <a:pt x="598" y="236"/>
                  </a:lnTo>
                  <a:lnTo>
                    <a:pt x="594" y="234"/>
                  </a:lnTo>
                  <a:lnTo>
                    <a:pt x="582" y="230"/>
                  </a:lnTo>
                  <a:lnTo>
                    <a:pt x="576" y="226"/>
                  </a:lnTo>
                  <a:lnTo>
                    <a:pt x="564" y="224"/>
                  </a:lnTo>
                  <a:lnTo>
                    <a:pt x="548" y="220"/>
                  </a:lnTo>
                  <a:lnTo>
                    <a:pt x="528" y="220"/>
                  </a:lnTo>
                  <a:lnTo>
                    <a:pt x="514" y="218"/>
                  </a:lnTo>
                  <a:lnTo>
                    <a:pt x="494" y="216"/>
                  </a:lnTo>
                  <a:lnTo>
                    <a:pt x="474" y="220"/>
                  </a:lnTo>
                  <a:lnTo>
                    <a:pt x="482" y="234"/>
                  </a:lnTo>
                  <a:lnTo>
                    <a:pt x="492" y="248"/>
                  </a:lnTo>
                  <a:lnTo>
                    <a:pt x="494" y="252"/>
                  </a:lnTo>
                  <a:lnTo>
                    <a:pt x="494" y="256"/>
                  </a:lnTo>
                  <a:lnTo>
                    <a:pt x="484" y="308"/>
                  </a:lnTo>
                  <a:lnTo>
                    <a:pt x="488" y="336"/>
                  </a:lnTo>
                  <a:lnTo>
                    <a:pt x="490" y="336"/>
                  </a:lnTo>
                  <a:lnTo>
                    <a:pt x="488" y="336"/>
                  </a:lnTo>
                  <a:lnTo>
                    <a:pt x="472" y="388"/>
                  </a:lnTo>
                  <a:lnTo>
                    <a:pt x="470" y="394"/>
                  </a:lnTo>
                  <a:lnTo>
                    <a:pt x="468" y="396"/>
                  </a:lnTo>
                  <a:lnTo>
                    <a:pt x="466" y="396"/>
                  </a:lnTo>
                  <a:lnTo>
                    <a:pt x="466" y="394"/>
                  </a:lnTo>
                  <a:lnTo>
                    <a:pt x="464" y="390"/>
                  </a:lnTo>
                  <a:lnTo>
                    <a:pt x="460" y="384"/>
                  </a:lnTo>
                  <a:lnTo>
                    <a:pt x="460" y="382"/>
                  </a:lnTo>
                  <a:lnTo>
                    <a:pt x="458" y="382"/>
                  </a:lnTo>
                  <a:lnTo>
                    <a:pt x="454" y="384"/>
                  </a:lnTo>
                  <a:lnTo>
                    <a:pt x="452" y="392"/>
                  </a:lnTo>
                  <a:lnTo>
                    <a:pt x="450" y="404"/>
                  </a:lnTo>
                  <a:lnTo>
                    <a:pt x="444" y="414"/>
                  </a:lnTo>
                  <a:lnTo>
                    <a:pt x="436" y="422"/>
                  </a:lnTo>
                  <a:lnTo>
                    <a:pt x="426" y="432"/>
                  </a:lnTo>
                  <a:lnTo>
                    <a:pt x="412" y="444"/>
                  </a:lnTo>
                  <a:lnTo>
                    <a:pt x="406" y="448"/>
                  </a:lnTo>
                  <a:lnTo>
                    <a:pt x="404" y="448"/>
                  </a:lnTo>
                  <a:lnTo>
                    <a:pt x="352" y="448"/>
                  </a:lnTo>
                  <a:lnTo>
                    <a:pt x="332" y="468"/>
                  </a:lnTo>
                  <a:lnTo>
                    <a:pt x="330" y="468"/>
                  </a:lnTo>
                  <a:lnTo>
                    <a:pt x="274" y="460"/>
                  </a:lnTo>
                  <a:lnTo>
                    <a:pt x="268" y="466"/>
                  </a:lnTo>
                  <a:lnTo>
                    <a:pt x="260" y="470"/>
                  </a:lnTo>
                  <a:lnTo>
                    <a:pt x="254" y="470"/>
                  </a:lnTo>
                  <a:lnTo>
                    <a:pt x="248" y="470"/>
                  </a:lnTo>
                  <a:lnTo>
                    <a:pt x="240" y="470"/>
                  </a:lnTo>
                  <a:lnTo>
                    <a:pt x="232" y="470"/>
                  </a:lnTo>
                  <a:lnTo>
                    <a:pt x="206" y="478"/>
                  </a:lnTo>
                  <a:lnTo>
                    <a:pt x="184" y="504"/>
                  </a:lnTo>
                  <a:lnTo>
                    <a:pt x="184" y="506"/>
                  </a:lnTo>
                  <a:lnTo>
                    <a:pt x="148" y="508"/>
                  </a:lnTo>
                  <a:lnTo>
                    <a:pt x="148" y="478"/>
                  </a:lnTo>
                  <a:lnTo>
                    <a:pt x="126" y="478"/>
                  </a:lnTo>
                  <a:lnTo>
                    <a:pt x="122" y="490"/>
                  </a:lnTo>
                  <a:lnTo>
                    <a:pt x="106" y="494"/>
                  </a:lnTo>
                  <a:lnTo>
                    <a:pt x="104" y="494"/>
                  </a:lnTo>
                  <a:lnTo>
                    <a:pt x="102" y="494"/>
                  </a:lnTo>
                  <a:lnTo>
                    <a:pt x="86" y="486"/>
                  </a:lnTo>
                  <a:lnTo>
                    <a:pt x="66" y="480"/>
                  </a:lnTo>
                  <a:lnTo>
                    <a:pt x="60" y="482"/>
                  </a:lnTo>
                  <a:lnTo>
                    <a:pt x="54" y="484"/>
                  </a:lnTo>
                  <a:lnTo>
                    <a:pt x="38" y="496"/>
                  </a:lnTo>
                  <a:lnTo>
                    <a:pt x="20" y="512"/>
                  </a:lnTo>
                  <a:lnTo>
                    <a:pt x="14" y="520"/>
                  </a:lnTo>
                  <a:lnTo>
                    <a:pt x="10" y="528"/>
                  </a:lnTo>
                  <a:lnTo>
                    <a:pt x="12" y="530"/>
                  </a:lnTo>
                  <a:lnTo>
                    <a:pt x="14" y="536"/>
                  </a:lnTo>
                  <a:lnTo>
                    <a:pt x="16" y="546"/>
                  </a:lnTo>
                  <a:lnTo>
                    <a:pt x="16" y="554"/>
                  </a:lnTo>
                  <a:lnTo>
                    <a:pt x="14" y="562"/>
                  </a:lnTo>
                  <a:lnTo>
                    <a:pt x="10" y="568"/>
                  </a:lnTo>
                  <a:lnTo>
                    <a:pt x="6" y="570"/>
                  </a:lnTo>
                  <a:lnTo>
                    <a:pt x="4" y="574"/>
                  </a:lnTo>
                  <a:lnTo>
                    <a:pt x="0" y="590"/>
                  </a:lnTo>
                  <a:lnTo>
                    <a:pt x="14" y="598"/>
                  </a:lnTo>
                  <a:lnTo>
                    <a:pt x="30" y="580"/>
                  </a:lnTo>
                  <a:lnTo>
                    <a:pt x="54" y="604"/>
                  </a:lnTo>
                  <a:lnTo>
                    <a:pt x="54" y="606"/>
                  </a:lnTo>
                  <a:lnTo>
                    <a:pt x="58" y="650"/>
                  </a:lnTo>
                  <a:lnTo>
                    <a:pt x="58" y="652"/>
                  </a:lnTo>
                  <a:lnTo>
                    <a:pt x="44" y="712"/>
                  </a:lnTo>
                  <a:lnTo>
                    <a:pt x="42" y="712"/>
                  </a:lnTo>
                  <a:lnTo>
                    <a:pt x="18" y="712"/>
                  </a:lnTo>
                  <a:lnTo>
                    <a:pt x="12" y="714"/>
                  </a:lnTo>
                  <a:lnTo>
                    <a:pt x="6" y="716"/>
                  </a:lnTo>
                  <a:lnTo>
                    <a:pt x="8" y="720"/>
                  </a:lnTo>
                  <a:lnTo>
                    <a:pt x="12" y="724"/>
                  </a:lnTo>
                  <a:lnTo>
                    <a:pt x="28" y="736"/>
                  </a:lnTo>
                  <a:lnTo>
                    <a:pt x="40" y="734"/>
                  </a:lnTo>
                  <a:lnTo>
                    <a:pt x="42" y="734"/>
                  </a:lnTo>
                  <a:lnTo>
                    <a:pt x="70" y="760"/>
                  </a:lnTo>
                  <a:lnTo>
                    <a:pt x="72" y="764"/>
                  </a:lnTo>
                  <a:lnTo>
                    <a:pt x="76" y="768"/>
                  </a:lnTo>
                  <a:lnTo>
                    <a:pt x="76" y="778"/>
                  </a:lnTo>
                  <a:lnTo>
                    <a:pt x="74" y="792"/>
                  </a:lnTo>
                  <a:lnTo>
                    <a:pt x="66" y="806"/>
                  </a:lnTo>
                  <a:lnTo>
                    <a:pt x="70" y="832"/>
                  </a:lnTo>
                  <a:lnTo>
                    <a:pt x="80" y="834"/>
                  </a:lnTo>
                  <a:lnTo>
                    <a:pt x="120" y="834"/>
                  </a:lnTo>
                  <a:lnTo>
                    <a:pt x="100" y="852"/>
                  </a:lnTo>
                  <a:lnTo>
                    <a:pt x="112" y="860"/>
                  </a:lnTo>
                  <a:lnTo>
                    <a:pt x="128" y="868"/>
                  </a:lnTo>
                  <a:lnTo>
                    <a:pt x="170" y="886"/>
                  </a:lnTo>
                  <a:lnTo>
                    <a:pt x="172" y="888"/>
                  </a:lnTo>
                  <a:lnTo>
                    <a:pt x="174" y="888"/>
                  </a:lnTo>
                  <a:lnTo>
                    <a:pt x="178" y="952"/>
                  </a:lnTo>
                  <a:lnTo>
                    <a:pt x="180" y="962"/>
                  </a:lnTo>
                  <a:lnTo>
                    <a:pt x="186" y="970"/>
                  </a:lnTo>
                  <a:lnTo>
                    <a:pt x="194" y="976"/>
                  </a:lnTo>
                  <a:lnTo>
                    <a:pt x="206" y="982"/>
                  </a:lnTo>
                  <a:lnTo>
                    <a:pt x="210" y="980"/>
                  </a:lnTo>
                  <a:lnTo>
                    <a:pt x="212" y="980"/>
                  </a:lnTo>
                  <a:lnTo>
                    <a:pt x="256" y="986"/>
                  </a:lnTo>
                  <a:lnTo>
                    <a:pt x="260" y="986"/>
                  </a:lnTo>
                  <a:lnTo>
                    <a:pt x="260" y="984"/>
                  </a:lnTo>
                  <a:lnTo>
                    <a:pt x="268" y="968"/>
                  </a:lnTo>
                  <a:lnTo>
                    <a:pt x="268" y="966"/>
                  </a:lnTo>
                  <a:lnTo>
                    <a:pt x="268" y="960"/>
                  </a:lnTo>
                  <a:lnTo>
                    <a:pt x="270" y="956"/>
                  </a:lnTo>
                  <a:lnTo>
                    <a:pt x="274" y="952"/>
                  </a:lnTo>
                  <a:lnTo>
                    <a:pt x="278" y="948"/>
                  </a:lnTo>
                  <a:lnTo>
                    <a:pt x="286" y="940"/>
                  </a:lnTo>
                  <a:lnTo>
                    <a:pt x="290" y="932"/>
                  </a:lnTo>
                  <a:lnTo>
                    <a:pt x="294" y="928"/>
                  </a:lnTo>
                  <a:lnTo>
                    <a:pt x="298" y="926"/>
                  </a:lnTo>
                  <a:lnTo>
                    <a:pt x="306" y="926"/>
                  </a:lnTo>
                  <a:lnTo>
                    <a:pt x="314" y="928"/>
                  </a:lnTo>
                  <a:lnTo>
                    <a:pt x="316" y="928"/>
                  </a:lnTo>
                  <a:lnTo>
                    <a:pt x="330" y="936"/>
                  </a:lnTo>
                  <a:lnTo>
                    <a:pt x="382" y="946"/>
                  </a:lnTo>
                  <a:lnTo>
                    <a:pt x="412" y="944"/>
                  </a:lnTo>
                  <a:lnTo>
                    <a:pt x="434" y="934"/>
                  </a:lnTo>
                  <a:lnTo>
                    <a:pt x="440" y="928"/>
                  </a:lnTo>
                  <a:lnTo>
                    <a:pt x="444" y="924"/>
                  </a:lnTo>
                  <a:lnTo>
                    <a:pt x="452" y="924"/>
                  </a:lnTo>
                  <a:lnTo>
                    <a:pt x="460" y="930"/>
                  </a:lnTo>
                  <a:lnTo>
                    <a:pt x="464" y="932"/>
                  </a:lnTo>
                  <a:lnTo>
                    <a:pt x="468" y="938"/>
                  </a:lnTo>
                  <a:lnTo>
                    <a:pt x="472" y="948"/>
                  </a:lnTo>
                  <a:lnTo>
                    <a:pt x="488" y="960"/>
                  </a:lnTo>
                  <a:lnTo>
                    <a:pt x="500" y="960"/>
                  </a:lnTo>
                  <a:lnTo>
                    <a:pt x="502" y="960"/>
                  </a:lnTo>
                  <a:lnTo>
                    <a:pt x="504" y="960"/>
                  </a:lnTo>
                  <a:lnTo>
                    <a:pt x="520" y="968"/>
                  </a:lnTo>
                  <a:lnTo>
                    <a:pt x="552" y="964"/>
                  </a:lnTo>
                  <a:lnTo>
                    <a:pt x="570" y="960"/>
                  </a:lnTo>
                  <a:lnTo>
                    <a:pt x="614" y="964"/>
                  </a:lnTo>
                  <a:lnTo>
                    <a:pt x="634" y="958"/>
                  </a:lnTo>
                  <a:lnTo>
                    <a:pt x="658" y="948"/>
                  </a:lnTo>
                  <a:lnTo>
                    <a:pt x="666" y="944"/>
                  </a:lnTo>
                  <a:lnTo>
                    <a:pt x="676" y="940"/>
                  </a:lnTo>
                  <a:lnTo>
                    <a:pt x="720" y="940"/>
                  </a:lnTo>
                  <a:lnTo>
                    <a:pt x="736" y="934"/>
                  </a:lnTo>
                  <a:lnTo>
                    <a:pt x="746" y="930"/>
                  </a:lnTo>
                  <a:lnTo>
                    <a:pt x="754" y="928"/>
                  </a:lnTo>
                  <a:lnTo>
                    <a:pt x="778" y="928"/>
                  </a:lnTo>
                  <a:lnTo>
                    <a:pt x="790" y="936"/>
                  </a:lnTo>
                  <a:lnTo>
                    <a:pt x="826" y="944"/>
                  </a:lnTo>
                  <a:lnTo>
                    <a:pt x="830" y="944"/>
                  </a:lnTo>
                  <a:lnTo>
                    <a:pt x="832" y="948"/>
                  </a:lnTo>
                  <a:lnTo>
                    <a:pt x="842" y="956"/>
                  </a:lnTo>
                  <a:lnTo>
                    <a:pt x="858" y="964"/>
                  </a:lnTo>
                  <a:lnTo>
                    <a:pt x="858" y="966"/>
                  </a:lnTo>
                  <a:lnTo>
                    <a:pt x="892" y="968"/>
                  </a:lnTo>
                  <a:lnTo>
                    <a:pt x="908" y="976"/>
                  </a:lnTo>
                  <a:lnTo>
                    <a:pt x="928" y="980"/>
                  </a:lnTo>
                  <a:lnTo>
                    <a:pt x="946" y="982"/>
                  </a:lnTo>
                  <a:lnTo>
                    <a:pt x="950" y="972"/>
                  </a:lnTo>
                  <a:lnTo>
                    <a:pt x="942" y="956"/>
                  </a:lnTo>
                  <a:lnTo>
                    <a:pt x="940" y="940"/>
                  </a:lnTo>
                  <a:lnTo>
                    <a:pt x="938" y="940"/>
                  </a:lnTo>
                  <a:lnTo>
                    <a:pt x="942" y="936"/>
                  </a:lnTo>
                  <a:lnTo>
                    <a:pt x="952" y="922"/>
                  </a:lnTo>
                  <a:lnTo>
                    <a:pt x="952" y="920"/>
                  </a:lnTo>
                  <a:lnTo>
                    <a:pt x="954" y="920"/>
                  </a:lnTo>
                  <a:lnTo>
                    <a:pt x="964" y="912"/>
                  </a:lnTo>
                  <a:lnTo>
                    <a:pt x="962" y="908"/>
                  </a:lnTo>
                  <a:lnTo>
                    <a:pt x="958" y="892"/>
                  </a:lnTo>
                  <a:lnTo>
                    <a:pt x="956" y="888"/>
                  </a:lnTo>
                  <a:lnTo>
                    <a:pt x="950" y="884"/>
                  </a:lnTo>
                  <a:lnTo>
                    <a:pt x="938" y="872"/>
                  </a:lnTo>
                  <a:lnTo>
                    <a:pt x="922" y="858"/>
                  </a:lnTo>
                  <a:lnTo>
                    <a:pt x="922" y="856"/>
                  </a:lnTo>
                  <a:lnTo>
                    <a:pt x="920" y="856"/>
                  </a:lnTo>
                  <a:lnTo>
                    <a:pt x="922" y="856"/>
                  </a:lnTo>
                  <a:lnTo>
                    <a:pt x="922" y="854"/>
                  </a:lnTo>
                  <a:lnTo>
                    <a:pt x="924" y="838"/>
                  </a:lnTo>
                  <a:lnTo>
                    <a:pt x="924" y="828"/>
                  </a:lnTo>
                  <a:lnTo>
                    <a:pt x="916" y="808"/>
                  </a:lnTo>
                  <a:lnTo>
                    <a:pt x="934" y="804"/>
                  </a:lnTo>
                  <a:lnTo>
                    <a:pt x="944" y="796"/>
                  </a:lnTo>
                  <a:lnTo>
                    <a:pt x="966" y="796"/>
                  </a:lnTo>
                  <a:lnTo>
                    <a:pt x="988" y="792"/>
                  </a:lnTo>
                  <a:lnTo>
                    <a:pt x="990" y="792"/>
                  </a:lnTo>
                  <a:lnTo>
                    <a:pt x="1004" y="794"/>
                  </a:lnTo>
                  <a:lnTo>
                    <a:pt x="1022" y="788"/>
                  </a:lnTo>
                  <a:lnTo>
                    <a:pt x="1042" y="784"/>
                  </a:lnTo>
                  <a:lnTo>
                    <a:pt x="1054" y="780"/>
                  </a:lnTo>
                  <a:lnTo>
                    <a:pt x="1056" y="780"/>
                  </a:lnTo>
                  <a:lnTo>
                    <a:pt x="1090" y="772"/>
                  </a:lnTo>
                  <a:lnTo>
                    <a:pt x="1096" y="768"/>
                  </a:lnTo>
                  <a:lnTo>
                    <a:pt x="1094" y="760"/>
                  </a:lnTo>
                  <a:lnTo>
                    <a:pt x="1088" y="750"/>
                  </a:lnTo>
                  <a:lnTo>
                    <a:pt x="1088" y="748"/>
                  </a:lnTo>
                  <a:lnTo>
                    <a:pt x="1086" y="748"/>
                  </a:lnTo>
                  <a:lnTo>
                    <a:pt x="1088" y="736"/>
                  </a:lnTo>
                  <a:lnTo>
                    <a:pt x="1090" y="734"/>
                  </a:lnTo>
                  <a:lnTo>
                    <a:pt x="1090" y="718"/>
                  </a:lnTo>
                  <a:lnTo>
                    <a:pt x="1086" y="704"/>
                  </a:lnTo>
                  <a:lnTo>
                    <a:pt x="1086" y="702"/>
                  </a:lnTo>
                  <a:lnTo>
                    <a:pt x="1094" y="686"/>
                  </a:lnTo>
                  <a:lnTo>
                    <a:pt x="1100" y="678"/>
                  </a:lnTo>
                  <a:lnTo>
                    <a:pt x="1102" y="676"/>
                  </a:lnTo>
                  <a:lnTo>
                    <a:pt x="1106" y="676"/>
                  </a:lnTo>
                  <a:lnTo>
                    <a:pt x="1126" y="676"/>
                  </a:lnTo>
                  <a:lnTo>
                    <a:pt x="1132" y="676"/>
                  </a:lnTo>
                  <a:lnTo>
                    <a:pt x="1138" y="672"/>
                  </a:lnTo>
                  <a:lnTo>
                    <a:pt x="1170" y="630"/>
                  </a:lnTo>
                  <a:lnTo>
                    <a:pt x="1170" y="628"/>
                  </a:lnTo>
                  <a:lnTo>
                    <a:pt x="1186" y="614"/>
                  </a:lnTo>
                  <a:lnTo>
                    <a:pt x="1188" y="612"/>
                  </a:lnTo>
                  <a:lnTo>
                    <a:pt x="1196" y="610"/>
                  </a:lnTo>
                  <a:lnTo>
                    <a:pt x="1202" y="608"/>
                  </a:lnTo>
                  <a:lnTo>
                    <a:pt x="1206" y="604"/>
                  </a:lnTo>
                  <a:lnTo>
                    <a:pt x="1214" y="596"/>
                  </a:lnTo>
                  <a:lnTo>
                    <a:pt x="1218" y="592"/>
                  </a:lnTo>
                  <a:lnTo>
                    <a:pt x="1246" y="598"/>
                  </a:lnTo>
                  <a:lnTo>
                    <a:pt x="1270" y="588"/>
                  </a:lnTo>
                  <a:lnTo>
                    <a:pt x="1284" y="586"/>
                  </a:lnTo>
                  <a:lnTo>
                    <a:pt x="1296" y="580"/>
                  </a:lnTo>
                  <a:lnTo>
                    <a:pt x="1296" y="562"/>
                  </a:lnTo>
                  <a:lnTo>
                    <a:pt x="1298" y="540"/>
                  </a:lnTo>
                  <a:lnTo>
                    <a:pt x="1298" y="538"/>
                  </a:lnTo>
                  <a:lnTo>
                    <a:pt x="1302" y="532"/>
                  </a:lnTo>
                  <a:lnTo>
                    <a:pt x="1302" y="5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青海"/>
            <p:cNvSpPr>
              <a:spLocks/>
            </p:cNvSpPr>
            <p:nvPr/>
          </p:nvSpPr>
          <p:spPr bwMode="auto">
            <a:xfrm>
              <a:off x="3141663" y="2971800"/>
              <a:ext cx="1482725" cy="1063625"/>
            </a:xfrm>
            <a:custGeom>
              <a:avLst/>
              <a:gdLst>
                <a:gd name="T0" fmla="*/ 2147483646 w 812"/>
                <a:gd name="T1" fmla="*/ 2147483646 h 582"/>
                <a:gd name="T2" fmla="*/ 2147483646 w 812"/>
                <a:gd name="T3" fmla="*/ 2147483646 h 582"/>
                <a:gd name="T4" fmla="*/ 2147483646 w 812"/>
                <a:gd name="T5" fmla="*/ 2147483646 h 582"/>
                <a:gd name="T6" fmla="*/ 2147483646 w 812"/>
                <a:gd name="T7" fmla="*/ 2147483646 h 582"/>
                <a:gd name="T8" fmla="*/ 2147483646 w 812"/>
                <a:gd name="T9" fmla="*/ 2147483646 h 582"/>
                <a:gd name="T10" fmla="*/ 2147483646 w 812"/>
                <a:gd name="T11" fmla="*/ 2147483646 h 582"/>
                <a:gd name="T12" fmla="*/ 2147483646 w 812"/>
                <a:gd name="T13" fmla="*/ 2147483646 h 582"/>
                <a:gd name="T14" fmla="*/ 2147483646 w 812"/>
                <a:gd name="T15" fmla="*/ 2147483646 h 582"/>
                <a:gd name="T16" fmla="*/ 2147483646 w 812"/>
                <a:gd name="T17" fmla="*/ 2147483646 h 582"/>
                <a:gd name="T18" fmla="*/ 2147483646 w 812"/>
                <a:gd name="T19" fmla="*/ 2147483646 h 582"/>
                <a:gd name="T20" fmla="*/ 2147483646 w 812"/>
                <a:gd name="T21" fmla="*/ 2147483646 h 582"/>
                <a:gd name="T22" fmla="*/ 2147483646 w 812"/>
                <a:gd name="T23" fmla="*/ 2147483646 h 582"/>
                <a:gd name="T24" fmla="*/ 2147483646 w 812"/>
                <a:gd name="T25" fmla="*/ 2147483646 h 582"/>
                <a:gd name="T26" fmla="*/ 2147483646 w 812"/>
                <a:gd name="T27" fmla="*/ 2147483646 h 582"/>
                <a:gd name="T28" fmla="*/ 2147483646 w 812"/>
                <a:gd name="T29" fmla="*/ 2147483646 h 582"/>
                <a:gd name="T30" fmla="*/ 2147483646 w 812"/>
                <a:gd name="T31" fmla="*/ 2147483646 h 582"/>
                <a:gd name="T32" fmla="*/ 2147483646 w 812"/>
                <a:gd name="T33" fmla="*/ 2147483646 h 582"/>
                <a:gd name="T34" fmla="*/ 0 w 812"/>
                <a:gd name="T35" fmla="*/ 2147483646 h 582"/>
                <a:gd name="T36" fmla="*/ 2147483646 w 812"/>
                <a:gd name="T37" fmla="*/ 2147483646 h 582"/>
                <a:gd name="T38" fmla="*/ 2147483646 w 812"/>
                <a:gd name="T39" fmla="*/ 2147483646 h 582"/>
                <a:gd name="T40" fmla="*/ 2147483646 w 812"/>
                <a:gd name="T41" fmla="*/ 2147483646 h 582"/>
                <a:gd name="T42" fmla="*/ 2147483646 w 812"/>
                <a:gd name="T43" fmla="*/ 2147483646 h 582"/>
                <a:gd name="T44" fmla="*/ 2147483646 w 812"/>
                <a:gd name="T45" fmla="*/ 2147483646 h 582"/>
                <a:gd name="T46" fmla="*/ 2147483646 w 812"/>
                <a:gd name="T47" fmla="*/ 2147483646 h 582"/>
                <a:gd name="T48" fmla="*/ 2147483646 w 812"/>
                <a:gd name="T49" fmla="*/ 2147483646 h 582"/>
                <a:gd name="T50" fmla="*/ 2147483646 w 812"/>
                <a:gd name="T51" fmla="*/ 2147483646 h 582"/>
                <a:gd name="T52" fmla="*/ 2147483646 w 812"/>
                <a:gd name="T53" fmla="*/ 2147483646 h 582"/>
                <a:gd name="T54" fmla="*/ 2147483646 w 812"/>
                <a:gd name="T55" fmla="*/ 2147483646 h 582"/>
                <a:gd name="T56" fmla="*/ 2147483646 w 812"/>
                <a:gd name="T57" fmla="*/ 2147483646 h 582"/>
                <a:gd name="T58" fmla="*/ 2147483646 w 812"/>
                <a:gd name="T59" fmla="*/ 2147483646 h 582"/>
                <a:gd name="T60" fmla="*/ 2147483646 w 812"/>
                <a:gd name="T61" fmla="*/ 2147483646 h 582"/>
                <a:gd name="T62" fmla="*/ 2147483646 w 812"/>
                <a:gd name="T63" fmla="*/ 2147483646 h 582"/>
                <a:gd name="T64" fmla="*/ 2147483646 w 812"/>
                <a:gd name="T65" fmla="*/ 2147483646 h 582"/>
                <a:gd name="T66" fmla="*/ 2147483646 w 812"/>
                <a:gd name="T67" fmla="*/ 2147483646 h 582"/>
                <a:gd name="T68" fmla="*/ 2147483646 w 812"/>
                <a:gd name="T69" fmla="*/ 2147483646 h 582"/>
                <a:gd name="T70" fmla="*/ 2147483646 w 812"/>
                <a:gd name="T71" fmla="*/ 2147483646 h 582"/>
                <a:gd name="T72" fmla="*/ 2147483646 w 812"/>
                <a:gd name="T73" fmla="*/ 2147483646 h 582"/>
                <a:gd name="T74" fmla="*/ 2147483646 w 812"/>
                <a:gd name="T75" fmla="*/ 2147483646 h 582"/>
                <a:gd name="T76" fmla="*/ 2147483646 w 812"/>
                <a:gd name="T77" fmla="*/ 2147483646 h 582"/>
                <a:gd name="T78" fmla="*/ 2147483646 w 812"/>
                <a:gd name="T79" fmla="*/ 2147483646 h 582"/>
                <a:gd name="T80" fmla="*/ 2147483646 w 812"/>
                <a:gd name="T81" fmla="*/ 2147483646 h 582"/>
                <a:gd name="T82" fmla="*/ 2147483646 w 812"/>
                <a:gd name="T83" fmla="*/ 2147483646 h 582"/>
                <a:gd name="T84" fmla="*/ 2147483646 w 812"/>
                <a:gd name="T85" fmla="*/ 2147483646 h 582"/>
                <a:gd name="T86" fmla="*/ 2147483646 w 812"/>
                <a:gd name="T87" fmla="*/ 2147483646 h 582"/>
                <a:gd name="T88" fmla="*/ 2147483646 w 812"/>
                <a:gd name="T89" fmla="*/ 2147483646 h 582"/>
                <a:gd name="T90" fmla="*/ 2147483646 w 812"/>
                <a:gd name="T91" fmla="*/ 2147483646 h 582"/>
                <a:gd name="T92" fmla="*/ 2147483646 w 812"/>
                <a:gd name="T93" fmla="*/ 2147483646 h 582"/>
                <a:gd name="T94" fmla="*/ 2147483646 w 812"/>
                <a:gd name="T95" fmla="*/ 2147483646 h 582"/>
                <a:gd name="T96" fmla="*/ 2147483646 w 812"/>
                <a:gd name="T97" fmla="*/ 2147483646 h 582"/>
                <a:gd name="T98" fmla="*/ 2147483646 w 812"/>
                <a:gd name="T99" fmla="*/ 2147483646 h 582"/>
                <a:gd name="T100" fmla="*/ 2147483646 w 812"/>
                <a:gd name="T101" fmla="*/ 2147483646 h 582"/>
                <a:gd name="T102" fmla="*/ 2147483646 w 812"/>
                <a:gd name="T103" fmla="*/ 2147483646 h 582"/>
                <a:gd name="T104" fmla="*/ 2147483646 w 812"/>
                <a:gd name="T105" fmla="*/ 2147483646 h 582"/>
                <a:gd name="T106" fmla="*/ 2147483646 w 812"/>
                <a:gd name="T107" fmla="*/ 2147483646 h 58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812" h="582">
                  <a:moveTo>
                    <a:pt x="484" y="30"/>
                  </a:moveTo>
                  <a:lnTo>
                    <a:pt x="476" y="36"/>
                  </a:lnTo>
                  <a:lnTo>
                    <a:pt x="480" y="56"/>
                  </a:lnTo>
                  <a:lnTo>
                    <a:pt x="480" y="58"/>
                  </a:lnTo>
                  <a:lnTo>
                    <a:pt x="482" y="58"/>
                  </a:lnTo>
                  <a:lnTo>
                    <a:pt x="480" y="58"/>
                  </a:lnTo>
                  <a:lnTo>
                    <a:pt x="472" y="78"/>
                  </a:lnTo>
                  <a:lnTo>
                    <a:pt x="460" y="82"/>
                  </a:lnTo>
                  <a:lnTo>
                    <a:pt x="458" y="84"/>
                  </a:lnTo>
                  <a:lnTo>
                    <a:pt x="456" y="84"/>
                  </a:lnTo>
                  <a:lnTo>
                    <a:pt x="436" y="74"/>
                  </a:lnTo>
                  <a:lnTo>
                    <a:pt x="396" y="38"/>
                  </a:lnTo>
                  <a:lnTo>
                    <a:pt x="380" y="28"/>
                  </a:lnTo>
                  <a:lnTo>
                    <a:pt x="356" y="20"/>
                  </a:lnTo>
                  <a:lnTo>
                    <a:pt x="356" y="18"/>
                  </a:lnTo>
                  <a:lnTo>
                    <a:pt x="344" y="10"/>
                  </a:lnTo>
                  <a:lnTo>
                    <a:pt x="324" y="4"/>
                  </a:lnTo>
                  <a:lnTo>
                    <a:pt x="314" y="6"/>
                  </a:lnTo>
                  <a:lnTo>
                    <a:pt x="312" y="6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68" y="0"/>
                  </a:lnTo>
                  <a:lnTo>
                    <a:pt x="256" y="0"/>
                  </a:lnTo>
                  <a:lnTo>
                    <a:pt x="248" y="6"/>
                  </a:lnTo>
                  <a:lnTo>
                    <a:pt x="240" y="8"/>
                  </a:lnTo>
                  <a:lnTo>
                    <a:pt x="228" y="10"/>
                  </a:lnTo>
                  <a:lnTo>
                    <a:pt x="212" y="14"/>
                  </a:lnTo>
                  <a:lnTo>
                    <a:pt x="198" y="18"/>
                  </a:lnTo>
                  <a:lnTo>
                    <a:pt x="196" y="20"/>
                  </a:lnTo>
                  <a:lnTo>
                    <a:pt x="180" y="22"/>
                  </a:lnTo>
                  <a:lnTo>
                    <a:pt x="160" y="28"/>
                  </a:lnTo>
                  <a:lnTo>
                    <a:pt x="158" y="28"/>
                  </a:lnTo>
                  <a:lnTo>
                    <a:pt x="144" y="26"/>
                  </a:lnTo>
                  <a:lnTo>
                    <a:pt x="120" y="30"/>
                  </a:lnTo>
                  <a:lnTo>
                    <a:pt x="100" y="30"/>
                  </a:lnTo>
                  <a:lnTo>
                    <a:pt x="92" y="38"/>
                  </a:lnTo>
                  <a:lnTo>
                    <a:pt x="82" y="40"/>
                  </a:lnTo>
                  <a:lnTo>
                    <a:pt x="86" y="50"/>
                  </a:lnTo>
                  <a:lnTo>
                    <a:pt x="86" y="66"/>
                  </a:lnTo>
                  <a:lnTo>
                    <a:pt x="84" y="78"/>
                  </a:lnTo>
                  <a:lnTo>
                    <a:pt x="98" y="90"/>
                  </a:lnTo>
                  <a:lnTo>
                    <a:pt x="110" y="102"/>
                  </a:lnTo>
                  <a:lnTo>
                    <a:pt x="118" y="110"/>
                  </a:lnTo>
                  <a:lnTo>
                    <a:pt x="120" y="114"/>
                  </a:lnTo>
                  <a:lnTo>
                    <a:pt x="120" y="118"/>
                  </a:lnTo>
                  <a:lnTo>
                    <a:pt x="124" y="130"/>
                  </a:lnTo>
                  <a:lnTo>
                    <a:pt x="130" y="142"/>
                  </a:lnTo>
                  <a:lnTo>
                    <a:pt x="128" y="142"/>
                  </a:lnTo>
                  <a:lnTo>
                    <a:pt x="112" y="154"/>
                  </a:lnTo>
                  <a:lnTo>
                    <a:pt x="102" y="166"/>
                  </a:lnTo>
                  <a:lnTo>
                    <a:pt x="104" y="178"/>
                  </a:lnTo>
                  <a:lnTo>
                    <a:pt x="112" y="196"/>
                  </a:lnTo>
                  <a:lnTo>
                    <a:pt x="112" y="198"/>
                  </a:lnTo>
                  <a:lnTo>
                    <a:pt x="112" y="204"/>
                  </a:lnTo>
                  <a:lnTo>
                    <a:pt x="108" y="210"/>
                  </a:lnTo>
                  <a:lnTo>
                    <a:pt x="106" y="214"/>
                  </a:lnTo>
                  <a:lnTo>
                    <a:pt x="102" y="216"/>
                  </a:lnTo>
                  <a:lnTo>
                    <a:pt x="96" y="216"/>
                  </a:lnTo>
                  <a:lnTo>
                    <a:pt x="80" y="214"/>
                  </a:lnTo>
                  <a:lnTo>
                    <a:pt x="60" y="210"/>
                  </a:lnTo>
                  <a:lnTo>
                    <a:pt x="58" y="210"/>
                  </a:lnTo>
                  <a:lnTo>
                    <a:pt x="44" y="202"/>
                  </a:lnTo>
                  <a:lnTo>
                    <a:pt x="20" y="202"/>
                  </a:lnTo>
                  <a:lnTo>
                    <a:pt x="22" y="202"/>
                  </a:lnTo>
                  <a:lnTo>
                    <a:pt x="20" y="242"/>
                  </a:lnTo>
                  <a:lnTo>
                    <a:pt x="18" y="246"/>
                  </a:lnTo>
                  <a:lnTo>
                    <a:pt x="16" y="248"/>
                  </a:lnTo>
                  <a:lnTo>
                    <a:pt x="8" y="250"/>
                  </a:lnTo>
                  <a:lnTo>
                    <a:pt x="6" y="254"/>
                  </a:lnTo>
                  <a:lnTo>
                    <a:pt x="6" y="262"/>
                  </a:lnTo>
                  <a:lnTo>
                    <a:pt x="4" y="262"/>
                  </a:lnTo>
                  <a:lnTo>
                    <a:pt x="4" y="272"/>
                  </a:lnTo>
                  <a:lnTo>
                    <a:pt x="10" y="280"/>
                  </a:lnTo>
                  <a:lnTo>
                    <a:pt x="14" y="284"/>
                  </a:lnTo>
                  <a:lnTo>
                    <a:pt x="18" y="304"/>
                  </a:lnTo>
                  <a:lnTo>
                    <a:pt x="18" y="310"/>
                  </a:lnTo>
                  <a:lnTo>
                    <a:pt x="16" y="322"/>
                  </a:lnTo>
                  <a:lnTo>
                    <a:pt x="10" y="338"/>
                  </a:lnTo>
                  <a:lnTo>
                    <a:pt x="0" y="358"/>
                  </a:lnTo>
                  <a:lnTo>
                    <a:pt x="0" y="362"/>
                  </a:lnTo>
                  <a:lnTo>
                    <a:pt x="0" y="370"/>
                  </a:lnTo>
                  <a:lnTo>
                    <a:pt x="12" y="384"/>
                  </a:lnTo>
                  <a:lnTo>
                    <a:pt x="16" y="394"/>
                  </a:lnTo>
                  <a:lnTo>
                    <a:pt x="26" y="406"/>
                  </a:lnTo>
                  <a:lnTo>
                    <a:pt x="40" y="422"/>
                  </a:lnTo>
                  <a:lnTo>
                    <a:pt x="48" y="430"/>
                  </a:lnTo>
                  <a:lnTo>
                    <a:pt x="52" y="430"/>
                  </a:lnTo>
                  <a:lnTo>
                    <a:pt x="68" y="422"/>
                  </a:lnTo>
                  <a:lnTo>
                    <a:pt x="72" y="418"/>
                  </a:lnTo>
                  <a:lnTo>
                    <a:pt x="76" y="418"/>
                  </a:lnTo>
                  <a:lnTo>
                    <a:pt x="84" y="420"/>
                  </a:lnTo>
                  <a:lnTo>
                    <a:pt x="92" y="424"/>
                  </a:lnTo>
                  <a:lnTo>
                    <a:pt x="92" y="426"/>
                  </a:lnTo>
                  <a:lnTo>
                    <a:pt x="100" y="434"/>
                  </a:lnTo>
                  <a:lnTo>
                    <a:pt x="104" y="444"/>
                  </a:lnTo>
                  <a:lnTo>
                    <a:pt x="108" y="448"/>
                  </a:lnTo>
                  <a:lnTo>
                    <a:pt x="110" y="450"/>
                  </a:lnTo>
                  <a:lnTo>
                    <a:pt x="120" y="458"/>
                  </a:lnTo>
                  <a:lnTo>
                    <a:pt x="126" y="458"/>
                  </a:lnTo>
                  <a:lnTo>
                    <a:pt x="132" y="460"/>
                  </a:lnTo>
                  <a:lnTo>
                    <a:pt x="136" y="464"/>
                  </a:lnTo>
                  <a:lnTo>
                    <a:pt x="144" y="468"/>
                  </a:lnTo>
                  <a:lnTo>
                    <a:pt x="160" y="474"/>
                  </a:lnTo>
                  <a:lnTo>
                    <a:pt x="162" y="474"/>
                  </a:lnTo>
                  <a:lnTo>
                    <a:pt x="186" y="482"/>
                  </a:lnTo>
                  <a:lnTo>
                    <a:pt x="188" y="482"/>
                  </a:lnTo>
                  <a:lnTo>
                    <a:pt x="204" y="490"/>
                  </a:lnTo>
                  <a:lnTo>
                    <a:pt x="232" y="498"/>
                  </a:lnTo>
                  <a:lnTo>
                    <a:pt x="234" y="498"/>
                  </a:lnTo>
                  <a:lnTo>
                    <a:pt x="272" y="500"/>
                  </a:lnTo>
                  <a:lnTo>
                    <a:pt x="288" y="494"/>
                  </a:lnTo>
                  <a:lnTo>
                    <a:pt x="304" y="494"/>
                  </a:lnTo>
                  <a:lnTo>
                    <a:pt x="304" y="496"/>
                  </a:lnTo>
                  <a:lnTo>
                    <a:pt x="316" y="512"/>
                  </a:lnTo>
                  <a:lnTo>
                    <a:pt x="324" y="526"/>
                  </a:lnTo>
                  <a:lnTo>
                    <a:pt x="332" y="532"/>
                  </a:lnTo>
                  <a:lnTo>
                    <a:pt x="340" y="536"/>
                  </a:lnTo>
                  <a:lnTo>
                    <a:pt x="340" y="538"/>
                  </a:lnTo>
                  <a:lnTo>
                    <a:pt x="342" y="538"/>
                  </a:lnTo>
                  <a:lnTo>
                    <a:pt x="348" y="554"/>
                  </a:lnTo>
                  <a:lnTo>
                    <a:pt x="350" y="554"/>
                  </a:lnTo>
                  <a:lnTo>
                    <a:pt x="350" y="556"/>
                  </a:lnTo>
                  <a:lnTo>
                    <a:pt x="354" y="574"/>
                  </a:lnTo>
                  <a:lnTo>
                    <a:pt x="364" y="578"/>
                  </a:lnTo>
                  <a:lnTo>
                    <a:pt x="366" y="578"/>
                  </a:lnTo>
                  <a:lnTo>
                    <a:pt x="376" y="582"/>
                  </a:lnTo>
                  <a:lnTo>
                    <a:pt x="388" y="580"/>
                  </a:lnTo>
                  <a:lnTo>
                    <a:pt x="390" y="568"/>
                  </a:lnTo>
                  <a:lnTo>
                    <a:pt x="392" y="566"/>
                  </a:lnTo>
                  <a:lnTo>
                    <a:pt x="404" y="554"/>
                  </a:lnTo>
                  <a:lnTo>
                    <a:pt x="420" y="558"/>
                  </a:lnTo>
                  <a:lnTo>
                    <a:pt x="428" y="574"/>
                  </a:lnTo>
                  <a:lnTo>
                    <a:pt x="442" y="570"/>
                  </a:lnTo>
                  <a:lnTo>
                    <a:pt x="444" y="554"/>
                  </a:lnTo>
                  <a:lnTo>
                    <a:pt x="444" y="552"/>
                  </a:lnTo>
                  <a:lnTo>
                    <a:pt x="456" y="546"/>
                  </a:lnTo>
                  <a:lnTo>
                    <a:pt x="452" y="524"/>
                  </a:lnTo>
                  <a:lnTo>
                    <a:pt x="452" y="522"/>
                  </a:lnTo>
                  <a:lnTo>
                    <a:pt x="464" y="496"/>
                  </a:lnTo>
                  <a:lnTo>
                    <a:pt x="476" y="492"/>
                  </a:lnTo>
                  <a:lnTo>
                    <a:pt x="472" y="470"/>
                  </a:lnTo>
                  <a:lnTo>
                    <a:pt x="484" y="470"/>
                  </a:lnTo>
                  <a:lnTo>
                    <a:pt x="484" y="458"/>
                  </a:lnTo>
                  <a:lnTo>
                    <a:pt x="476" y="438"/>
                  </a:lnTo>
                  <a:lnTo>
                    <a:pt x="476" y="436"/>
                  </a:lnTo>
                  <a:lnTo>
                    <a:pt x="478" y="420"/>
                  </a:lnTo>
                  <a:lnTo>
                    <a:pt x="478" y="418"/>
                  </a:lnTo>
                  <a:lnTo>
                    <a:pt x="480" y="418"/>
                  </a:lnTo>
                  <a:lnTo>
                    <a:pt x="488" y="406"/>
                  </a:lnTo>
                  <a:lnTo>
                    <a:pt x="490" y="406"/>
                  </a:lnTo>
                  <a:lnTo>
                    <a:pt x="492" y="406"/>
                  </a:lnTo>
                  <a:lnTo>
                    <a:pt x="514" y="410"/>
                  </a:lnTo>
                  <a:lnTo>
                    <a:pt x="532" y="414"/>
                  </a:lnTo>
                  <a:lnTo>
                    <a:pt x="548" y="410"/>
                  </a:lnTo>
                  <a:lnTo>
                    <a:pt x="556" y="426"/>
                  </a:lnTo>
                  <a:lnTo>
                    <a:pt x="556" y="428"/>
                  </a:lnTo>
                  <a:lnTo>
                    <a:pt x="556" y="440"/>
                  </a:lnTo>
                  <a:lnTo>
                    <a:pt x="560" y="452"/>
                  </a:lnTo>
                  <a:lnTo>
                    <a:pt x="562" y="458"/>
                  </a:lnTo>
                  <a:lnTo>
                    <a:pt x="568" y="462"/>
                  </a:lnTo>
                  <a:lnTo>
                    <a:pt x="578" y="464"/>
                  </a:lnTo>
                  <a:lnTo>
                    <a:pt x="580" y="468"/>
                  </a:lnTo>
                  <a:lnTo>
                    <a:pt x="580" y="470"/>
                  </a:lnTo>
                  <a:lnTo>
                    <a:pt x="584" y="478"/>
                  </a:lnTo>
                  <a:lnTo>
                    <a:pt x="590" y="486"/>
                  </a:lnTo>
                  <a:lnTo>
                    <a:pt x="598" y="498"/>
                  </a:lnTo>
                  <a:lnTo>
                    <a:pt x="602" y="506"/>
                  </a:lnTo>
                  <a:lnTo>
                    <a:pt x="610" y="506"/>
                  </a:lnTo>
                  <a:lnTo>
                    <a:pt x="624" y="494"/>
                  </a:lnTo>
                  <a:lnTo>
                    <a:pt x="632" y="512"/>
                  </a:lnTo>
                  <a:lnTo>
                    <a:pt x="650" y="518"/>
                  </a:lnTo>
                  <a:lnTo>
                    <a:pt x="652" y="518"/>
                  </a:lnTo>
                  <a:lnTo>
                    <a:pt x="660" y="534"/>
                  </a:lnTo>
                  <a:lnTo>
                    <a:pt x="664" y="538"/>
                  </a:lnTo>
                  <a:lnTo>
                    <a:pt x="664" y="522"/>
                  </a:lnTo>
                  <a:lnTo>
                    <a:pt x="664" y="518"/>
                  </a:lnTo>
                  <a:lnTo>
                    <a:pt x="700" y="518"/>
                  </a:lnTo>
                  <a:lnTo>
                    <a:pt x="700" y="514"/>
                  </a:lnTo>
                  <a:lnTo>
                    <a:pt x="702" y="512"/>
                  </a:lnTo>
                  <a:lnTo>
                    <a:pt x="700" y="508"/>
                  </a:lnTo>
                  <a:lnTo>
                    <a:pt x="698" y="500"/>
                  </a:lnTo>
                  <a:lnTo>
                    <a:pt x="696" y="494"/>
                  </a:lnTo>
                  <a:lnTo>
                    <a:pt x="696" y="486"/>
                  </a:lnTo>
                  <a:lnTo>
                    <a:pt x="698" y="480"/>
                  </a:lnTo>
                  <a:lnTo>
                    <a:pt x="702" y="478"/>
                  </a:lnTo>
                  <a:lnTo>
                    <a:pt x="706" y="478"/>
                  </a:lnTo>
                  <a:lnTo>
                    <a:pt x="720" y="482"/>
                  </a:lnTo>
                  <a:lnTo>
                    <a:pt x="722" y="472"/>
                  </a:lnTo>
                  <a:lnTo>
                    <a:pt x="696" y="460"/>
                  </a:lnTo>
                  <a:lnTo>
                    <a:pt x="694" y="460"/>
                  </a:lnTo>
                  <a:lnTo>
                    <a:pt x="692" y="458"/>
                  </a:lnTo>
                  <a:lnTo>
                    <a:pt x="688" y="426"/>
                  </a:lnTo>
                  <a:lnTo>
                    <a:pt x="690" y="406"/>
                  </a:lnTo>
                  <a:lnTo>
                    <a:pt x="690" y="402"/>
                  </a:lnTo>
                  <a:lnTo>
                    <a:pt x="734" y="406"/>
                  </a:lnTo>
                  <a:lnTo>
                    <a:pt x="744" y="396"/>
                  </a:lnTo>
                  <a:lnTo>
                    <a:pt x="746" y="392"/>
                  </a:lnTo>
                  <a:lnTo>
                    <a:pt x="744" y="388"/>
                  </a:lnTo>
                  <a:lnTo>
                    <a:pt x="732" y="382"/>
                  </a:lnTo>
                  <a:lnTo>
                    <a:pt x="730" y="378"/>
                  </a:lnTo>
                  <a:lnTo>
                    <a:pt x="728" y="374"/>
                  </a:lnTo>
                  <a:lnTo>
                    <a:pt x="730" y="372"/>
                  </a:lnTo>
                  <a:lnTo>
                    <a:pt x="732" y="368"/>
                  </a:lnTo>
                  <a:lnTo>
                    <a:pt x="752" y="350"/>
                  </a:lnTo>
                  <a:lnTo>
                    <a:pt x="772" y="348"/>
                  </a:lnTo>
                  <a:lnTo>
                    <a:pt x="782" y="330"/>
                  </a:lnTo>
                  <a:lnTo>
                    <a:pt x="782" y="314"/>
                  </a:lnTo>
                  <a:lnTo>
                    <a:pt x="796" y="310"/>
                  </a:lnTo>
                  <a:lnTo>
                    <a:pt x="804" y="290"/>
                  </a:lnTo>
                  <a:lnTo>
                    <a:pt x="812" y="276"/>
                  </a:lnTo>
                  <a:lnTo>
                    <a:pt x="800" y="256"/>
                  </a:lnTo>
                  <a:lnTo>
                    <a:pt x="800" y="254"/>
                  </a:lnTo>
                  <a:lnTo>
                    <a:pt x="792" y="228"/>
                  </a:lnTo>
                  <a:lnTo>
                    <a:pt x="792" y="226"/>
                  </a:lnTo>
                  <a:lnTo>
                    <a:pt x="788" y="198"/>
                  </a:lnTo>
                  <a:lnTo>
                    <a:pt x="778" y="182"/>
                  </a:lnTo>
                  <a:lnTo>
                    <a:pt x="764" y="168"/>
                  </a:lnTo>
                  <a:lnTo>
                    <a:pt x="764" y="166"/>
                  </a:lnTo>
                  <a:lnTo>
                    <a:pt x="762" y="150"/>
                  </a:lnTo>
                  <a:lnTo>
                    <a:pt x="736" y="158"/>
                  </a:lnTo>
                  <a:lnTo>
                    <a:pt x="724" y="144"/>
                  </a:lnTo>
                  <a:lnTo>
                    <a:pt x="688" y="118"/>
                  </a:lnTo>
                  <a:lnTo>
                    <a:pt x="686" y="118"/>
                  </a:lnTo>
                  <a:lnTo>
                    <a:pt x="672" y="100"/>
                  </a:lnTo>
                  <a:lnTo>
                    <a:pt x="664" y="94"/>
                  </a:lnTo>
                  <a:lnTo>
                    <a:pt x="658" y="102"/>
                  </a:lnTo>
                  <a:lnTo>
                    <a:pt x="658" y="104"/>
                  </a:lnTo>
                  <a:lnTo>
                    <a:pt x="658" y="106"/>
                  </a:lnTo>
                  <a:lnTo>
                    <a:pt x="656" y="106"/>
                  </a:lnTo>
                  <a:lnTo>
                    <a:pt x="644" y="106"/>
                  </a:lnTo>
                  <a:lnTo>
                    <a:pt x="642" y="106"/>
                  </a:lnTo>
                  <a:lnTo>
                    <a:pt x="616" y="78"/>
                  </a:lnTo>
                  <a:lnTo>
                    <a:pt x="606" y="72"/>
                  </a:lnTo>
                  <a:lnTo>
                    <a:pt x="596" y="62"/>
                  </a:lnTo>
                  <a:lnTo>
                    <a:pt x="584" y="54"/>
                  </a:lnTo>
                  <a:lnTo>
                    <a:pt x="584" y="52"/>
                  </a:lnTo>
                  <a:lnTo>
                    <a:pt x="570" y="44"/>
                  </a:lnTo>
                  <a:lnTo>
                    <a:pt x="562" y="50"/>
                  </a:lnTo>
                  <a:lnTo>
                    <a:pt x="560" y="52"/>
                  </a:lnTo>
                  <a:lnTo>
                    <a:pt x="552" y="50"/>
                  </a:lnTo>
                  <a:lnTo>
                    <a:pt x="544" y="54"/>
                  </a:lnTo>
                  <a:lnTo>
                    <a:pt x="542" y="56"/>
                  </a:lnTo>
                  <a:lnTo>
                    <a:pt x="530" y="58"/>
                  </a:lnTo>
                  <a:lnTo>
                    <a:pt x="484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四川"/>
            <p:cNvSpPr>
              <a:spLocks/>
            </p:cNvSpPr>
            <p:nvPr/>
          </p:nvSpPr>
          <p:spPr bwMode="auto">
            <a:xfrm>
              <a:off x="3992563" y="3717925"/>
              <a:ext cx="1282700" cy="1125538"/>
            </a:xfrm>
            <a:custGeom>
              <a:avLst/>
              <a:gdLst>
                <a:gd name="T0" fmla="*/ 2147483646 w 702"/>
                <a:gd name="T1" fmla="*/ 2147483646 h 616"/>
                <a:gd name="T2" fmla="*/ 2147483646 w 702"/>
                <a:gd name="T3" fmla="*/ 2147483646 h 616"/>
                <a:gd name="T4" fmla="*/ 2147483646 w 702"/>
                <a:gd name="T5" fmla="*/ 2147483646 h 616"/>
                <a:gd name="T6" fmla="*/ 2147483646 w 702"/>
                <a:gd name="T7" fmla="*/ 2147483646 h 616"/>
                <a:gd name="T8" fmla="*/ 2147483646 w 702"/>
                <a:gd name="T9" fmla="*/ 2147483646 h 616"/>
                <a:gd name="T10" fmla="*/ 2147483646 w 702"/>
                <a:gd name="T11" fmla="*/ 2147483646 h 616"/>
                <a:gd name="T12" fmla="*/ 2147483646 w 702"/>
                <a:gd name="T13" fmla="*/ 2147483646 h 616"/>
                <a:gd name="T14" fmla="*/ 2147483646 w 702"/>
                <a:gd name="T15" fmla="*/ 2147483646 h 616"/>
                <a:gd name="T16" fmla="*/ 2147483646 w 702"/>
                <a:gd name="T17" fmla="*/ 2147483646 h 616"/>
                <a:gd name="T18" fmla="*/ 2147483646 w 702"/>
                <a:gd name="T19" fmla="*/ 2147483646 h 616"/>
                <a:gd name="T20" fmla="*/ 2147483646 w 702"/>
                <a:gd name="T21" fmla="*/ 2147483646 h 616"/>
                <a:gd name="T22" fmla="*/ 2147483646 w 702"/>
                <a:gd name="T23" fmla="*/ 2147483646 h 616"/>
                <a:gd name="T24" fmla="*/ 2147483646 w 702"/>
                <a:gd name="T25" fmla="*/ 2147483646 h 616"/>
                <a:gd name="T26" fmla="*/ 2147483646 w 702"/>
                <a:gd name="T27" fmla="*/ 2147483646 h 616"/>
                <a:gd name="T28" fmla="*/ 2147483646 w 702"/>
                <a:gd name="T29" fmla="*/ 2147483646 h 616"/>
                <a:gd name="T30" fmla="*/ 2147483646 w 702"/>
                <a:gd name="T31" fmla="*/ 2147483646 h 616"/>
                <a:gd name="T32" fmla="*/ 2147483646 w 702"/>
                <a:gd name="T33" fmla="*/ 2147483646 h 616"/>
                <a:gd name="T34" fmla="*/ 2147483646 w 702"/>
                <a:gd name="T35" fmla="*/ 2147483646 h 616"/>
                <a:gd name="T36" fmla="*/ 2147483646 w 702"/>
                <a:gd name="T37" fmla="*/ 2147483646 h 616"/>
                <a:gd name="T38" fmla="*/ 2147483646 w 702"/>
                <a:gd name="T39" fmla="*/ 2147483646 h 616"/>
                <a:gd name="T40" fmla="*/ 2147483646 w 702"/>
                <a:gd name="T41" fmla="*/ 2147483646 h 616"/>
                <a:gd name="T42" fmla="*/ 2147483646 w 702"/>
                <a:gd name="T43" fmla="*/ 2147483646 h 616"/>
                <a:gd name="T44" fmla="*/ 2147483646 w 702"/>
                <a:gd name="T45" fmla="*/ 2147483646 h 616"/>
                <a:gd name="T46" fmla="*/ 2147483646 w 702"/>
                <a:gd name="T47" fmla="*/ 2147483646 h 616"/>
                <a:gd name="T48" fmla="*/ 2147483646 w 702"/>
                <a:gd name="T49" fmla="*/ 2147483646 h 616"/>
                <a:gd name="T50" fmla="*/ 2147483646 w 702"/>
                <a:gd name="T51" fmla="*/ 2147483646 h 616"/>
                <a:gd name="T52" fmla="*/ 2147483646 w 702"/>
                <a:gd name="T53" fmla="*/ 2147483646 h 616"/>
                <a:gd name="T54" fmla="*/ 2147483646 w 702"/>
                <a:gd name="T55" fmla="*/ 2147483646 h 616"/>
                <a:gd name="T56" fmla="*/ 2147483646 w 702"/>
                <a:gd name="T57" fmla="*/ 2147483646 h 616"/>
                <a:gd name="T58" fmla="*/ 2147483646 w 702"/>
                <a:gd name="T59" fmla="*/ 2147483646 h 616"/>
                <a:gd name="T60" fmla="*/ 2147483646 w 702"/>
                <a:gd name="T61" fmla="*/ 2147483646 h 616"/>
                <a:gd name="T62" fmla="*/ 2147483646 w 702"/>
                <a:gd name="T63" fmla="*/ 2147483646 h 616"/>
                <a:gd name="T64" fmla="*/ 2147483646 w 702"/>
                <a:gd name="T65" fmla="*/ 2147483646 h 616"/>
                <a:gd name="T66" fmla="*/ 2147483646 w 702"/>
                <a:gd name="T67" fmla="*/ 2147483646 h 616"/>
                <a:gd name="T68" fmla="*/ 2147483646 w 702"/>
                <a:gd name="T69" fmla="*/ 2147483646 h 616"/>
                <a:gd name="T70" fmla="*/ 2147483646 w 702"/>
                <a:gd name="T71" fmla="*/ 2147483646 h 616"/>
                <a:gd name="T72" fmla="*/ 2147483646 w 702"/>
                <a:gd name="T73" fmla="*/ 2147483646 h 616"/>
                <a:gd name="T74" fmla="*/ 2147483646 w 702"/>
                <a:gd name="T75" fmla="*/ 2147483646 h 616"/>
                <a:gd name="T76" fmla="*/ 2147483646 w 702"/>
                <a:gd name="T77" fmla="*/ 2147483646 h 616"/>
                <a:gd name="T78" fmla="*/ 2147483646 w 702"/>
                <a:gd name="T79" fmla="*/ 2147483646 h 616"/>
                <a:gd name="T80" fmla="*/ 2147483646 w 702"/>
                <a:gd name="T81" fmla="*/ 2147483646 h 616"/>
                <a:gd name="T82" fmla="*/ 2147483646 w 702"/>
                <a:gd name="T83" fmla="*/ 2147483646 h 616"/>
                <a:gd name="T84" fmla="*/ 2147483646 w 702"/>
                <a:gd name="T85" fmla="*/ 2147483646 h 616"/>
                <a:gd name="T86" fmla="*/ 2147483646 w 702"/>
                <a:gd name="T87" fmla="*/ 2147483646 h 616"/>
                <a:gd name="T88" fmla="*/ 2147483646 w 702"/>
                <a:gd name="T89" fmla="*/ 2147483646 h 616"/>
                <a:gd name="T90" fmla="*/ 2147483646 w 702"/>
                <a:gd name="T91" fmla="*/ 2147483646 h 616"/>
                <a:gd name="T92" fmla="*/ 2147483646 w 702"/>
                <a:gd name="T93" fmla="*/ 2147483646 h 616"/>
                <a:gd name="T94" fmla="*/ 2147483646 w 702"/>
                <a:gd name="T95" fmla="*/ 2147483646 h 616"/>
                <a:gd name="T96" fmla="*/ 2147483646 w 702"/>
                <a:gd name="T97" fmla="*/ 2147483646 h 616"/>
                <a:gd name="T98" fmla="*/ 2147483646 w 702"/>
                <a:gd name="T99" fmla="*/ 0 h 616"/>
                <a:gd name="T100" fmla="*/ 2147483646 w 702"/>
                <a:gd name="T101" fmla="*/ 2147483646 h 616"/>
                <a:gd name="T102" fmla="*/ 2147483646 w 702"/>
                <a:gd name="T103" fmla="*/ 2147483646 h 616"/>
                <a:gd name="T104" fmla="*/ 2147483646 w 702"/>
                <a:gd name="T105" fmla="*/ 2147483646 h 616"/>
                <a:gd name="T106" fmla="*/ 2147483646 w 702"/>
                <a:gd name="T107" fmla="*/ 2147483646 h 616"/>
                <a:gd name="T108" fmla="*/ 2147483646 w 702"/>
                <a:gd name="T109" fmla="*/ 2147483646 h 616"/>
                <a:gd name="T110" fmla="*/ 2147483646 w 702"/>
                <a:gd name="T111" fmla="*/ 2147483646 h 616"/>
                <a:gd name="T112" fmla="*/ 2147483646 w 702"/>
                <a:gd name="T113" fmla="*/ 2147483646 h 616"/>
                <a:gd name="T114" fmla="*/ 2147483646 w 702"/>
                <a:gd name="T115" fmla="*/ 2147483646 h 616"/>
                <a:gd name="T116" fmla="*/ 2147483646 w 702"/>
                <a:gd name="T117" fmla="*/ 2147483646 h 616"/>
                <a:gd name="T118" fmla="*/ 2147483646 w 702"/>
                <a:gd name="T119" fmla="*/ 2147483646 h 61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702" h="616">
                  <a:moveTo>
                    <a:pt x="66" y="14"/>
                  </a:moveTo>
                  <a:lnTo>
                    <a:pt x="46" y="10"/>
                  </a:lnTo>
                  <a:lnTo>
                    <a:pt x="28" y="6"/>
                  </a:lnTo>
                  <a:lnTo>
                    <a:pt x="22" y="14"/>
                  </a:lnTo>
                  <a:lnTo>
                    <a:pt x="20" y="28"/>
                  </a:lnTo>
                  <a:lnTo>
                    <a:pt x="26" y="50"/>
                  </a:lnTo>
                  <a:lnTo>
                    <a:pt x="26" y="66"/>
                  </a:lnTo>
                  <a:lnTo>
                    <a:pt x="26" y="70"/>
                  </a:lnTo>
                  <a:lnTo>
                    <a:pt x="18" y="70"/>
                  </a:lnTo>
                  <a:lnTo>
                    <a:pt x="22" y="90"/>
                  </a:lnTo>
                  <a:lnTo>
                    <a:pt x="6" y="94"/>
                  </a:lnTo>
                  <a:lnTo>
                    <a:pt x="0" y="106"/>
                  </a:lnTo>
                  <a:lnTo>
                    <a:pt x="8" y="114"/>
                  </a:lnTo>
                  <a:lnTo>
                    <a:pt x="10" y="114"/>
                  </a:lnTo>
                  <a:lnTo>
                    <a:pt x="38" y="136"/>
                  </a:lnTo>
                  <a:lnTo>
                    <a:pt x="38" y="138"/>
                  </a:lnTo>
                  <a:lnTo>
                    <a:pt x="42" y="158"/>
                  </a:lnTo>
                  <a:lnTo>
                    <a:pt x="56" y="178"/>
                  </a:lnTo>
                  <a:lnTo>
                    <a:pt x="62" y="184"/>
                  </a:lnTo>
                  <a:lnTo>
                    <a:pt x="70" y="194"/>
                  </a:lnTo>
                  <a:lnTo>
                    <a:pt x="72" y="194"/>
                  </a:lnTo>
                  <a:lnTo>
                    <a:pt x="70" y="196"/>
                  </a:lnTo>
                  <a:lnTo>
                    <a:pt x="70" y="214"/>
                  </a:lnTo>
                  <a:lnTo>
                    <a:pt x="74" y="226"/>
                  </a:lnTo>
                  <a:lnTo>
                    <a:pt x="74" y="244"/>
                  </a:lnTo>
                  <a:lnTo>
                    <a:pt x="82" y="258"/>
                  </a:lnTo>
                  <a:lnTo>
                    <a:pt x="84" y="266"/>
                  </a:lnTo>
                  <a:lnTo>
                    <a:pt x="86" y="274"/>
                  </a:lnTo>
                  <a:lnTo>
                    <a:pt x="90" y="286"/>
                  </a:lnTo>
                  <a:lnTo>
                    <a:pt x="92" y="302"/>
                  </a:lnTo>
                  <a:lnTo>
                    <a:pt x="90" y="314"/>
                  </a:lnTo>
                  <a:lnTo>
                    <a:pt x="88" y="320"/>
                  </a:lnTo>
                  <a:lnTo>
                    <a:pt x="90" y="326"/>
                  </a:lnTo>
                  <a:lnTo>
                    <a:pt x="94" y="336"/>
                  </a:lnTo>
                  <a:lnTo>
                    <a:pt x="98" y="346"/>
                  </a:lnTo>
                  <a:lnTo>
                    <a:pt x="100" y="346"/>
                  </a:lnTo>
                  <a:lnTo>
                    <a:pt x="100" y="348"/>
                  </a:lnTo>
                  <a:lnTo>
                    <a:pt x="100" y="350"/>
                  </a:lnTo>
                  <a:lnTo>
                    <a:pt x="86" y="378"/>
                  </a:lnTo>
                  <a:lnTo>
                    <a:pt x="90" y="386"/>
                  </a:lnTo>
                  <a:lnTo>
                    <a:pt x="90" y="392"/>
                  </a:lnTo>
                  <a:lnTo>
                    <a:pt x="86" y="418"/>
                  </a:lnTo>
                  <a:lnTo>
                    <a:pt x="86" y="428"/>
                  </a:lnTo>
                  <a:lnTo>
                    <a:pt x="88" y="432"/>
                  </a:lnTo>
                  <a:lnTo>
                    <a:pt x="90" y="434"/>
                  </a:lnTo>
                  <a:lnTo>
                    <a:pt x="94" y="436"/>
                  </a:lnTo>
                  <a:lnTo>
                    <a:pt x="102" y="442"/>
                  </a:lnTo>
                  <a:lnTo>
                    <a:pt x="104" y="448"/>
                  </a:lnTo>
                  <a:lnTo>
                    <a:pt x="102" y="462"/>
                  </a:lnTo>
                  <a:lnTo>
                    <a:pt x="106" y="462"/>
                  </a:lnTo>
                  <a:lnTo>
                    <a:pt x="108" y="464"/>
                  </a:lnTo>
                  <a:lnTo>
                    <a:pt x="110" y="462"/>
                  </a:lnTo>
                  <a:lnTo>
                    <a:pt x="114" y="458"/>
                  </a:lnTo>
                  <a:lnTo>
                    <a:pt x="116" y="452"/>
                  </a:lnTo>
                  <a:lnTo>
                    <a:pt x="118" y="450"/>
                  </a:lnTo>
                  <a:lnTo>
                    <a:pt x="118" y="448"/>
                  </a:lnTo>
                  <a:lnTo>
                    <a:pt x="122" y="444"/>
                  </a:lnTo>
                  <a:lnTo>
                    <a:pt x="126" y="440"/>
                  </a:lnTo>
                  <a:lnTo>
                    <a:pt x="126" y="434"/>
                  </a:lnTo>
                  <a:lnTo>
                    <a:pt x="124" y="426"/>
                  </a:lnTo>
                  <a:lnTo>
                    <a:pt x="122" y="422"/>
                  </a:lnTo>
                  <a:lnTo>
                    <a:pt x="126" y="420"/>
                  </a:lnTo>
                  <a:lnTo>
                    <a:pt x="136" y="418"/>
                  </a:lnTo>
                  <a:lnTo>
                    <a:pt x="142" y="418"/>
                  </a:lnTo>
                  <a:lnTo>
                    <a:pt x="146" y="420"/>
                  </a:lnTo>
                  <a:lnTo>
                    <a:pt x="150" y="424"/>
                  </a:lnTo>
                  <a:lnTo>
                    <a:pt x="156" y="440"/>
                  </a:lnTo>
                  <a:lnTo>
                    <a:pt x="156" y="442"/>
                  </a:lnTo>
                  <a:lnTo>
                    <a:pt x="158" y="468"/>
                  </a:lnTo>
                  <a:lnTo>
                    <a:pt x="170" y="474"/>
                  </a:lnTo>
                  <a:lnTo>
                    <a:pt x="178" y="478"/>
                  </a:lnTo>
                  <a:lnTo>
                    <a:pt x="184" y="472"/>
                  </a:lnTo>
                  <a:lnTo>
                    <a:pt x="190" y="466"/>
                  </a:lnTo>
                  <a:lnTo>
                    <a:pt x="194" y="466"/>
                  </a:lnTo>
                  <a:lnTo>
                    <a:pt x="200" y="470"/>
                  </a:lnTo>
                  <a:lnTo>
                    <a:pt x="204" y="478"/>
                  </a:lnTo>
                  <a:lnTo>
                    <a:pt x="206" y="498"/>
                  </a:lnTo>
                  <a:lnTo>
                    <a:pt x="208" y="502"/>
                  </a:lnTo>
                  <a:lnTo>
                    <a:pt x="230" y="548"/>
                  </a:lnTo>
                  <a:lnTo>
                    <a:pt x="238" y="556"/>
                  </a:lnTo>
                  <a:lnTo>
                    <a:pt x="238" y="558"/>
                  </a:lnTo>
                  <a:lnTo>
                    <a:pt x="242" y="578"/>
                  </a:lnTo>
                  <a:lnTo>
                    <a:pt x="244" y="596"/>
                  </a:lnTo>
                  <a:lnTo>
                    <a:pt x="246" y="598"/>
                  </a:lnTo>
                  <a:lnTo>
                    <a:pt x="254" y="588"/>
                  </a:lnTo>
                  <a:lnTo>
                    <a:pt x="256" y="586"/>
                  </a:lnTo>
                  <a:lnTo>
                    <a:pt x="258" y="586"/>
                  </a:lnTo>
                  <a:lnTo>
                    <a:pt x="262" y="588"/>
                  </a:lnTo>
                  <a:lnTo>
                    <a:pt x="262" y="592"/>
                  </a:lnTo>
                  <a:lnTo>
                    <a:pt x="262" y="598"/>
                  </a:lnTo>
                  <a:lnTo>
                    <a:pt x="262" y="612"/>
                  </a:lnTo>
                  <a:lnTo>
                    <a:pt x="262" y="616"/>
                  </a:lnTo>
                  <a:lnTo>
                    <a:pt x="268" y="616"/>
                  </a:lnTo>
                  <a:lnTo>
                    <a:pt x="270" y="614"/>
                  </a:lnTo>
                  <a:lnTo>
                    <a:pt x="278" y="602"/>
                  </a:lnTo>
                  <a:lnTo>
                    <a:pt x="288" y="594"/>
                  </a:lnTo>
                  <a:lnTo>
                    <a:pt x="296" y="588"/>
                  </a:lnTo>
                  <a:lnTo>
                    <a:pt x="306" y="586"/>
                  </a:lnTo>
                  <a:lnTo>
                    <a:pt x="322" y="590"/>
                  </a:lnTo>
                  <a:lnTo>
                    <a:pt x="328" y="588"/>
                  </a:lnTo>
                  <a:lnTo>
                    <a:pt x="336" y="576"/>
                  </a:lnTo>
                  <a:lnTo>
                    <a:pt x="334" y="558"/>
                  </a:lnTo>
                  <a:lnTo>
                    <a:pt x="330" y="546"/>
                  </a:lnTo>
                  <a:lnTo>
                    <a:pt x="328" y="540"/>
                  </a:lnTo>
                  <a:lnTo>
                    <a:pt x="328" y="536"/>
                  </a:lnTo>
                  <a:lnTo>
                    <a:pt x="330" y="522"/>
                  </a:lnTo>
                  <a:lnTo>
                    <a:pt x="330" y="520"/>
                  </a:lnTo>
                  <a:lnTo>
                    <a:pt x="332" y="518"/>
                  </a:lnTo>
                  <a:lnTo>
                    <a:pt x="346" y="510"/>
                  </a:lnTo>
                  <a:lnTo>
                    <a:pt x="348" y="510"/>
                  </a:lnTo>
                  <a:lnTo>
                    <a:pt x="358" y="502"/>
                  </a:lnTo>
                  <a:lnTo>
                    <a:pt x="372" y="484"/>
                  </a:lnTo>
                  <a:lnTo>
                    <a:pt x="374" y="470"/>
                  </a:lnTo>
                  <a:lnTo>
                    <a:pt x="358" y="436"/>
                  </a:lnTo>
                  <a:lnTo>
                    <a:pt x="390" y="450"/>
                  </a:lnTo>
                  <a:lnTo>
                    <a:pt x="390" y="438"/>
                  </a:lnTo>
                  <a:lnTo>
                    <a:pt x="390" y="436"/>
                  </a:lnTo>
                  <a:lnTo>
                    <a:pt x="402" y="426"/>
                  </a:lnTo>
                  <a:lnTo>
                    <a:pt x="426" y="420"/>
                  </a:lnTo>
                  <a:lnTo>
                    <a:pt x="428" y="420"/>
                  </a:lnTo>
                  <a:lnTo>
                    <a:pt x="442" y="450"/>
                  </a:lnTo>
                  <a:lnTo>
                    <a:pt x="440" y="462"/>
                  </a:lnTo>
                  <a:lnTo>
                    <a:pt x="442" y="472"/>
                  </a:lnTo>
                  <a:lnTo>
                    <a:pt x="444" y="478"/>
                  </a:lnTo>
                  <a:lnTo>
                    <a:pt x="448" y="480"/>
                  </a:lnTo>
                  <a:lnTo>
                    <a:pt x="454" y="478"/>
                  </a:lnTo>
                  <a:lnTo>
                    <a:pt x="458" y="474"/>
                  </a:lnTo>
                  <a:lnTo>
                    <a:pt x="458" y="472"/>
                  </a:lnTo>
                  <a:lnTo>
                    <a:pt x="460" y="472"/>
                  </a:lnTo>
                  <a:lnTo>
                    <a:pt x="478" y="466"/>
                  </a:lnTo>
                  <a:lnTo>
                    <a:pt x="480" y="466"/>
                  </a:lnTo>
                  <a:lnTo>
                    <a:pt x="492" y="468"/>
                  </a:lnTo>
                  <a:lnTo>
                    <a:pt x="496" y="470"/>
                  </a:lnTo>
                  <a:lnTo>
                    <a:pt x="498" y="472"/>
                  </a:lnTo>
                  <a:lnTo>
                    <a:pt x="498" y="494"/>
                  </a:lnTo>
                  <a:lnTo>
                    <a:pt x="502" y="496"/>
                  </a:lnTo>
                  <a:lnTo>
                    <a:pt x="510" y="498"/>
                  </a:lnTo>
                  <a:lnTo>
                    <a:pt x="522" y="498"/>
                  </a:lnTo>
                  <a:lnTo>
                    <a:pt x="542" y="492"/>
                  </a:lnTo>
                  <a:lnTo>
                    <a:pt x="554" y="482"/>
                  </a:lnTo>
                  <a:lnTo>
                    <a:pt x="556" y="472"/>
                  </a:lnTo>
                  <a:lnTo>
                    <a:pt x="550" y="466"/>
                  </a:lnTo>
                  <a:lnTo>
                    <a:pt x="530" y="458"/>
                  </a:lnTo>
                  <a:lnTo>
                    <a:pt x="528" y="458"/>
                  </a:lnTo>
                  <a:lnTo>
                    <a:pt x="504" y="434"/>
                  </a:lnTo>
                  <a:lnTo>
                    <a:pt x="506" y="432"/>
                  </a:lnTo>
                  <a:lnTo>
                    <a:pt x="518" y="422"/>
                  </a:lnTo>
                  <a:lnTo>
                    <a:pt x="518" y="420"/>
                  </a:lnTo>
                  <a:lnTo>
                    <a:pt x="530" y="416"/>
                  </a:lnTo>
                  <a:lnTo>
                    <a:pt x="534" y="416"/>
                  </a:lnTo>
                  <a:lnTo>
                    <a:pt x="550" y="418"/>
                  </a:lnTo>
                  <a:lnTo>
                    <a:pt x="550" y="420"/>
                  </a:lnTo>
                  <a:lnTo>
                    <a:pt x="550" y="414"/>
                  </a:lnTo>
                  <a:lnTo>
                    <a:pt x="544" y="402"/>
                  </a:lnTo>
                  <a:lnTo>
                    <a:pt x="532" y="396"/>
                  </a:lnTo>
                  <a:lnTo>
                    <a:pt x="518" y="374"/>
                  </a:lnTo>
                  <a:lnTo>
                    <a:pt x="516" y="372"/>
                  </a:lnTo>
                  <a:lnTo>
                    <a:pt x="510" y="346"/>
                  </a:lnTo>
                  <a:lnTo>
                    <a:pt x="510" y="326"/>
                  </a:lnTo>
                  <a:lnTo>
                    <a:pt x="522" y="314"/>
                  </a:lnTo>
                  <a:lnTo>
                    <a:pt x="542" y="314"/>
                  </a:lnTo>
                  <a:lnTo>
                    <a:pt x="586" y="318"/>
                  </a:lnTo>
                  <a:lnTo>
                    <a:pt x="606" y="288"/>
                  </a:lnTo>
                  <a:lnTo>
                    <a:pt x="606" y="286"/>
                  </a:lnTo>
                  <a:lnTo>
                    <a:pt x="608" y="286"/>
                  </a:lnTo>
                  <a:lnTo>
                    <a:pt x="626" y="278"/>
                  </a:lnTo>
                  <a:lnTo>
                    <a:pt x="634" y="260"/>
                  </a:lnTo>
                  <a:lnTo>
                    <a:pt x="634" y="258"/>
                  </a:lnTo>
                  <a:lnTo>
                    <a:pt x="654" y="242"/>
                  </a:lnTo>
                  <a:lnTo>
                    <a:pt x="664" y="224"/>
                  </a:lnTo>
                  <a:lnTo>
                    <a:pt x="666" y="224"/>
                  </a:lnTo>
                  <a:lnTo>
                    <a:pt x="666" y="222"/>
                  </a:lnTo>
                  <a:lnTo>
                    <a:pt x="674" y="214"/>
                  </a:lnTo>
                  <a:lnTo>
                    <a:pt x="682" y="198"/>
                  </a:lnTo>
                  <a:lnTo>
                    <a:pt x="686" y="174"/>
                  </a:lnTo>
                  <a:lnTo>
                    <a:pt x="686" y="172"/>
                  </a:lnTo>
                  <a:lnTo>
                    <a:pt x="686" y="170"/>
                  </a:lnTo>
                  <a:lnTo>
                    <a:pt x="700" y="162"/>
                  </a:lnTo>
                  <a:lnTo>
                    <a:pt x="702" y="158"/>
                  </a:lnTo>
                  <a:lnTo>
                    <a:pt x="684" y="156"/>
                  </a:lnTo>
                  <a:lnTo>
                    <a:pt x="652" y="158"/>
                  </a:lnTo>
                  <a:lnTo>
                    <a:pt x="650" y="156"/>
                  </a:lnTo>
                  <a:lnTo>
                    <a:pt x="638" y="146"/>
                  </a:lnTo>
                  <a:lnTo>
                    <a:pt x="630" y="136"/>
                  </a:lnTo>
                  <a:lnTo>
                    <a:pt x="630" y="138"/>
                  </a:lnTo>
                  <a:lnTo>
                    <a:pt x="628" y="138"/>
                  </a:lnTo>
                  <a:lnTo>
                    <a:pt x="624" y="142"/>
                  </a:lnTo>
                  <a:lnTo>
                    <a:pt x="618" y="142"/>
                  </a:lnTo>
                  <a:lnTo>
                    <a:pt x="614" y="144"/>
                  </a:lnTo>
                  <a:lnTo>
                    <a:pt x="612" y="146"/>
                  </a:lnTo>
                  <a:lnTo>
                    <a:pt x="608" y="146"/>
                  </a:lnTo>
                  <a:lnTo>
                    <a:pt x="606" y="144"/>
                  </a:lnTo>
                  <a:lnTo>
                    <a:pt x="604" y="138"/>
                  </a:lnTo>
                  <a:lnTo>
                    <a:pt x="602" y="132"/>
                  </a:lnTo>
                  <a:lnTo>
                    <a:pt x="598" y="126"/>
                  </a:lnTo>
                  <a:lnTo>
                    <a:pt x="596" y="126"/>
                  </a:lnTo>
                  <a:lnTo>
                    <a:pt x="592" y="114"/>
                  </a:lnTo>
                  <a:lnTo>
                    <a:pt x="588" y="114"/>
                  </a:lnTo>
                  <a:lnTo>
                    <a:pt x="576" y="122"/>
                  </a:lnTo>
                  <a:lnTo>
                    <a:pt x="576" y="124"/>
                  </a:lnTo>
                  <a:lnTo>
                    <a:pt x="574" y="124"/>
                  </a:lnTo>
                  <a:lnTo>
                    <a:pt x="546" y="130"/>
                  </a:lnTo>
                  <a:lnTo>
                    <a:pt x="544" y="128"/>
                  </a:lnTo>
                  <a:lnTo>
                    <a:pt x="526" y="116"/>
                  </a:lnTo>
                  <a:lnTo>
                    <a:pt x="524" y="114"/>
                  </a:lnTo>
                  <a:lnTo>
                    <a:pt x="518" y="104"/>
                  </a:lnTo>
                  <a:lnTo>
                    <a:pt x="506" y="118"/>
                  </a:lnTo>
                  <a:lnTo>
                    <a:pt x="498" y="126"/>
                  </a:lnTo>
                  <a:lnTo>
                    <a:pt x="492" y="130"/>
                  </a:lnTo>
                  <a:lnTo>
                    <a:pt x="488" y="132"/>
                  </a:lnTo>
                  <a:lnTo>
                    <a:pt x="484" y="130"/>
                  </a:lnTo>
                  <a:lnTo>
                    <a:pt x="466" y="120"/>
                  </a:lnTo>
                  <a:lnTo>
                    <a:pt x="452" y="118"/>
                  </a:lnTo>
                  <a:lnTo>
                    <a:pt x="450" y="120"/>
                  </a:lnTo>
                  <a:lnTo>
                    <a:pt x="438" y="110"/>
                  </a:lnTo>
                  <a:lnTo>
                    <a:pt x="436" y="110"/>
                  </a:lnTo>
                  <a:lnTo>
                    <a:pt x="442" y="88"/>
                  </a:lnTo>
                  <a:lnTo>
                    <a:pt x="442" y="80"/>
                  </a:lnTo>
                  <a:lnTo>
                    <a:pt x="434" y="78"/>
                  </a:lnTo>
                  <a:lnTo>
                    <a:pt x="416" y="58"/>
                  </a:lnTo>
                  <a:lnTo>
                    <a:pt x="418" y="46"/>
                  </a:lnTo>
                  <a:lnTo>
                    <a:pt x="376" y="42"/>
                  </a:lnTo>
                  <a:lnTo>
                    <a:pt x="360" y="32"/>
                  </a:lnTo>
                  <a:lnTo>
                    <a:pt x="354" y="28"/>
                  </a:lnTo>
                  <a:lnTo>
                    <a:pt x="350" y="18"/>
                  </a:lnTo>
                  <a:lnTo>
                    <a:pt x="348" y="12"/>
                  </a:lnTo>
                  <a:lnTo>
                    <a:pt x="344" y="0"/>
                  </a:lnTo>
                  <a:lnTo>
                    <a:pt x="338" y="0"/>
                  </a:lnTo>
                  <a:lnTo>
                    <a:pt x="326" y="10"/>
                  </a:lnTo>
                  <a:lnTo>
                    <a:pt x="310" y="30"/>
                  </a:lnTo>
                  <a:lnTo>
                    <a:pt x="314" y="42"/>
                  </a:lnTo>
                  <a:lnTo>
                    <a:pt x="318" y="60"/>
                  </a:lnTo>
                  <a:lnTo>
                    <a:pt x="318" y="62"/>
                  </a:lnTo>
                  <a:lnTo>
                    <a:pt x="320" y="62"/>
                  </a:lnTo>
                  <a:lnTo>
                    <a:pt x="318" y="62"/>
                  </a:lnTo>
                  <a:lnTo>
                    <a:pt x="318" y="66"/>
                  </a:lnTo>
                  <a:lnTo>
                    <a:pt x="314" y="68"/>
                  </a:lnTo>
                  <a:lnTo>
                    <a:pt x="306" y="70"/>
                  </a:lnTo>
                  <a:lnTo>
                    <a:pt x="290" y="70"/>
                  </a:lnTo>
                  <a:lnTo>
                    <a:pt x="280" y="66"/>
                  </a:lnTo>
                  <a:lnTo>
                    <a:pt x="268" y="70"/>
                  </a:lnTo>
                  <a:lnTo>
                    <a:pt x="266" y="70"/>
                  </a:lnTo>
                  <a:lnTo>
                    <a:pt x="264" y="70"/>
                  </a:lnTo>
                  <a:lnTo>
                    <a:pt x="262" y="82"/>
                  </a:lnTo>
                  <a:lnTo>
                    <a:pt x="262" y="86"/>
                  </a:lnTo>
                  <a:lnTo>
                    <a:pt x="258" y="86"/>
                  </a:lnTo>
                  <a:lnTo>
                    <a:pt x="238" y="78"/>
                  </a:lnTo>
                  <a:lnTo>
                    <a:pt x="240" y="88"/>
                  </a:lnTo>
                  <a:lnTo>
                    <a:pt x="242" y="96"/>
                  </a:lnTo>
                  <a:lnTo>
                    <a:pt x="246" y="104"/>
                  </a:lnTo>
                  <a:lnTo>
                    <a:pt x="244" y="110"/>
                  </a:lnTo>
                  <a:lnTo>
                    <a:pt x="242" y="116"/>
                  </a:lnTo>
                  <a:lnTo>
                    <a:pt x="234" y="118"/>
                  </a:lnTo>
                  <a:lnTo>
                    <a:pt x="222" y="118"/>
                  </a:lnTo>
                  <a:lnTo>
                    <a:pt x="208" y="118"/>
                  </a:lnTo>
                  <a:lnTo>
                    <a:pt x="206" y="142"/>
                  </a:lnTo>
                  <a:lnTo>
                    <a:pt x="190" y="134"/>
                  </a:lnTo>
                  <a:lnTo>
                    <a:pt x="188" y="134"/>
                  </a:lnTo>
                  <a:lnTo>
                    <a:pt x="178" y="118"/>
                  </a:lnTo>
                  <a:lnTo>
                    <a:pt x="160" y="110"/>
                  </a:lnTo>
                  <a:lnTo>
                    <a:pt x="154" y="100"/>
                  </a:lnTo>
                  <a:lnTo>
                    <a:pt x="148" y="106"/>
                  </a:lnTo>
                  <a:lnTo>
                    <a:pt x="146" y="106"/>
                  </a:lnTo>
                  <a:lnTo>
                    <a:pt x="134" y="108"/>
                  </a:lnTo>
                  <a:lnTo>
                    <a:pt x="132" y="108"/>
                  </a:lnTo>
                  <a:lnTo>
                    <a:pt x="126" y="94"/>
                  </a:lnTo>
                  <a:lnTo>
                    <a:pt x="118" y="86"/>
                  </a:lnTo>
                  <a:lnTo>
                    <a:pt x="118" y="84"/>
                  </a:lnTo>
                  <a:lnTo>
                    <a:pt x="110" y="74"/>
                  </a:lnTo>
                  <a:lnTo>
                    <a:pt x="106" y="66"/>
                  </a:lnTo>
                  <a:lnTo>
                    <a:pt x="106" y="64"/>
                  </a:lnTo>
                  <a:lnTo>
                    <a:pt x="102" y="62"/>
                  </a:lnTo>
                  <a:lnTo>
                    <a:pt x="98" y="62"/>
                  </a:lnTo>
                  <a:lnTo>
                    <a:pt x="90" y="56"/>
                  </a:lnTo>
                  <a:lnTo>
                    <a:pt x="86" y="46"/>
                  </a:lnTo>
                  <a:lnTo>
                    <a:pt x="82" y="34"/>
                  </a:lnTo>
                  <a:lnTo>
                    <a:pt x="82" y="22"/>
                  </a:lnTo>
                  <a:lnTo>
                    <a:pt x="78" y="12"/>
                  </a:lnTo>
                  <a:lnTo>
                    <a:pt x="68" y="14"/>
                  </a:lnTo>
                  <a:lnTo>
                    <a:pt x="6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西藏"/>
            <p:cNvSpPr>
              <a:spLocks/>
            </p:cNvSpPr>
            <p:nvPr/>
          </p:nvSpPr>
          <p:spPr bwMode="auto">
            <a:xfrm>
              <a:off x="1862138" y="3260725"/>
              <a:ext cx="2295525" cy="1397000"/>
            </a:xfrm>
            <a:custGeom>
              <a:avLst/>
              <a:gdLst>
                <a:gd name="T0" fmla="*/ 2147483646 w 1256"/>
                <a:gd name="T1" fmla="*/ 2147483646 h 764"/>
                <a:gd name="T2" fmla="*/ 2147483646 w 1256"/>
                <a:gd name="T3" fmla="*/ 2147483646 h 764"/>
                <a:gd name="T4" fmla="*/ 2147483646 w 1256"/>
                <a:gd name="T5" fmla="*/ 2147483646 h 764"/>
                <a:gd name="T6" fmla="*/ 2147483646 w 1256"/>
                <a:gd name="T7" fmla="*/ 2147483646 h 764"/>
                <a:gd name="T8" fmla="*/ 2147483646 w 1256"/>
                <a:gd name="T9" fmla="*/ 2147483646 h 764"/>
                <a:gd name="T10" fmla="*/ 2147483646 w 1256"/>
                <a:gd name="T11" fmla="*/ 2147483646 h 764"/>
                <a:gd name="T12" fmla="*/ 2147483646 w 1256"/>
                <a:gd name="T13" fmla="*/ 2147483646 h 764"/>
                <a:gd name="T14" fmla="*/ 2147483646 w 1256"/>
                <a:gd name="T15" fmla="*/ 2147483646 h 764"/>
                <a:gd name="T16" fmla="*/ 2147483646 w 1256"/>
                <a:gd name="T17" fmla="*/ 2147483646 h 764"/>
                <a:gd name="T18" fmla="*/ 2147483646 w 1256"/>
                <a:gd name="T19" fmla="*/ 2147483646 h 764"/>
                <a:gd name="T20" fmla="*/ 2147483646 w 1256"/>
                <a:gd name="T21" fmla="*/ 2147483646 h 764"/>
                <a:gd name="T22" fmla="*/ 2147483646 w 1256"/>
                <a:gd name="T23" fmla="*/ 2147483646 h 764"/>
                <a:gd name="T24" fmla="*/ 2147483646 w 1256"/>
                <a:gd name="T25" fmla="*/ 2147483646 h 764"/>
                <a:gd name="T26" fmla="*/ 2147483646 w 1256"/>
                <a:gd name="T27" fmla="*/ 2147483646 h 764"/>
                <a:gd name="T28" fmla="*/ 2147483646 w 1256"/>
                <a:gd name="T29" fmla="*/ 2147483646 h 764"/>
                <a:gd name="T30" fmla="*/ 2147483646 w 1256"/>
                <a:gd name="T31" fmla="*/ 2147483646 h 764"/>
                <a:gd name="T32" fmla="*/ 2147483646 w 1256"/>
                <a:gd name="T33" fmla="*/ 2147483646 h 764"/>
                <a:gd name="T34" fmla="*/ 2147483646 w 1256"/>
                <a:gd name="T35" fmla="*/ 2147483646 h 764"/>
                <a:gd name="T36" fmla="*/ 2147483646 w 1256"/>
                <a:gd name="T37" fmla="*/ 2147483646 h 764"/>
                <a:gd name="T38" fmla="*/ 2147483646 w 1256"/>
                <a:gd name="T39" fmla="*/ 2147483646 h 764"/>
                <a:gd name="T40" fmla="*/ 2147483646 w 1256"/>
                <a:gd name="T41" fmla="*/ 2147483646 h 764"/>
                <a:gd name="T42" fmla="*/ 2147483646 w 1256"/>
                <a:gd name="T43" fmla="*/ 2147483646 h 764"/>
                <a:gd name="T44" fmla="*/ 2147483646 w 1256"/>
                <a:gd name="T45" fmla="*/ 2147483646 h 764"/>
                <a:gd name="T46" fmla="*/ 2147483646 w 1256"/>
                <a:gd name="T47" fmla="*/ 2147483646 h 764"/>
                <a:gd name="T48" fmla="*/ 2147483646 w 1256"/>
                <a:gd name="T49" fmla="*/ 2147483646 h 764"/>
                <a:gd name="T50" fmla="*/ 2147483646 w 1256"/>
                <a:gd name="T51" fmla="*/ 2147483646 h 764"/>
                <a:gd name="T52" fmla="*/ 2147483646 w 1256"/>
                <a:gd name="T53" fmla="*/ 2147483646 h 764"/>
                <a:gd name="T54" fmla="*/ 2147483646 w 1256"/>
                <a:gd name="T55" fmla="*/ 2147483646 h 764"/>
                <a:gd name="T56" fmla="*/ 2147483646 w 1256"/>
                <a:gd name="T57" fmla="*/ 2147483646 h 764"/>
                <a:gd name="T58" fmla="*/ 2147483646 w 1256"/>
                <a:gd name="T59" fmla="*/ 2147483646 h 764"/>
                <a:gd name="T60" fmla="*/ 2147483646 w 1256"/>
                <a:gd name="T61" fmla="*/ 2147483646 h 764"/>
                <a:gd name="T62" fmla="*/ 2147483646 w 1256"/>
                <a:gd name="T63" fmla="*/ 2147483646 h 764"/>
                <a:gd name="T64" fmla="*/ 2147483646 w 1256"/>
                <a:gd name="T65" fmla="*/ 2147483646 h 764"/>
                <a:gd name="T66" fmla="*/ 2147483646 w 1256"/>
                <a:gd name="T67" fmla="*/ 2147483646 h 764"/>
                <a:gd name="T68" fmla="*/ 2147483646 w 1256"/>
                <a:gd name="T69" fmla="*/ 2147483646 h 764"/>
                <a:gd name="T70" fmla="*/ 2147483646 w 1256"/>
                <a:gd name="T71" fmla="*/ 2147483646 h 764"/>
                <a:gd name="T72" fmla="*/ 2147483646 w 1256"/>
                <a:gd name="T73" fmla="*/ 2147483646 h 764"/>
                <a:gd name="T74" fmla="*/ 2147483646 w 1256"/>
                <a:gd name="T75" fmla="*/ 2147483646 h 764"/>
                <a:gd name="T76" fmla="*/ 2147483646 w 1256"/>
                <a:gd name="T77" fmla="*/ 2147483646 h 764"/>
                <a:gd name="T78" fmla="*/ 2147483646 w 1256"/>
                <a:gd name="T79" fmla="*/ 2147483646 h 764"/>
                <a:gd name="T80" fmla="*/ 2147483646 w 1256"/>
                <a:gd name="T81" fmla="*/ 2147483646 h 764"/>
                <a:gd name="T82" fmla="*/ 2147483646 w 1256"/>
                <a:gd name="T83" fmla="*/ 2147483646 h 764"/>
                <a:gd name="T84" fmla="*/ 2147483646 w 1256"/>
                <a:gd name="T85" fmla="*/ 2147483646 h 764"/>
                <a:gd name="T86" fmla="*/ 2147483646 w 1256"/>
                <a:gd name="T87" fmla="*/ 2147483646 h 764"/>
                <a:gd name="T88" fmla="*/ 2147483646 w 1256"/>
                <a:gd name="T89" fmla="*/ 2147483646 h 764"/>
                <a:gd name="T90" fmla="*/ 2147483646 w 1256"/>
                <a:gd name="T91" fmla="*/ 2147483646 h 764"/>
                <a:gd name="T92" fmla="*/ 2147483646 w 1256"/>
                <a:gd name="T93" fmla="*/ 2147483646 h 764"/>
                <a:gd name="T94" fmla="*/ 2147483646 w 1256"/>
                <a:gd name="T95" fmla="*/ 2147483646 h 764"/>
                <a:gd name="T96" fmla="*/ 2147483646 w 1256"/>
                <a:gd name="T97" fmla="*/ 2147483646 h 764"/>
                <a:gd name="T98" fmla="*/ 2147483646 w 1256"/>
                <a:gd name="T99" fmla="*/ 2147483646 h 764"/>
                <a:gd name="T100" fmla="*/ 2147483646 w 1256"/>
                <a:gd name="T101" fmla="*/ 2147483646 h 764"/>
                <a:gd name="T102" fmla="*/ 2147483646 w 1256"/>
                <a:gd name="T103" fmla="*/ 2147483646 h 764"/>
                <a:gd name="T104" fmla="*/ 2147483646 w 1256"/>
                <a:gd name="T105" fmla="*/ 2147483646 h 764"/>
                <a:gd name="T106" fmla="*/ 2147483646 w 1256"/>
                <a:gd name="T107" fmla="*/ 2147483646 h 764"/>
                <a:gd name="T108" fmla="*/ 2147483646 w 1256"/>
                <a:gd name="T109" fmla="*/ 2147483646 h 764"/>
                <a:gd name="T110" fmla="*/ 2147483646 w 1256"/>
                <a:gd name="T111" fmla="*/ 2147483646 h 764"/>
                <a:gd name="T112" fmla="*/ 2147483646 w 1256"/>
                <a:gd name="T113" fmla="*/ 2147483646 h 764"/>
                <a:gd name="T114" fmla="*/ 2147483646 w 1256"/>
                <a:gd name="T115" fmla="*/ 2147483646 h 764"/>
                <a:gd name="T116" fmla="*/ 2147483646 w 1256"/>
                <a:gd name="T117" fmla="*/ 2147483646 h 764"/>
                <a:gd name="T118" fmla="*/ 2147483646 w 1256"/>
                <a:gd name="T119" fmla="*/ 2147483646 h 764"/>
                <a:gd name="T120" fmla="*/ 2147483646 w 1256"/>
                <a:gd name="T121" fmla="*/ 2147483646 h 764"/>
                <a:gd name="T122" fmla="*/ 2147483646 w 1256"/>
                <a:gd name="T123" fmla="*/ 2147483646 h 764"/>
                <a:gd name="T124" fmla="*/ 2147483646 w 1256"/>
                <a:gd name="T125" fmla="*/ 2147483646 h 76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256" h="764">
                  <a:moveTo>
                    <a:pt x="152" y="4"/>
                  </a:moveTo>
                  <a:lnTo>
                    <a:pt x="152" y="4"/>
                  </a:lnTo>
                  <a:lnTo>
                    <a:pt x="146" y="14"/>
                  </a:lnTo>
                  <a:lnTo>
                    <a:pt x="138" y="22"/>
                  </a:lnTo>
                  <a:lnTo>
                    <a:pt x="132" y="26"/>
                  </a:lnTo>
                  <a:lnTo>
                    <a:pt x="132" y="32"/>
                  </a:lnTo>
                  <a:lnTo>
                    <a:pt x="132" y="36"/>
                  </a:lnTo>
                  <a:lnTo>
                    <a:pt x="130" y="44"/>
                  </a:lnTo>
                  <a:lnTo>
                    <a:pt x="122" y="56"/>
                  </a:lnTo>
                  <a:lnTo>
                    <a:pt x="122" y="60"/>
                  </a:lnTo>
                  <a:lnTo>
                    <a:pt x="118" y="62"/>
                  </a:lnTo>
                  <a:lnTo>
                    <a:pt x="112" y="64"/>
                  </a:lnTo>
                  <a:lnTo>
                    <a:pt x="66" y="58"/>
                  </a:lnTo>
                  <a:lnTo>
                    <a:pt x="62" y="68"/>
                  </a:lnTo>
                  <a:lnTo>
                    <a:pt x="62" y="70"/>
                  </a:lnTo>
                  <a:lnTo>
                    <a:pt x="48" y="92"/>
                  </a:lnTo>
                  <a:lnTo>
                    <a:pt x="42" y="100"/>
                  </a:lnTo>
                  <a:lnTo>
                    <a:pt x="40" y="108"/>
                  </a:lnTo>
                  <a:lnTo>
                    <a:pt x="42" y="112"/>
                  </a:lnTo>
                  <a:lnTo>
                    <a:pt x="44" y="122"/>
                  </a:lnTo>
                  <a:lnTo>
                    <a:pt x="56" y="150"/>
                  </a:lnTo>
                  <a:lnTo>
                    <a:pt x="62" y="168"/>
                  </a:lnTo>
                  <a:lnTo>
                    <a:pt x="64" y="174"/>
                  </a:lnTo>
                  <a:lnTo>
                    <a:pt x="64" y="180"/>
                  </a:lnTo>
                  <a:lnTo>
                    <a:pt x="60" y="188"/>
                  </a:lnTo>
                  <a:lnTo>
                    <a:pt x="56" y="196"/>
                  </a:lnTo>
                  <a:lnTo>
                    <a:pt x="42" y="210"/>
                  </a:lnTo>
                  <a:lnTo>
                    <a:pt x="18" y="210"/>
                  </a:lnTo>
                  <a:lnTo>
                    <a:pt x="12" y="184"/>
                  </a:lnTo>
                  <a:lnTo>
                    <a:pt x="6" y="216"/>
                  </a:lnTo>
                  <a:lnTo>
                    <a:pt x="16" y="232"/>
                  </a:lnTo>
                  <a:lnTo>
                    <a:pt x="16" y="236"/>
                  </a:lnTo>
                  <a:lnTo>
                    <a:pt x="16" y="238"/>
                  </a:lnTo>
                  <a:lnTo>
                    <a:pt x="10" y="246"/>
                  </a:lnTo>
                  <a:lnTo>
                    <a:pt x="2" y="262"/>
                  </a:lnTo>
                  <a:lnTo>
                    <a:pt x="0" y="272"/>
                  </a:lnTo>
                  <a:lnTo>
                    <a:pt x="0" y="280"/>
                  </a:lnTo>
                  <a:lnTo>
                    <a:pt x="4" y="290"/>
                  </a:lnTo>
                  <a:lnTo>
                    <a:pt x="10" y="300"/>
                  </a:lnTo>
                  <a:lnTo>
                    <a:pt x="28" y="300"/>
                  </a:lnTo>
                  <a:lnTo>
                    <a:pt x="34" y="302"/>
                  </a:lnTo>
                  <a:lnTo>
                    <a:pt x="42" y="308"/>
                  </a:lnTo>
                  <a:lnTo>
                    <a:pt x="58" y="330"/>
                  </a:lnTo>
                  <a:lnTo>
                    <a:pt x="60" y="332"/>
                  </a:lnTo>
                  <a:lnTo>
                    <a:pt x="62" y="338"/>
                  </a:lnTo>
                  <a:lnTo>
                    <a:pt x="66" y="344"/>
                  </a:lnTo>
                  <a:lnTo>
                    <a:pt x="108" y="384"/>
                  </a:lnTo>
                  <a:lnTo>
                    <a:pt x="128" y="408"/>
                  </a:lnTo>
                  <a:lnTo>
                    <a:pt x="138" y="408"/>
                  </a:lnTo>
                  <a:lnTo>
                    <a:pt x="150" y="386"/>
                  </a:lnTo>
                  <a:lnTo>
                    <a:pt x="152" y="384"/>
                  </a:lnTo>
                  <a:lnTo>
                    <a:pt x="182" y="392"/>
                  </a:lnTo>
                  <a:lnTo>
                    <a:pt x="182" y="394"/>
                  </a:lnTo>
                  <a:lnTo>
                    <a:pt x="186" y="414"/>
                  </a:lnTo>
                  <a:lnTo>
                    <a:pt x="222" y="454"/>
                  </a:lnTo>
                  <a:lnTo>
                    <a:pt x="234" y="460"/>
                  </a:lnTo>
                  <a:lnTo>
                    <a:pt x="240" y="464"/>
                  </a:lnTo>
                  <a:lnTo>
                    <a:pt x="268" y="504"/>
                  </a:lnTo>
                  <a:lnTo>
                    <a:pt x="288" y="500"/>
                  </a:lnTo>
                  <a:lnTo>
                    <a:pt x="290" y="500"/>
                  </a:lnTo>
                  <a:lnTo>
                    <a:pt x="292" y="500"/>
                  </a:lnTo>
                  <a:lnTo>
                    <a:pt x="292" y="502"/>
                  </a:lnTo>
                  <a:lnTo>
                    <a:pt x="294" y="504"/>
                  </a:lnTo>
                  <a:lnTo>
                    <a:pt x="312" y="542"/>
                  </a:lnTo>
                  <a:lnTo>
                    <a:pt x="334" y="556"/>
                  </a:lnTo>
                  <a:lnTo>
                    <a:pt x="352" y="560"/>
                  </a:lnTo>
                  <a:lnTo>
                    <a:pt x="362" y="584"/>
                  </a:lnTo>
                  <a:lnTo>
                    <a:pt x="376" y="584"/>
                  </a:lnTo>
                  <a:lnTo>
                    <a:pt x="376" y="586"/>
                  </a:lnTo>
                  <a:lnTo>
                    <a:pt x="404" y="602"/>
                  </a:lnTo>
                  <a:lnTo>
                    <a:pt x="406" y="604"/>
                  </a:lnTo>
                  <a:lnTo>
                    <a:pt x="426" y="628"/>
                  </a:lnTo>
                  <a:lnTo>
                    <a:pt x="456" y="624"/>
                  </a:lnTo>
                  <a:lnTo>
                    <a:pt x="458" y="624"/>
                  </a:lnTo>
                  <a:lnTo>
                    <a:pt x="470" y="628"/>
                  </a:lnTo>
                  <a:lnTo>
                    <a:pt x="490" y="644"/>
                  </a:lnTo>
                  <a:lnTo>
                    <a:pt x="524" y="648"/>
                  </a:lnTo>
                  <a:lnTo>
                    <a:pt x="544" y="644"/>
                  </a:lnTo>
                  <a:lnTo>
                    <a:pt x="564" y="642"/>
                  </a:lnTo>
                  <a:lnTo>
                    <a:pt x="580" y="642"/>
                  </a:lnTo>
                  <a:lnTo>
                    <a:pt x="590" y="644"/>
                  </a:lnTo>
                  <a:lnTo>
                    <a:pt x="596" y="648"/>
                  </a:lnTo>
                  <a:lnTo>
                    <a:pt x="598" y="654"/>
                  </a:lnTo>
                  <a:lnTo>
                    <a:pt x="598" y="658"/>
                  </a:lnTo>
                  <a:lnTo>
                    <a:pt x="594" y="664"/>
                  </a:lnTo>
                  <a:lnTo>
                    <a:pt x="588" y="670"/>
                  </a:lnTo>
                  <a:lnTo>
                    <a:pt x="580" y="678"/>
                  </a:lnTo>
                  <a:lnTo>
                    <a:pt x="580" y="682"/>
                  </a:lnTo>
                  <a:lnTo>
                    <a:pt x="582" y="686"/>
                  </a:lnTo>
                  <a:lnTo>
                    <a:pt x="586" y="692"/>
                  </a:lnTo>
                  <a:lnTo>
                    <a:pt x="592" y="698"/>
                  </a:lnTo>
                  <a:lnTo>
                    <a:pt x="592" y="700"/>
                  </a:lnTo>
                  <a:lnTo>
                    <a:pt x="598" y="704"/>
                  </a:lnTo>
                  <a:lnTo>
                    <a:pt x="600" y="702"/>
                  </a:lnTo>
                  <a:lnTo>
                    <a:pt x="616" y="676"/>
                  </a:lnTo>
                  <a:lnTo>
                    <a:pt x="628" y="658"/>
                  </a:lnTo>
                  <a:lnTo>
                    <a:pt x="638" y="646"/>
                  </a:lnTo>
                  <a:lnTo>
                    <a:pt x="648" y="640"/>
                  </a:lnTo>
                  <a:lnTo>
                    <a:pt x="654" y="638"/>
                  </a:lnTo>
                  <a:lnTo>
                    <a:pt x="660" y="638"/>
                  </a:lnTo>
                  <a:lnTo>
                    <a:pt x="676" y="644"/>
                  </a:lnTo>
                  <a:lnTo>
                    <a:pt x="698" y="654"/>
                  </a:lnTo>
                  <a:lnTo>
                    <a:pt x="724" y="670"/>
                  </a:lnTo>
                  <a:lnTo>
                    <a:pt x="772" y="678"/>
                  </a:lnTo>
                  <a:lnTo>
                    <a:pt x="772" y="680"/>
                  </a:lnTo>
                  <a:lnTo>
                    <a:pt x="772" y="682"/>
                  </a:lnTo>
                  <a:lnTo>
                    <a:pt x="768" y="704"/>
                  </a:lnTo>
                  <a:lnTo>
                    <a:pt x="792" y="708"/>
                  </a:lnTo>
                  <a:lnTo>
                    <a:pt x="792" y="738"/>
                  </a:lnTo>
                  <a:lnTo>
                    <a:pt x="802" y="754"/>
                  </a:lnTo>
                  <a:lnTo>
                    <a:pt x="808" y="762"/>
                  </a:lnTo>
                  <a:lnTo>
                    <a:pt x="816" y="764"/>
                  </a:lnTo>
                  <a:lnTo>
                    <a:pt x="830" y="764"/>
                  </a:lnTo>
                  <a:lnTo>
                    <a:pt x="880" y="762"/>
                  </a:lnTo>
                  <a:lnTo>
                    <a:pt x="904" y="748"/>
                  </a:lnTo>
                  <a:lnTo>
                    <a:pt x="928" y="716"/>
                  </a:lnTo>
                  <a:lnTo>
                    <a:pt x="956" y="714"/>
                  </a:lnTo>
                  <a:lnTo>
                    <a:pt x="970" y="710"/>
                  </a:lnTo>
                  <a:lnTo>
                    <a:pt x="1022" y="680"/>
                  </a:lnTo>
                  <a:lnTo>
                    <a:pt x="1024" y="680"/>
                  </a:lnTo>
                  <a:lnTo>
                    <a:pt x="1060" y="676"/>
                  </a:lnTo>
                  <a:lnTo>
                    <a:pt x="1070" y="678"/>
                  </a:lnTo>
                  <a:lnTo>
                    <a:pt x="1076" y="680"/>
                  </a:lnTo>
                  <a:lnTo>
                    <a:pt x="1112" y="708"/>
                  </a:lnTo>
                  <a:lnTo>
                    <a:pt x="1122" y="712"/>
                  </a:lnTo>
                  <a:lnTo>
                    <a:pt x="1124" y="714"/>
                  </a:lnTo>
                  <a:lnTo>
                    <a:pt x="1136" y="720"/>
                  </a:lnTo>
                  <a:lnTo>
                    <a:pt x="1138" y="720"/>
                  </a:lnTo>
                  <a:lnTo>
                    <a:pt x="1138" y="718"/>
                  </a:lnTo>
                  <a:lnTo>
                    <a:pt x="1138" y="716"/>
                  </a:lnTo>
                  <a:lnTo>
                    <a:pt x="1144" y="692"/>
                  </a:lnTo>
                  <a:lnTo>
                    <a:pt x="1142" y="682"/>
                  </a:lnTo>
                  <a:lnTo>
                    <a:pt x="1144" y="674"/>
                  </a:lnTo>
                  <a:lnTo>
                    <a:pt x="1148" y="668"/>
                  </a:lnTo>
                  <a:lnTo>
                    <a:pt x="1156" y="666"/>
                  </a:lnTo>
                  <a:lnTo>
                    <a:pt x="1164" y="666"/>
                  </a:lnTo>
                  <a:lnTo>
                    <a:pt x="1172" y="672"/>
                  </a:lnTo>
                  <a:lnTo>
                    <a:pt x="1182" y="682"/>
                  </a:lnTo>
                  <a:lnTo>
                    <a:pt x="1190" y="696"/>
                  </a:lnTo>
                  <a:lnTo>
                    <a:pt x="1192" y="696"/>
                  </a:lnTo>
                  <a:lnTo>
                    <a:pt x="1212" y="688"/>
                  </a:lnTo>
                  <a:lnTo>
                    <a:pt x="1214" y="686"/>
                  </a:lnTo>
                  <a:lnTo>
                    <a:pt x="1216" y="684"/>
                  </a:lnTo>
                  <a:lnTo>
                    <a:pt x="1218" y="680"/>
                  </a:lnTo>
                  <a:lnTo>
                    <a:pt x="1214" y="664"/>
                  </a:lnTo>
                  <a:lnTo>
                    <a:pt x="1214" y="660"/>
                  </a:lnTo>
                  <a:lnTo>
                    <a:pt x="1214" y="656"/>
                  </a:lnTo>
                  <a:lnTo>
                    <a:pt x="1216" y="652"/>
                  </a:lnTo>
                  <a:lnTo>
                    <a:pt x="1220" y="650"/>
                  </a:lnTo>
                  <a:lnTo>
                    <a:pt x="1228" y="644"/>
                  </a:lnTo>
                  <a:lnTo>
                    <a:pt x="1244" y="624"/>
                  </a:lnTo>
                  <a:lnTo>
                    <a:pt x="1256" y="598"/>
                  </a:lnTo>
                  <a:lnTo>
                    <a:pt x="1250" y="586"/>
                  </a:lnTo>
                  <a:lnTo>
                    <a:pt x="1246" y="576"/>
                  </a:lnTo>
                  <a:lnTo>
                    <a:pt x="1246" y="568"/>
                  </a:lnTo>
                  <a:lnTo>
                    <a:pt x="1246" y="562"/>
                  </a:lnTo>
                  <a:lnTo>
                    <a:pt x="1248" y="540"/>
                  </a:lnTo>
                  <a:lnTo>
                    <a:pt x="1244" y="528"/>
                  </a:lnTo>
                  <a:lnTo>
                    <a:pt x="1242" y="518"/>
                  </a:lnTo>
                  <a:lnTo>
                    <a:pt x="1240" y="510"/>
                  </a:lnTo>
                  <a:lnTo>
                    <a:pt x="1232" y="498"/>
                  </a:lnTo>
                  <a:lnTo>
                    <a:pt x="1232" y="496"/>
                  </a:lnTo>
                  <a:lnTo>
                    <a:pt x="1228" y="468"/>
                  </a:lnTo>
                  <a:lnTo>
                    <a:pt x="1228" y="458"/>
                  </a:lnTo>
                  <a:lnTo>
                    <a:pt x="1228" y="448"/>
                  </a:lnTo>
                  <a:lnTo>
                    <a:pt x="1220" y="440"/>
                  </a:lnTo>
                  <a:lnTo>
                    <a:pt x="1214" y="432"/>
                  </a:lnTo>
                  <a:lnTo>
                    <a:pt x="1202" y="416"/>
                  </a:lnTo>
                  <a:lnTo>
                    <a:pt x="1200" y="414"/>
                  </a:lnTo>
                  <a:lnTo>
                    <a:pt x="1200" y="412"/>
                  </a:lnTo>
                  <a:lnTo>
                    <a:pt x="1196" y="392"/>
                  </a:lnTo>
                  <a:lnTo>
                    <a:pt x="1184" y="382"/>
                  </a:lnTo>
                  <a:lnTo>
                    <a:pt x="1184" y="384"/>
                  </a:lnTo>
                  <a:lnTo>
                    <a:pt x="1162" y="364"/>
                  </a:lnTo>
                  <a:lnTo>
                    <a:pt x="1162" y="366"/>
                  </a:lnTo>
                  <a:lnTo>
                    <a:pt x="1164" y="392"/>
                  </a:lnTo>
                  <a:lnTo>
                    <a:pt x="1164" y="394"/>
                  </a:lnTo>
                  <a:lnTo>
                    <a:pt x="1152" y="400"/>
                  </a:lnTo>
                  <a:lnTo>
                    <a:pt x="1152" y="416"/>
                  </a:lnTo>
                  <a:lnTo>
                    <a:pt x="1152" y="418"/>
                  </a:lnTo>
                  <a:lnTo>
                    <a:pt x="1124" y="428"/>
                  </a:lnTo>
                  <a:lnTo>
                    <a:pt x="1114" y="406"/>
                  </a:lnTo>
                  <a:lnTo>
                    <a:pt x="1108" y="404"/>
                  </a:lnTo>
                  <a:lnTo>
                    <a:pt x="1100" y="414"/>
                  </a:lnTo>
                  <a:lnTo>
                    <a:pt x="1094" y="430"/>
                  </a:lnTo>
                  <a:lnTo>
                    <a:pt x="1074" y="436"/>
                  </a:lnTo>
                  <a:lnTo>
                    <a:pt x="1062" y="428"/>
                  </a:lnTo>
                  <a:lnTo>
                    <a:pt x="1046" y="422"/>
                  </a:lnTo>
                  <a:lnTo>
                    <a:pt x="1042" y="400"/>
                  </a:lnTo>
                  <a:lnTo>
                    <a:pt x="1036" y="386"/>
                  </a:lnTo>
                  <a:lnTo>
                    <a:pt x="1026" y="382"/>
                  </a:lnTo>
                  <a:lnTo>
                    <a:pt x="1024" y="380"/>
                  </a:lnTo>
                  <a:lnTo>
                    <a:pt x="1018" y="372"/>
                  </a:lnTo>
                  <a:lnTo>
                    <a:pt x="1010" y="360"/>
                  </a:lnTo>
                  <a:lnTo>
                    <a:pt x="1000" y="344"/>
                  </a:lnTo>
                  <a:lnTo>
                    <a:pt x="990" y="344"/>
                  </a:lnTo>
                  <a:lnTo>
                    <a:pt x="974" y="350"/>
                  </a:lnTo>
                  <a:lnTo>
                    <a:pt x="972" y="352"/>
                  </a:lnTo>
                  <a:lnTo>
                    <a:pt x="932" y="348"/>
                  </a:lnTo>
                  <a:lnTo>
                    <a:pt x="900" y="342"/>
                  </a:lnTo>
                  <a:lnTo>
                    <a:pt x="884" y="332"/>
                  </a:lnTo>
                  <a:lnTo>
                    <a:pt x="860" y="324"/>
                  </a:lnTo>
                  <a:lnTo>
                    <a:pt x="838" y="318"/>
                  </a:lnTo>
                  <a:lnTo>
                    <a:pt x="832" y="314"/>
                  </a:lnTo>
                  <a:lnTo>
                    <a:pt x="828" y="312"/>
                  </a:lnTo>
                  <a:lnTo>
                    <a:pt x="824" y="308"/>
                  </a:lnTo>
                  <a:lnTo>
                    <a:pt x="820" y="308"/>
                  </a:lnTo>
                  <a:lnTo>
                    <a:pt x="804" y="300"/>
                  </a:lnTo>
                  <a:lnTo>
                    <a:pt x="804" y="298"/>
                  </a:lnTo>
                  <a:lnTo>
                    <a:pt x="796" y="290"/>
                  </a:lnTo>
                  <a:lnTo>
                    <a:pt x="794" y="282"/>
                  </a:lnTo>
                  <a:lnTo>
                    <a:pt x="788" y="272"/>
                  </a:lnTo>
                  <a:lnTo>
                    <a:pt x="776" y="268"/>
                  </a:lnTo>
                  <a:lnTo>
                    <a:pt x="772" y="270"/>
                  </a:lnTo>
                  <a:lnTo>
                    <a:pt x="768" y="274"/>
                  </a:lnTo>
                  <a:lnTo>
                    <a:pt x="766" y="276"/>
                  </a:lnTo>
                  <a:lnTo>
                    <a:pt x="760" y="280"/>
                  </a:lnTo>
                  <a:lnTo>
                    <a:pt x="756" y="280"/>
                  </a:lnTo>
                  <a:lnTo>
                    <a:pt x="750" y="282"/>
                  </a:lnTo>
                  <a:lnTo>
                    <a:pt x="746" y="280"/>
                  </a:lnTo>
                  <a:lnTo>
                    <a:pt x="740" y="276"/>
                  </a:lnTo>
                  <a:lnTo>
                    <a:pt x="736" y="272"/>
                  </a:lnTo>
                  <a:lnTo>
                    <a:pt x="720" y="256"/>
                  </a:lnTo>
                  <a:lnTo>
                    <a:pt x="714" y="246"/>
                  </a:lnTo>
                  <a:lnTo>
                    <a:pt x="708" y="238"/>
                  </a:lnTo>
                  <a:lnTo>
                    <a:pt x="704" y="232"/>
                  </a:lnTo>
                  <a:lnTo>
                    <a:pt x="698" y="224"/>
                  </a:lnTo>
                  <a:lnTo>
                    <a:pt x="692" y="216"/>
                  </a:lnTo>
                  <a:lnTo>
                    <a:pt x="690" y="206"/>
                  </a:lnTo>
                  <a:lnTo>
                    <a:pt x="692" y="196"/>
                  </a:lnTo>
                  <a:lnTo>
                    <a:pt x="702" y="178"/>
                  </a:lnTo>
                  <a:lnTo>
                    <a:pt x="708" y="160"/>
                  </a:lnTo>
                  <a:lnTo>
                    <a:pt x="710" y="148"/>
                  </a:lnTo>
                  <a:lnTo>
                    <a:pt x="706" y="128"/>
                  </a:lnTo>
                  <a:lnTo>
                    <a:pt x="694" y="118"/>
                  </a:lnTo>
                  <a:lnTo>
                    <a:pt x="696" y="104"/>
                  </a:lnTo>
                  <a:lnTo>
                    <a:pt x="698" y="96"/>
                  </a:lnTo>
                  <a:lnTo>
                    <a:pt x="700" y="90"/>
                  </a:lnTo>
                  <a:lnTo>
                    <a:pt x="704" y="86"/>
                  </a:lnTo>
                  <a:lnTo>
                    <a:pt x="708" y="84"/>
                  </a:lnTo>
                  <a:lnTo>
                    <a:pt x="712" y="84"/>
                  </a:lnTo>
                  <a:lnTo>
                    <a:pt x="712" y="80"/>
                  </a:lnTo>
                  <a:lnTo>
                    <a:pt x="712" y="78"/>
                  </a:lnTo>
                  <a:lnTo>
                    <a:pt x="712" y="62"/>
                  </a:lnTo>
                  <a:lnTo>
                    <a:pt x="712" y="44"/>
                  </a:lnTo>
                  <a:lnTo>
                    <a:pt x="710" y="42"/>
                  </a:lnTo>
                  <a:lnTo>
                    <a:pt x="708" y="40"/>
                  </a:lnTo>
                  <a:lnTo>
                    <a:pt x="706" y="40"/>
                  </a:lnTo>
                  <a:lnTo>
                    <a:pt x="692" y="30"/>
                  </a:lnTo>
                  <a:lnTo>
                    <a:pt x="680" y="20"/>
                  </a:lnTo>
                  <a:lnTo>
                    <a:pt x="642" y="14"/>
                  </a:lnTo>
                  <a:lnTo>
                    <a:pt x="630" y="4"/>
                  </a:lnTo>
                  <a:lnTo>
                    <a:pt x="608" y="4"/>
                  </a:lnTo>
                  <a:lnTo>
                    <a:pt x="602" y="6"/>
                  </a:lnTo>
                  <a:lnTo>
                    <a:pt x="596" y="10"/>
                  </a:lnTo>
                  <a:lnTo>
                    <a:pt x="594" y="10"/>
                  </a:lnTo>
                  <a:lnTo>
                    <a:pt x="576" y="16"/>
                  </a:lnTo>
                  <a:lnTo>
                    <a:pt x="532" y="16"/>
                  </a:lnTo>
                  <a:lnTo>
                    <a:pt x="524" y="20"/>
                  </a:lnTo>
                  <a:lnTo>
                    <a:pt x="518" y="24"/>
                  </a:lnTo>
                  <a:lnTo>
                    <a:pt x="508" y="28"/>
                  </a:lnTo>
                  <a:lnTo>
                    <a:pt x="492" y="34"/>
                  </a:lnTo>
                  <a:lnTo>
                    <a:pt x="472" y="40"/>
                  </a:lnTo>
                  <a:lnTo>
                    <a:pt x="470" y="40"/>
                  </a:lnTo>
                  <a:lnTo>
                    <a:pt x="440" y="36"/>
                  </a:lnTo>
                  <a:lnTo>
                    <a:pt x="438" y="36"/>
                  </a:lnTo>
                  <a:lnTo>
                    <a:pt x="428" y="36"/>
                  </a:lnTo>
                  <a:lnTo>
                    <a:pt x="410" y="40"/>
                  </a:lnTo>
                  <a:lnTo>
                    <a:pt x="374" y="44"/>
                  </a:lnTo>
                  <a:lnTo>
                    <a:pt x="372" y="44"/>
                  </a:lnTo>
                  <a:lnTo>
                    <a:pt x="356" y="36"/>
                  </a:lnTo>
                  <a:lnTo>
                    <a:pt x="340" y="36"/>
                  </a:lnTo>
                  <a:lnTo>
                    <a:pt x="330" y="32"/>
                  </a:lnTo>
                  <a:lnTo>
                    <a:pt x="320" y="20"/>
                  </a:lnTo>
                  <a:lnTo>
                    <a:pt x="318" y="20"/>
                  </a:lnTo>
                  <a:lnTo>
                    <a:pt x="316" y="12"/>
                  </a:lnTo>
                  <a:lnTo>
                    <a:pt x="314" y="8"/>
                  </a:lnTo>
                  <a:lnTo>
                    <a:pt x="310" y="4"/>
                  </a:lnTo>
                  <a:lnTo>
                    <a:pt x="302" y="0"/>
                  </a:lnTo>
                  <a:lnTo>
                    <a:pt x="296" y="8"/>
                  </a:lnTo>
                  <a:lnTo>
                    <a:pt x="270" y="20"/>
                  </a:lnTo>
                  <a:lnTo>
                    <a:pt x="268" y="20"/>
                  </a:lnTo>
                  <a:lnTo>
                    <a:pt x="236" y="22"/>
                  </a:lnTo>
                  <a:lnTo>
                    <a:pt x="226" y="20"/>
                  </a:lnTo>
                  <a:lnTo>
                    <a:pt x="210" y="16"/>
                  </a:lnTo>
                  <a:lnTo>
                    <a:pt x="184" y="12"/>
                  </a:lnTo>
                  <a:lnTo>
                    <a:pt x="182" y="12"/>
                  </a:lnTo>
                  <a:lnTo>
                    <a:pt x="166" y="4"/>
                  </a:lnTo>
                  <a:lnTo>
                    <a:pt x="15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云南"/>
            <p:cNvSpPr>
              <a:spLocks/>
            </p:cNvSpPr>
            <p:nvPr/>
          </p:nvSpPr>
          <p:spPr bwMode="auto">
            <a:xfrm>
              <a:off x="3952875" y="4422775"/>
              <a:ext cx="1038225" cy="1082675"/>
            </a:xfrm>
            <a:custGeom>
              <a:avLst/>
              <a:gdLst>
                <a:gd name="T0" fmla="*/ 2147483646 w 568"/>
                <a:gd name="T1" fmla="*/ 2147483646 h 592"/>
                <a:gd name="T2" fmla="*/ 2147483646 w 568"/>
                <a:gd name="T3" fmla="*/ 2147483646 h 592"/>
                <a:gd name="T4" fmla="*/ 2147483646 w 568"/>
                <a:gd name="T5" fmla="*/ 2147483646 h 592"/>
                <a:gd name="T6" fmla="*/ 2147483646 w 568"/>
                <a:gd name="T7" fmla="*/ 2147483646 h 592"/>
                <a:gd name="T8" fmla="*/ 2147483646 w 568"/>
                <a:gd name="T9" fmla="*/ 2147483646 h 592"/>
                <a:gd name="T10" fmla="*/ 2147483646 w 568"/>
                <a:gd name="T11" fmla="*/ 2147483646 h 592"/>
                <a:gd name="T12" fmla="*/ 2147483646 w 568"/>
                <a:gd name="T13" fmla="*/ 2147483646 h 592"/>
                <a:gd name="T14" fmla="*/ 2147483646 w 568"/>
                <a:gd name="T15" fmla="*/ 2147483646 h 592"/>
                <a:gd name="T16" fmla="*/ 2147483646 w 568"/>
                <a:gd name="T17" fmla="*/ 2147483646 h 592"/>
                <a:gd name="T18" fmla="*/ 2147483646 w 568"/>
                <a:gd name="T19" fmla="*/ 2147483646 h 592"/>
                <a:gd name="T20" fmla="*/ 2147483646 w 568"/>
                <a:gd name="T21" fmla="*/ 2147483646 h 592"/>
                <a:gd name="T22" fmla="*/ 2147483646 w 568"/>
                <a:gd name="T23" fmla="*/ 2147483646 h 592"/>
                <a:gd name="T24" fmla="*/ 2147483646 w 568"/>
                <a:gd name="T25" fmla="*/ 2147483646 h 592"/>
                <a:gd name="T26" fmla="*/ 2147483646 w 568"/>
                <a:gd name="T27" fmla="*/ 2147483646 h 592"/>
                <a:gd name="T28" fmla="*/ 2147483646 w 568"/>
                <a:gd name="T29" fmla="*/ 2147483646 h 592"/>
                <a:gd name="T30" fmla="*/ 2147483646 w 568"/>
                <a:gd name="T31" fmla="*/ 2147483646 h 592"/>
                <a:gd name="T32" fmla="*/ 2147483646 w 568"/>
                <a:gd name="T33" fmla="*/ 2147483646 h 592"/>
                <a:gd name="T34" fmla="*/ 2147483646 w 568"/>
                <a:gd name="T35" fmla="*/ 2147483646 h 592"/>
                <a:gd name="T36" fmla="*/ 2147483646 w 568"/>
                <a:gd name="T37" fmla="*/ 2147483646 h 592"/>
                <a:gd name="T38" fmla="*/ 2147483646 w 568"/>
                <a:gd name="T39" fmla="*/ 2147483646 h 592"/>
                <a:gd name="T40" fmla="*/ 2147483646 w 568"/>
                <a:gd name="T41" fmla="*/ 2147483646 h 592"/>
                <a:gd name="T42" fmla="*/ 2147483646 w 568"/>
                <a:gd name="T43" fmla="*/ 2147483646 h 592"/>
                <a:gd name="T44" fmla="*/ 2147483646 w 568"/>
                <a:gd name="T45" fmla="*/ 2147483646 h 592"/>
                <a:gd name="T46" fmla="*/ 2147483646 w 568"/>
                <a:gd name="T47" fmla="*/ 2147483646 h 592"/>
                <a:gd name="T48" fmla="*/ 2147483646 w 568"/>
                <a:gd name="T49" fmla="*/ 2147483646 h 592"/>
                <a:gd name="T50" fmla="*/ 2147483646 w 568"/>
                <a:gd name="T51" fmla="*/ 2147483646 h 592"/>
                <a:gd name="T52" fmla="*/ 2147483646 w 568"/>
                <a:gd name="T53" fmla="*/ 2147483646 h 592"/>
                <a:gd name="T54" fmla="*/ 2147483646 w 568"/>
                <a:gd name="T55" fmla="*/ 2147483646 h 592"/>
                <a:gd name="T56" fmla="*/ 2147483646 w 568"/>
                <a:gd name="T57" fmla="*/ 2147483646 h 592"/>
                <a:gd name="T58" fmla="*/ 2147483646 w 568"/>
                <a:gd name="T59" fmla="*/ 2147483646 h 592"/>
                <a:gd name="T60" fmla="*/ 2147483646 w 568"/>
                <a:gd name="T61" fmla="*/ 2147483646 h 592"/>
                <a:gd name="T62" fmla="*/ 2147483646 w 568"/>
                <a:gd name="T63" fmla="*/ 2147483646 h 592"/>
                <a:gd name="T64" fmla="*/ 2147483646 w 568"/>
                <a:gd name="T65" fmla="*/ 2147483646 h 592"/>
                <a:gd name="T66" fmla="*/ 2147483646 w 568"/>
                <a:gd name="T67" fmla="*/ 2147483646 h 592"/>
                <a:gd name="T68" fmla="*/ 2147483646 w 568"/>
                <a:gd name="T69" fmla="*/ 2147483646 h 592"/>
                <a:gd name="T70" fmla="*/ 2147483646 w 568"/>
                <a:gd name="T71" fmla="*/ 2147483646 h 592"/>
                <a:gd name="T72" fmla="*/ 2147483646 w 568"/>
                <a:gd name="T73" fmla="*/ 2147483646 h 592"/>
                <a:gd name="T74" fmla="*/ 2147483646 w 568"/>
                <a:gd name="T75" fmla="*/ 2147483646 h 592"/>
                <a:gd name="T76" fmla="*/ 2147483646 w 568"/>
                <a:gd name="T77" fmla="*/ 2147483646 h 592"/>
                <a:gd name="T78" fmla="*/ 2147483646 w 568"/>
                <a:gd name="T79" fmla="*/ 2147483646 h 592"/>
                <a:gd name="T80" fmla="*/ 2147483646 w 568"/>
                <a:gd name="T81" fmla="*/ 2147483646 h 592"/>
                <a:gd name="T82" fmla="*/ 2147483646 w 568"/>
                <a:gd name="T83" fmla="*/ 2147483646 h 592"/>
                <a:gd name="T84" fmla="*/ 2147483646 w 568"/>
                <a:gd name="T85" fmla="*/ 2147483646 h 592"/>
                <a:gd name="T86" fmla="*/ 2147483646 w 568"/>
                <a:gd name="T87" fmla="*/ 2147483646 h 592"/>
                <a:gd name="T88" fmla="*/ 2147483646 w 568"/>
                <a:gd name="T89" fmla="*/ 2147483646 h 592"/>
                <a:gd name="T90" fmla="*/ 2147483646 w 568"/>
                <a:gd name="T91" fmla="*/ 2147483646 h 592"/>
                <a:gd name="T92" fmla="*/ 2147483646 w 568"/>
                <a:gd name="T93" fmla="*/ 2147483646 h 592"/>
                <a:gd name="T94" fmla="*/ 2147483646 w 568"/>
                <a:gd name="T95" fmla="*/ 2147483646 h 592"/>
                <a:gd name="T96" fmla="*/ 2147483646 w 568"/>
                <a:gd name="T97" fmla="*/ 2147483646 h 592"/>
                <a:gd name="T98" fmla="*/ 2147483646 w 568"/>
                <a:gd name="T99" fmla="*/ 2147483646 h 592"/>
                <a:gd name="T100" fmla="*/ 2147483646 w 568"/>
                <a:gd name="T101" fmla="*/ 2147483646 h 592"/>
                <a:gd name="T102" fmla="*/ 2147483646 w 568"/>
                <a:gd name="T103" fmla="*/ 2147483646 h 592"/>
                <a:gd name="T104" fmla="*/ 2147483646 w 568"/>
                <a:gd name="T105" fmla="*/ 2147483646 h 592"/>
                <a:gd name="T106" fmla="*/ 2147483646 w 568"/>
                <a:gd name="T107" fmla="*/ 2147483646 h 59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68" h="592">
                  <a:moveTo>
                    <a:pt x="4" y="364"/>
                  </a:moveTo>
                  <a:lnTo>
                    <a:pt x="0" y="374"/>
                  </a:lnTo>
                  <a:lnTo>
                    <a:pt x="10" y="372"/>
                  </a:lnTo>
                  <a:lnTo>
                    <a:pt x="18" y="366"/>
                  </a:lnTo>
                  <a:lnTo>
                    <a:pt x="20" y="364"/>
                  </a:lnTo>
                  <a:lnTo>
                    <a:pt x="52" y="360"/>
                  </a:lnTo>
                  <a:lnTo>
                    <a:pt x="74" y="350"/>
                  </a:lnTo>
                  <a:lnTo>
                    <a:pt x="82" y="362"/>
                  </a:lnTo>
                  <a:lnTo>
                    <a:pt x="84" y="362"/>
                  </a:lnTo>
                  <a:lnTo>
                    <a:pt x="74" y="378"/>
                  </a:lnTo>
                  <a:lnTo>
                    <a:pt x="84" y="388"/>
                  </a:lnTo>
                  <a:lnTo>
                    <a:pt x="84" y="390"/>
                  </a:lnTo>
                  <a:lnTo>
                    <a:pt x="84" y="392"/>
                  </a:lnTo>
                  <a:lnTo>
                    <a:pt x="76" y="426"/>
                  </a:lnTo>
                  <a:lnTo>
                    <a:pt x="98" y="440"/>
                  </a:lnTo>
                  <a:lnTo>
                    <a:pt x="136" y="442"/>
                  </a:lnTo>
                  <a:lnTo>
                    <a:pt x="130" y="450"/>
                  </a:lnTo>
                  <a:lnTo>
                    <a:pt x="104" y="486"/>
                  </a:lnTo>
                  <a:lnTo>
                    <a:pt x="98" y="496"/>
                  </a:lnTo>
                  <a:lnTo>
                    <a:pt x="96" y="502"/>
                  </a:lnTo>
                  <a:lnTo>
                    <a:pt x="110" y="506"/>
                  </a:lnTo>
                  <a:lnTo>
                    <a:pt x="122" y="508"/>
                  </a:lnTo>
                  <a:lnTo>
                    <a:pt x="132" y="510"/>
                  </a:lnTo>
                  <a:lnTo>
                    <a:pt x="140" y="516"/>
                  </a:lnTo>
                  <a:lnTo>
                    <a:pt x="144" y="520"/>
                  </a:lnTo>
                  <a:lnTo>
                    <a:pt x="152" y="534"/>
                  </a:lnTo>
                  <a:lnTo>
                    <a:pt x="158" y="550"/>
                  </a:lnTo>
                  <a:lnTo>
                    <a:pt x="180" y="562"/>
                  </a:lnTo>
                  <a:lnTo>
                    <a:pt x="192" y="564"/>
                  </a:lnTo>
                  <a:lnTo>
                    <a:pt x="220" y="540"/>
                  </a:lnTo>
                  <a:lnTo>
                    <a:pt x="236" y="562"/>
                  </a:lnTo>
                  <a:lnTo>
                    <a:pt x="236" y="564"/>
                  </a:lnTo>
                  <a:lnTo>
                    <a:pt x="240" y="584"/>
                  </a:lnTo>
                  <a:lnTo>
                    <a:pt x="252" y="586"/>
                  </a:lnTo>
                  <a:lnTo>
                    <a:pt x="272" y="592"/>
                  </a:lnTo>
                  <a:lnTo>
                    <a:pt x="276" y="592"/>
                  </a:lnTo>
                  <a:lnTo>
                    <a:pt x="276" y="590"/>
                  </a:lnTo>
                  <a:lnTo>
                    <a:pt x="272" y="570"/>
                  </a:lnTo>
                  <a:lnTo>
                    <a:pt x="272" y="568"/>
                  </a:lnTo>
                  <a:lnTo>
                    <a:pt x="262" y="522"/>
                  </a:lnTo>
                  <a:lnTo>
                    <a:pt x="262" y="520"/>
                  </a:lnTo>
                  <a:lnTo>
                    <a:pt x="268" y="488"/>
                  </a:lnTo>
                  <a:lnTo>
                    <a:pt x="270" y="488"/>
                  </a:lnTo>
                  <a:lnTo>
                    <a:pt x="272" y="488"/>
                  </a:lnTo>
                  <a:lnTo>
                    <a:pt x="294" y="490"/>
                  </a:lnTo>
                  <a:lnTo>
                    <a:pt x="320" y="470"/>
                  </a:lnTo>
                  <a:lnTo>
                    <a:pt x="324" y="472"/>
                  </a:lnTo>
                  <a:lnTo>
                    <a:pt x="342" y="486"/>
                  </a:lnTo>
                  <a:lnTo>
                    <a:pt x="352" y="498"/>
                  </a:lnTo>
                  <a:lnTo>
                    <a:pt x="362" y="490"/>
                  </a:lnTo>
                  <a:lnTo>
                    <a:pt x="378" y="474"/>
                  </a:lnTo>
                  <a:lnTo>
                    <a:pt x="378" y="472"/>
                  </a:lnTo>
                  <a:lnTo>
                    <a:pt x="380" y="472"/>
                  </a:lnTo>
                  <a:lnTo>
                    <a:pt x="420" y="482"/>
                  </a:lnTo>
                  <a:lnTo>
                    <a:pt x="438" y="468"/>
                  </a:lnTo>
                  <a:lnTo>
                    <a:pt x="438" y="466"/>
                  </a:lnTo>
                  <a:lnTo>
                    <a:pt x="440" y="466"/>
                  </a:lnTo>
                  <a:lnTo>
                    <a:pt x="458" y="470"/>
                  </a:lnTo>
                  <a:lnTo>
                    <a:pt x="512" y="422"/>
                  </a:lnTo>
                  <a:lnTo>
                    <a:pt x="528" y="426"/>
                  </a:lnTo>
                  <a:lnTo>
                    <a:pt x="530" y="428"/>
                  </a:lnTo>
                  <a:lnTo>
                    <a:pt x="532" y="428"/>
                  </a:lnTo>
                  <a:lnTo>
                    <a:pt x="536" y="436"/>
                  </a:lnTo>
                  <a:lnTo>
                    <a:pt x="540" y="432"/>
                  </a:lnTo>
                  <a:lnTo>
                    <a:pt x="540" y="430"/>
                  </a:lnTo>
                  <a:lnTo>
                    <a:pt x="556" y="422"/>
                  </a:lnTo>
                  <a:lnTo>
                    <a:pt x="568" y="410"/>
                  </a:lnTo>
                  <a:lnTo>
                    <a:pt x="566" y="386"/>
                  </a:lnTo>
                  <a:lnTo>
                    <a:pt x="564" y="382"/>
                  </a:lnTo>
                  <a:lnTo>
                    <a:pt x="548" y="388"/>
                  </a:lnTo>
                  <a:lnTo>
                    <a:pt x="542" y="392"/>
                  </a:lnTo>
                  <a:lnTo>
                    <a:pt x="534" y="392"/>
                  </a:lnTo>
                  <a:lnTo>
                    <a:pt x="516" y="392"/>
                  </a:lnTo>
                  <a:lnTo>
                    <a:pt x="510" y="390"/>
                  </a:lnTo>
                  <a:lnTo>
                    <a:pt x="504" y="386"/>
                  </a:lnTo>
                  <a:lnTo>
                    <a:pt x="504" y="360"/>
                  </a:lnTo>
                  <a:lnTo>
                    <a:pt x="496" y="358"/>
                  </a:lnTo>
                  <a:lnTo>
                    <a:pt x="492" y="356"/>
                  </a:lnTo>
                  <a:lnTo>
                    <a:pt x="488" y="358"/>
                  </a:lnTo>
                  <a:lnTo>
                    <a:pt x="484" y="360"/>
                  </a:lnTo>
                  <a:lnTo>
                    <a:pt x="472" y="364"/>
                  </a:lnTo>
                  <a:lnTo>
                    <a:pt x="468" y="364"/>
                  </a:lnTo>
                  <a:lnTo>
                    <a:pt x="468" y="362"/>
                  </a:lnTo>
                  <a:lnTo>
                    <a:pt x="462" y="350"/>
                  </a:lnTo>
                  <a:lnTo>
                    <a:pt x="460" y="340"/>
                  </a:lnTo>
                  <a:lnTo>
                    <a:pt x="468" y="310"/>
                  </a:lnTo>
                  <a:lnTo>
                    <a:pt x="468" y="308"/>
                  </a:lnTo>
                  <a:lnTo>
                    <a:pt x="476" y="294"/>
                  </a:lnTo>
                  <a:lnTo>
                    <a:pt x="452" y="274"/>
                  </a:lnTo>
                  <a:lnTo>
                    <a:pt x="452" y="272"/>
                  </a:lnTo>
                  <a:lnTo>
                    <a:pt x="452" y="248"/>
                  </a:lnTo>
                  <a:lnTo>
                    <a:pt x="464" y="212"/>
                  </a:lnTo>
                  <a:lnTo>
                    <a:pt x="456" y="192"/>
                  </a:lnTo>
                  <a:lnTo>
                    <a:pt x="450" y="190"/>
                  </a:lnTo>
                  <a:lnTo>
                    <a:pt x="440" y="190"/>
                  </a:lnTo>
                  <a:lnTo>
                    <a:pt x="432" y="204"/>
                  </a:lnTo>
                  <a:lnTo>
                    <a:pt x="420" y="196"/>
                  </a:lnTo>
                  <a:lnTo>
                    <a:pt x="410" y="190"/>
                  </a:lnTo>
                  <a:lnTo>
                    <a:pt x="400" y="168"/>
                  </a:lnTo>
                  <a:lnTo>
                    <a:pt x="398" y="152"/>
                  </a:lnTo>
                  <a:lnTo>
                    <a:pt x="398" y="150"/>
                  </a:lnTo>
                  <a:lnTo>
                    <a:pt x="396" y="148"/>
                  </a:lnTo>
                  <a:lnTo>
                    <a:pt x="400" y="148"/>
                  </a:lnTo>
                  <a:lnTo>
                    <a:pt x="410" y="132"/>
                  </a:lnTo>
                  <a:lnTo>
                    <a:pt x="412" y="132"/>
                  </a:lnTo>
                  <a:lnTo>
                    <a:pt x="420" y="130"/>
                  </a:lnTo>
                  <a:lnTo>
                    <a:pt x="430" y="128"/>
                  </a:lnTo>
                  <a:lnTo>
                    <a:pt x="472" y="126"/>
                  </a:lnTo>
                  <a:lnTo>
                    <a:pt x="478" y="128"/>
                  </a:lnTo>
                  <a:lnTo>
                    <a:pt x="480" y="128"/>
                  </a:lnTo>
                  <a:lnTo>
                    <a:pt x="486" y="132"/>
                  </a:lnTo>
                  <a:lnTo>
                    <a:pt x="496" y="126"/>
                  </a:lnTo>
                  <a:lnTo>
                    <a:pt x="506" y="120"/>
                  </a:lnTo>
                  <a:lnTo>
                    <a:pt x="512" y="112"/>
                  </a:lnTo>
                  <a:lnTo>
                    <a:pt x="512" y="108"/>
                  </a:lnTo>
                  <a:lnTo>
                    <a:pt x="512" y="90"/>
                  </a:lnTo>
                  <a:lnTo>
                    <a:pt x="502" y="88"/>
                  </a:lnTo>
                  <a:lnTo>
                    <a:pt x="486" y="94"/>
                  </a:lnTo>
                  <a:lnTo>
                    <a:pt x="478" y="100"/>
                  </a:lnTo>
                  <a:lnTo>
                    <a:pt x="474" y="102"/>
                  </a:lnTo>
                  <a:lnTo>
                    <a:pt x="470" y="104"/>
                  </a:lnTo>
                  <a:lnTo>
                    <a:pt x="466" y="102"/>
                  </a:lnTo>
                  <a:lnTo>
                    <a:pt x="462" y="100"/>
                  </a:lnTo>
                  <a:lnTo>
                    <a:pt x="454" y="90"/>
                  </a:lnTo>
                  <a:lnTo>
                    <a:pt x="454" y="88"/>
                  </a:lnTo>
                  <a:lnTo>
                    <a:pt x="452" y="78"/>
                  </a:lnTo>
                  <a:lnTo>
                    <a:pt x="452" y="76"/>
                  </a:lnTo>
                  <a:lnTo>
                    <a:pt x="454" y="66"/>
                  </a:lnTo>
                  <a:lnTo>
                    <a:pt x="444" y="44"/>
                  </a:lnTo>
                  <a:lnTo>
                    <a:pt x="428" y="48"/>
                  </a:lnTo>
                  <a:lnTo>
                    <a:pt x="420" y="56"/>
                  </a:lnTo>
                  <a:lnTo>
                    <a:pt x="424" y="80"/>
                  </a:lnTo>
                  <a:lnTo>
                    <a:pt x="396" y="68"/>
                  </a:lnTo>
                  <a:lnTo>
                    <a:pt x="404" y="82"/>
                  </a:lnTo>
                  <a:lnTo>
                    <a:pt x="404" y="84"/>
                  </a:lnTo>
                  <a:lnTo>
                    <a:pt x="402" y="100"/>
                  </a:lnTo>
                  <a:lnTo>
                    <a:pt x="402" y="102"/>
                  </a:lnTo>
                  <a:lnTo>
                    <a:pt x="400" y="102"/>
                  </a:lnTo>
                  <a:lnTo>
                    <a:pt x="386" y="124"/>
                  </a:lnTo>
                  <a:lnTo>
                    <a:pt x="360" y="138"/>
                  </a:lnTo>
                  <a:lnTo>
                    <a:pt x="358" y="152"/>
                  </a:lnTo>
                  <a:lnTo>
                    <a:pt x="360" y="160"/>
                  </a:lnTo>
                  <a:lnTo>
                    <a:pt x="364" y="170"/>
                  </a:lnTo>
                  <a:lnTo>
                    <a:pt x="366" y="170"/>
                  </a:lnTo>
                  <a:lnTo>
                    <a:pt x="366" y="172"/>
                  </a:lnTo>
                  <a:lnTo>
                    <a:pt x="368" y="192"/>
                  </a:lnTo>
                  <a:lnTo>
                    <a:pt x="368" y="194"/>
                  </a:lnTo>
                  <a:lnTo>
                    <a:pt x="366" y="196"/>
                  </a:lnTo>
                  <a:lnTo>
                    <a:pt x="356" y="208"/>
                  </a:lnTo>
                  <a:lnTo>
                    <a:pt x="348" y="214"/>
                  </a:lnTo>
                  <a:lnTo>
                    <a:pt x="346" y="214"/>
                  </a:lnTo>
                  <a:lnTo>
                    <a:pt x="344" y="214"/>
                  </a:lnTo>
                  <a:lnTo>
                    <a:pt x="326" y="210"/>
                  </a:lnTo>
                  <a:lnTo>
                    <a:pt x="322" y="210"/>
                  </a:lnTo>
                  <a:lnTo>
                    <a:pt x="316" y="214"/>
                  </a:lnTo>
                  <a:lnTo>
                    <a:pt x="308" y="224"/>
                  </a:lnTo>
                  <a:lnTo>
                    <a:pt x="300" y="232"/>
                  </a:lnTo>
                  <a:lnTo>
                    <a:pt x="298" y="236"/>
                  </a:lnTo>
                  <a:lnTo>
                    <a:pt x="294" y="238"/>
                  </a:lnTo>
                  <a:lnTo>
                    <a:pt x="288" y="240"/>
                  </a:lnTo>
                  <a:lnTo>
                    <a:pt x="282" y="238"/>
                  </a:lnTo>
                  <a:lnTo>
                    <a:pt x="280" y="238"/>
                  </a:lnTo>
                  <a:lnTo>
                    <a:pt x="278" y="234"/>
                  </a:lnTo>
                  <a:lnTo>
                    <a:pt x="276" y="230"/>
                  </a:lnTo>
                  <a:lnTo>
                    <a:pt x="276" y="224"/>
                  </a:lnTo>
                  <a:lnTo>
                    <a:pt x="276" y="220"/>
                  </a:lnTo>
                  <a:lnTo>
                    <a:pt x="276" y="214"/>
                  </a:lnTo>
                  <a:lnTo>
                    <a:pt x="272" y="218"/>
                  </a:lnTo>
                  <a:lnTo>
                    <a:pt x="270" y="220"/>
                  </a:lnTo>
                  <a:lnTo>
                    <a:pt x="264" y="222"/>
                  </a:lnTo>
                  <a:lnTo>
                    <a:pt x="260" y="218"/>
                  </a:lnTo>
                  <a:lnTo>
                    <a:pt x="258" y="212"/>
                  </a:lnTo>
                  <a:lnTo>
                    <a:pt x="256" y="192"/>
                  </a:lnTo>
                  <a:lnTo>
                    <a:pt x="252" y="176"/>
                  </a:lnTo>
                  <a:lnTo>
                    <a:pt x="244" y="168"/>
                  </a:lnTo>
                  <a:lnTo>
                    <a:pt x="244" y="166"/>
                  </a:lnTo>
                  <a:lnTo>
                    <a:pt x="226" y="128"/>
                  </a:lnTo>
                  <a:lnTo>
                    <a:pt x="220" y="116"/>
                  </a:lnTo>
                  <a:lnTo>
                    <a:pt x="220" y="114"/>
                  </a:lnTo>
                  <a:lnTo>
                    <a:pt x="216" y="94"/>
                  </a:lnTo>
                  <a:lnTo>
                    <a:pt x="214" y="90"/>
                  </a:lnTo>
                  <a:lnTo>
                    <a:pt x="212" y="92"/>
                  </a:lnTo>
                  <a:lnTo>
                    <a:pt x="204" y="100"/>
                  </a:lnTo>
                  <a:lnTo>
                    <a:pt x="200" y="104"/>
                  </a:lnTo>
                  <a:lnTo>
                    <a:pt x="196" y="102"/>
                  </a:lnTo>
                  <a:lnTo>
                    <a:pt x="188" y="96"/>
                  </a:lnTo>
                  <a:lnTo>
                    <a:pt x="176" y="90"/>
                  </a:lnTo>
                  <a:lnTo>
                    <a:pt x="174" y="88"/>
                  </a:lnTo>
                  <a:lnTo>
                    <a:pt x="172" y="88"/>
                  </a:lnTo>
                  <a:lnTo>
                    <a:pt x="172" y="86"/>
                  </a:lnTo>
                  <a:lnTo>
                    <a:pt x="172" y="70"/>
                  </a:lnTo>
                  <a:lnTo>
                    <a:pt x="168" y="58"/>
                  </a:lnTo>
                  <a:lnTo>
                    <a:pt x="162" y="42"/>
                  </a:lnTo>
                  <a:lnTo>
                    <a:pt x="156" y="42"/>
                  </a:lnTo>
                  <a:lnTo>
                    <a:pt x="156" y="50"/>
                  </a:lnTo>
                  <a:lnTo>
                    <a:pt x="154" y="58"/>
                  </a:lnTo>
                  <a:lnTo>
                    <a:pt x="150" y="64"/>
                  </a:lnTo>
                  <a:lnTo>
                    <a:pt x="144" y="70"/>
                  </a:lnTo>
                  <a:lnTo>
                    <a:pt x="142" y="78"/>
                  </a:lnTo>
                  <a:lnTo>
                    <a:pt x="138" y="82"/>
                  </a:lnTo>
                  <a:lnTo>
                    <a:pt x="134" y="86"/>
                  </a:lnTo>
                  <a:lnTo>
                    <a:pt x="130" y="86"/>
                  </a:lnTo>
                  <a:lnTo>
                    <a:pt x="128" y="86"/>
                  </a:lnTo>
                  <a:lnTo>
                    <a:pt x="124" y="84"/>
                  </a:lnTo>
                  <a:lnTo>
                    <a:pt x="122" y="84"/>
                  </a:lnTo>
                  <a:lnTo>
                    <a:pt x="118" y="82"/>
                  </a:lnTo>
                  <a:lnTo>
                    <a:pt x="118" y="78"/>
                  </a:lnTo>
                  <a:lnTo>
                    <a:pt x="116" y="66"/>
                  </a:lnTo>
                  <a:lnTo>
                    <a:pt x="116" y="62"/>
                  </a:lnTo>
                  <a:lnTo>
                    <a:pt x="106" y="56"/>
                  </a:lnTo>
                  <a:lnTo>
                    <a:pt x="104" y="54"/>
                  </a:lnTo>
                  <a:lnTo>
                    <a:pt x="102" y="50"/>
                  </a:lnTo>
                  <a:lnTo>
                    <a:pt x="100" y="42"/>
                  </a:lnTo>
                  <a:lnTo>
                    <a:pt x="104" y="6"/>
                  </a:lnTo>
                  <a:lnTo>
                    <a:pt x="102" y="0"/>
                  </a:lnTo>
                  <a:lnTo>
                    <a:pt x="88" y="14"/>
                  </a:lnTo>
                  <a:lnTo>
                    <a:pt x="80" y="20"/>
                  </a:lnTo>
                  <a:lnTo>
                    <a:pt x="78" y="26"/>
                  </a:lnTo>
                  <a:lnTo>
                    <a:pt x="82" y="36"/>
                  </a:lnTo>
                  <a:lnTo>
                    <a:pt x="82" y="44"/>
                  </a:lnTo>
                  <a:lnTo>
                    <a:pt x="82" y="48"/>
                  </a:lnTo>
                  <a:lnTo>
                    <a:pt x="80" y="54"/>
                  </a:lnTo>
                  <a:lnTo>
                    <a:pt x="76" y="58"/>
                  </a:lnTo>
                  <a:lnTo>
                    <a:pt x="72" y="60"/>
                  </a:lnTo>
                  <a:lnTo>
                    <a:pt x="56" y="66"/>
                  </a:lnTo>
                  <a:lnTo>
                    <a:pt x="52" y="68"/>
                  </a:lnTo>
                  <a:lnTo>
                    <a:pt x="52" y="74"/>
                  </a:lnTo>
                  <a:lnTo>
                    <a:pt x="52" y="96"/>
                  </a:lnTo>
                  <a:lnTo>
                    <a:pt x="54" y="104"/>
                  </a:lnTo>
                  <a:lnTo>
                    <a:pt x="54" y="106"/>
                  </a:lnTo>
                  <a:lnTo>
                    <a:pt x="56" y="108"/>
                  </a:lnTo>
                  <a:lnTo>
                    <a:pt x="64" y="108"/>
                  </a:lnTo>
                  <a:lnTo>
                    <a:pt x="68" y="108"/>
                  </a:lnTo>
                  <a:lnTo>
                    <a:pt x="72" y="106"/>
                  </a:lnTo>
                  <a:lnTo>
                    <a:pt x="76" y="104"/>
                  </a:lnTo>
                  <a:lnTo>
                    <a:pt x="92" y="138"/>
                  </a:lnTo>
                  <a:lnTo>
                    <a:pt x="92" y="140"/>
                  </a:lnTo>
                  <a:lnTo>
                    <a:pt x="88" y="184"/>
                  </a:lnTo>
                  <a:lnTo>
                    <a:pt x="82" y="216"/>
                  </a:lnTo>
                  <a:lnTo>
                    <a:pt x="78" y="238"/>
                  </a:lnTo>
                  <a:lnTo>
                    <a:pt x="72" y="250"/>
                  </a:lnTo>
                  <a:lnTo>
                    <a:pt x="68" y="254"/>
                  </a:lnTo>
                  <a:lnTo>
                    <a:pt x="62" y="256"/>
                  </a:lnTo>
                  <a:lnTo>
                    <a:pt x="54" y="254"/>
                  </a:lnTo>
                  <a:lnTo>
                    <a:pt x="48" y="252"/>
                  </a:lnTo>
                  <a:lnTo>
                    <a:pt x="22" y="298"/>
                  </a:lnTo>
                  <a:lnTo>
                    <a:pt x="12" y="312"/>
                  </a:lnTo>
                  <a:lnTo>
                    <a:pt x="6" y="318"/>
                  </a:lnTo>
                  <a:lnTo>
                    <a:pt x="8" y="318"/>
                  </a:lnTo>
                  <a:lnTo>
                    <a:pt x="6" y="320"/>
                  </a:lnTo>
                  <a:lnTo>
                    <a:pt x="4" y="326"/>
                  </a:lnTo>
                  <a:lnTo>
                    <a:pt x="4" y="348"/>
                  </a:lnTo>
                  <a:lnTo>
                    <a:pt x="8" y="352"/>
                  </a:lnTo>
                  <a:lnTo>
                    <a:pt x="10" y="352"/>
                  </a:lnTo>
                  <a:lnTo>
                    <a:pt x="12" y="354"/>
                  </a:lnTo>
                  <a:lnTo>
                    <a:pt x="4" y="3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贵州"/>
            <p:cNvSpPr>
              <a:spLocks/>
            </p:cNvSpPr>
            <p:nvPr/>
          </p:nvSpPr>
          <p:spPr bwMode="auto">
            <a:xfrm>
              <a:off x="4697413" y="4408488"/>
              <a:ext cx="701675" cy="608012"/>
            </a:xfrm>
            <a:custGeom>
              <a:avLst/>
              <a:gdLst>
                <a:gd name="T0" fmla="*/ 2147483646 w 384"/>
                <a:gd name="T1" fmla="*/ 2147483646 h 332"/>
                <a:gd name="T2" fmla="*/ 2147483646 w 384"/>
                <a:gd name="T3" fmla="*/ 2147483646 h 332"/>
                <a:gd name="T4" fmla="*/ 2147483646 w 384"/>
                <a:gd name="T5" fmla="*/ 2147483646 h 332"/>
                <a:gd name="T6" fmla="*/ 2147483646 w 384"/>
                <a:gd name="T7" fmla="*/ 2147483646 h 332"/>
                <a:gd name="T8" fmla="*/ 2147483646 w 384"/>
                <a:gd name="T9" fmla="*/ 2147483646 h 332"/>
                <a:gd name="T10" fmla="*/ 2147483646 w 384"/>
                <a:gd name="T11" fmla="*/ 2147483646 h 332"/>
                <a:gd name="T12" fmla="*/ 2147483646 w 384"/>
                <a:gd name="T13" fmla="*/ 2147483646 h 332"/>
                <a:gd name="T14" fmla="*/ 2147483646 w 384"/>
                <a:gd name="T15" fmla="*/ 2147483646 h 332"/>
                <a:gd name="T16" fmla="*/ 2147483646 w 384"/>
                <a:gd name="T17" fmla="*/ 2147483646 h 332"/>
                <a:gd name="T18" fmla="*/ 2147483646 w 384"/>
                <a:gd name="T19" fmla="*/ 2147483646 h 332"/>
                <a:gd name="T20" fmla="*/ 2147483646 w 384"/>
                <a:gd name="T21" fmla="*/ 2147483646 h 332"/>
                <a:gd name="T22" fmla="*/ 2147483646 w 384"/>
                <a:gd name="T23" fmla="*/ 2147483646 h 332"/>
                <a:gd name="T24" fmla="*/ 2147483646 w 384"/>
                <a:gd name="T25" fmla="*/ 2147483646 h 332"/>
                <a:gd name="T26" fmla="*/ 2147483646 w 384"/>
                <a:gd name="T27" fmla="*/ 2147483646 h 332"/>
                <a:gd name="T28" fmla="*/ 2147483646 w 384"/>
                <a:gd name="T29" fmla="*/ 2147483646 h 332"/>
                <a:gd name="T30" fmla="*/ 2147483646 w 384"/>
                <a:gd name="T31" fmla="*/ 2147483646 h 332"/>
                <a:gd name="T32" fmla="*/ 2147483646 w 384"/>
                <a:gd name="T33" fmla="*/ 2147483646 h 332"/>
                <a:gd name="T34" fmla="*/ 2147483646 w 384"/>
                <a:gd name="T35" fmla="*/ 2147483646 h 332"/>
                <a:gd name="T36" fmla="*/ 2147483646 w 384"/>
                <a:gd name="T37" fmla="*/ 2147483646 h 332"/>
                <a:gd name="T38" fmla="*/ 2147483646 w 384"/>
                <a:gd name="T39" fmla="*/ 2147483646 h 332"/>
                <a:gd name="T40" fmla="*/ 2147483646 w 384"/>
                <a:gd name="T41" fmla="*/ 2147483646 h 332"/>
                <a:gd name="T42" fmla="*/ 0 w 384"/>
                <a:gd name="T43" fmla="*/ 2147483646 h 332"/>
                <a:gd name="T44" fmla="*/ 2147483646 w 384"/>
                <a:gd name="T45" fmla="*/ 2147483646 h 332"/>
                <a:gd name="T46" fmla="*/ 2147483646 w 384"/>
                <a:gd name="T47" fmla="*/ 2147483646 h 332"/>
                <a:gd name="T48" fmla="*/ 2147483646 w 384"/>
                <a:gd name="T49" fmla="*/ 2147483646 h 332"/>
                <a:gd name="T50" fmla="*/ 2147483646 w 384"/>
                <a:gd name="T51" fmla="*/ 2147483646 h 332"/>
                <a:gd name="T52" fmla="*/ 2147483646 w 384"/>
                <a:gd name="T53" fmla="*/ 2147483646 h 332"/>
                <a:gd name="T54" fmla="*/ 2147483646 w 384"/>
                <a:gd name="T55" fmla="*/ 2147483646 h 332"/>
                <a:gd name="T56" fmla="*/ 2147483646 w 384"/>
                <a:gd name="T57" fmla="*/ 2147483646 h 332"/>
                <a:gd name="T58" fmla="*/ 2147483646 w 384"/>
                <a:gd name="T59" fmla="*/ 2147483646 h 332"/>
                <a:gd name="T60" fmla="*/ 2147483646 w 384"/>
                <a:gd name="T61" fmla="*/ 2147483646 h 332"/>
                <a:gd name="T62" fmla="*/ 2147483646 w 384"/>
                <a:gd name="T63" fmla="*/ 2147483646 h 332"/>
                <a:gd name="T64" fmla="*/ 2147483646 w 384"/>
                <a:gd name="T65" fmla="*/ 2147483646 h 332"/>
                <a:gd name="T66" fmla="*/ 2147483646 w 384"/>
                <a:gd name="T67" fmla="*/ 2147483646 h 332"/>
                <a:gd name="T68" fmla="*/ 2147483646 w 384"/>
                <a:gd name="T69" fmla="*/ 2147483646 h 332"/>
                <a:gd name="T70" fmla="*/ 2147483646 w 384"/>
                <a:gd name="T71" fmla="*/ 2147483646 h 332"/>
                <a:gd name="T72" fmla="*/ 2147483646 w 384"/>
                <a:gd name="T73" fmla="*/ 2147483646 h 332"/>
                <a:gd name="T74" fmla="*/ 2147483646 w 384"/>
                <a:gd name="T75" fmla="*/ 2147483646 h 332"/>
                <a:gd name="T76" fmla="*/ 2147483646 w 384"/>
                <a:gd name="T77" fmla="*/ 2147483646 h 332"/>
                <a:gd name="T78" fmla="*/ 2147483646 w 384"/>
                <a:gd name="T79" fmla="*/ 2147483646 h 332"/>
                <a:gd name="T80" fmla="*/ 2147483646 w 384"/>
                <a:gd name="T81" fmla="*/ 2147483646 h 332"/>
                <a:gd name="T82" fmla="*/ 2147483646 w 384"/>
                <a:gd name="T83" fmla="*/ 2147483646 h 332"/>
                <a:gd name="T84" fmla="*/ 2147483646 w 384"/>
                <a:gd name="T85" fmla="*/ 2147483646 h 332"/>
                <a:gd name="T86" fmla="*/ 2147483646 w 384"/>
                <a:gd name="T87" fmla="*/ 2147483646 h 332"/>
                <a:gd name="T88" fmla="*/ 2147483646 w 384"/>
                <a:gd name="T89" fmla="*/ 2147483646 h 332"/>
                <a:gd name="T90" fmla="*/ 2147483646 w 384"/>
                <a:gd name="T91" fmla="*/ 2147483646 h 332"/>
                <a:gd name="T92" fmla="*/ 2147483646 w 384"/>
                <a:gd name="T93" fmla="*/ 2147483646 h 332"/>
                <a:gd name="T94" fmla="*/ 2147483646 w 384"/>
                <a:gd name="T95" fmla="*/ 2147483646 h 332"/>
                <a:gd name="T96" fmla="*/ 2147483646 w 384"/>
                <a:gd name="T97" fmla="*/ 2147483646 h 332"/>
                <a:gd name="T98" fmla="*/ 2147483646 w 384"/>
                <a:gd name="T99" fmla="*/ 2147483646 h 332"/>
                <a:gd name="T100" fmla="*/ 2147483646 w 384"/>
                <a:gd name="T101" fmla="*/ 2147483646 h 332"/>
                <a:gd name="T102" fmla="*/ 2147483646 w 384"/>
                <a:gd name="T103" fmla="*/ 2147483646 h 332"/>
                <a:gd name="T104" fmla="*/ 2147483646 w 384"/>
                <a:gd name="T105" fmla="*/ 2147483646 h 332"/>
                <a:gd name="T106" fmla="*/ 2147483646 w 384"/>
                <a:gd name="T107" fmla="*/ 2147483646 h 332"/>
                <a:gd name="T108" fmla="*/ 2147483646 w 384"/>
                <a:gd name="T109" fmla="*/ 2147483646 h 332"/>
                <a:gd name="T110" fmla="*/ 2147483646 w 384"/>
                <a:gd name="T111" fmla="*/ 2147483646 h 332"/>
                <a:gd name="T112" fmla="*/ 2147483646 w 384"/>
                <a:gd name="T113" fmla="*/ 2147483646 h 332"/>
                <a:gd name="T114" fmla="*/ 2147483646 w 384"/>
                <a:gd name="T115" fmla="*/ 2147483646 h 332"/>
                <a:gd name="T116" fmla="*/ 2147483646 w 384"/>
                <a:gd name="T117" fmla="*/ 2147483646 h 3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84" h="332">
                  <a:moveTo>
                    <a:pt x="300" y="6"/>
                  </a:moveTo>
                  <a:lnTo>
                    <a:pt x="296" y="4"/>
                  </a:lnTo>
                  <a:lnTo>
                    <a:pt x="288" y="8"/>
                  </a:lnTo>
                  <a:lnTo>
                    <a:pt x="284" y="14"/>
                  </a:lnTo>
                  <a:lnTo>
                    <a:pt x="280" y="22"/>
                  </a:lnTo>
                  <a:lnTo>
                    <a:pt x="276" y="24"/>
                  </a:lnTo>
                  <a:lnTo>
                    <a:pt x="272" y="26"/>
                  </a:lnTo>
                  <a:lnTo>
                    <a:pt x="268" y="24"/>
                  </a:lnTo>
                  <a:lnTo>
                    <a:pt x="264" y="20"/>
                  </a:lnTo>
                  <a:lnTo>
                    <a:pt x="262" y="20"/>
                  </a:lnTo>
                  <a:lnTo>
                    <a:pt x="260" y="12"/>
                  </a:lnTo>
                  <a:lnTo>
                    <a:pt x="260" y="10"/>
                  </a:lnTo>
                  <a:lnTo>
                    <a:pt x="258" y="0"/>
                  </a:lnTo>
                  <a:lnTo>
                    <a:pt x="254" y="0"/>
                  </a:lnTo>
                  <a:lnTo>
                    <a:pt x="252" y="0"/>
                  </a:lnTo>
                  <a:lnTo>
                    <a:pt x="250" y="8"/>
                  </a:lnTo>
                  <a:lnTo>
                    <a:pt x="250" y="20"/>
                  </a:lnTo>
                  <a:lnTo>
                    <a:pt x="248" y="20"/>
                  </a:lnTo>
                  <a:lnTo>
                    <a:pt x="240" y="34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16" y="34"/>
                  </a:lnTo>
                  <a:lnTo>
                    <a:pt x="216" y="36"/>
                  </a:lnTo>
                  <a:lnTo>
                    <a:pt x="208" y="44"/>
                  </a:lnTo>
                  <a:lnTo>
                    <a:pt x="212" y="50"/>
                  </a:lnTo>
                  <a:lnTo>
                    <a:pt x="206" y="58"/>
                  </a:lnTo>
                  <a:lnTo>
                    <a:pt x="188" y="58"/>
                  </a:lnTo>
                  <a:lnTo>
                    <a:pt x="188" y="56"/>
                  </a:lnTo>
                  <a:lnTo>
                    <a:pt x="188" y="54"/>
                  </a:lnTo>
                  <a:lnTo>
                    <a:pt x="184" y="52"/>
                  </a:lnTo>
                  <a:lnTo>
                    <a:pt x="182" y="58"/>
                  </a:lnTo>
                  <a:lnTo>
                    <a:pt x="180" y="60"/>
                  </a:lnTo>
                  <a:lnTo>
                    <a:pt x="168" y="60"/>
                  </a:lnTo>
                  <a:lnTo>
                    <a:pt x="160" y="54"/>
                  </a:lnTo>
                  <a:lnTo>
                    <a:pt x="160" y="52"/>
                  </a:lnTo>
                  <a:lnTo>
                    <a:pt x="160" y="50"/>
                  </a:lnTo>
                  <a:lnTo>
                    <a:pt x="146" y="48"/>
                  </a:lnTo>
                  <a:lnTo>
                    <a:pt x="136" y="52"/>
                  </a:lnTo>
                  <a:lnTo>
                    <a:pt x="132" y="56"/>
                  </a:lnTo>
                  <a:lnTo>
                    <a:pt x="148" y="74"/>
                  </a:lnTo>
                  <a:lnTo>
                    <a:pt x="168" y="80"/>
                  </a:lnTo>
                  <a:lnTo>
                    <a:pt x="170" y="82"/>
                  </a:lnTo>
                  <a:lnTo>
                    <a:pt x="180" y="92"/>
                  </a:lnTo>
                  <a:lnTo>
                    <a:pt x="176" y="108"/>
                  </a:lnTo>
                  <a:lnTo>
                    <a:pt x="176" y="110"/>
                  </a:lnTo>
                  <a:lnTo>
                    <a:pt x="162" y="120"/>
                  </a:lnTo>
                  <a:lnTo>
                    <a:pt x="162" y="122"/>
                  </a:lnTo>
                  <a:lnTo>
                    <a:pt x="160" y="122"/>
                  </a:lnTo>
                  <a:lnTo>
                    <a:pt x="138" y="128"/>
                  </a:lnTo>
                  <a:lnTo>
                    <a:pt x="124" y="130"/>
                  </a:lnTo>
                  <a:lnTo>
                    <a:pt x="114" y="126"/>
                  </a:lnTo>
                  <a:lnTo>
                    <a:pt x="110" y="126"/>
                  </a:lnTo>
                  <a:lnTo>
                    <a:pt x="104" y="134"/>
                  </a:lnTo>
                  <a:lnTo>
                    <a:pt x="94" y="142"/>
                  </a:lnTo>
                  <a:lnTo>
                    <a:pt x="92" y="142"/>
                  </a:lnTo>
                  <a:lnTo>
                    <a:pt x="78" y="148"/>
                  </a:lnTo>
                  <a:lnTo>
                    <a:pt x="60" y="142"/>
                  </a:lnTo>
                  <a:lnTo>
                    <a:pt x="24" y="144"/>
                  </a:lnTo>
                  <a:lnTo>
                    <a:pt x="16" y="146"/>
                  </a:lnTo>
                  <a:lnTo>
                    <a:pt x="16" y="148"/>
                  </a:lnTo>
                  <a:lnTo>
                    <a:pt x="8" y="148"/>
                  </a:lnTo>
                  <a:lnTo>
                    <a:pt x="0" y="160"/>
                  </a:lnTo>
                  <a:lnTo>
                    <a:pt x="0" y="172"/>
                  </a:lnTo>
                  <a:lnTo>
                    <a:pt x="8" y="192"/>
                  </a:lnTo>
                  <a:lnTo>
                    <a:pt x="18" y="196"/>
                  </a:lnTo>
                  <a:lnTo>
                    <a:pt x="22" y="200"/>
                  </a:lnTo>
                  <a:lnTo>
                    <a:pt x="28" y="192"/>
                  </a:lnTo>
                  <a:lnTo>
                    <a:pt x="28" y="190"/>
                  </a:lnTo>
                  <a:lnTo>
                    <a:pt x="30" y="190"/>
                  </a:lnTo>
                  <a:lnTo>
                    <a:pt x="42" y="188"/>
                  </a:lnTo>
                  <a:lnTo>
                    <a:pt x="44" y="188"/>
                  </a:lnTo>
                  <a:lnTo>
                    <a:pt x="56" y="192"/>
                  </a:lnTo>
                  <a:lnTo>
                    <a:pt x="68" y="220"/>
                  </a:lnTo>
                  <a:lnTo>
                    <a:pt x="66" y="220"/>
                  </a:lnTo>
                  <a:lnTo>
                    <a:pt x="62" y="236"/>
                  </a:lnTo>
                  <a:lnTo>
                    <a:pt x="58" y="244"/>
                  </a:lnTo>
                  <a:lnTo>
                    <a:pt x="58" y="246"/>
                  </a:lnTo>
                  <a:lnTo>
                    <a:pt x="52" y="260"/>
                  </a:lnTo>
                  <a:lnTo>
                    <a:pt x="52" y="276"/>
                  </a:lnTo>
                  <a:lnTo>
                    <a:pt x="62" y="286"/>
                  </a:lnTo>
                  <a:lnTo>
                    <a:pt x="76" y="296"/>
                  </a:lnTo>
                  <a:lnTo>
                    <a:pt x="76" y="298"/>
                  </a:lnTo>
                  <a:lnTo>
                    <a:pt x="78" y="298"/>
                  </a:lnTo>
                  <a:lnTo>
                    <a:pt x="68" y="320"/>
                  </a:lnTo>
                  <a:lnTo>
                    <a:pt x="66" y="332"/>
                  </a:lnTo>
                  <a:lnTo>
                    <a:pt x="68" y="330"/>
                  </a:lnTo>
                  <a:lnTo>
                    <a:pt x="70" y="330"/>
                  </a:lnTo>
                  <a:lnTo>
                    <a:pt x="78" y="326"/>
                  </a:lnTo>
                  <a:lnTo>
                    <a:pt x="92" y="318"/>
                  </a:lnTo>
                  <a:lnTo>
                    <a:pt x="108" y="320"/>
                  </a:lnTo>
                  <a:lnTo>
                    <a:pt x="110" y="320"/>
                  </a:lnTo>
                  <a:lnTo>
                    <a:pt x="134" y="330"/>
                  </a:lnTo>
                  <a:lnTo>
                    <a:pt x="160" y="330"/>
                  </a:lnTo>
                  <a:lnTo>
                    <a:pt x="168" y="320"/>
                  </a:lnTo>
                  <a:lnTo>
                    <a:pt x="182" y="312"/>
                  </a:lnTo>
                  <a:lnTo>
                    <a:pt x="196" y="302"/>
                  </a:lnTo>
                  <a:lnTo>
                    <a:pt x="196" y="300"/>
                  </a:lnTo>
                  <a:lnTo>
                    <a:pt x="206" y="298"/>
                  </a:lnTo>
                  <a:lnTo>
                    <a:pt x="216" y="290"/>
                  </a:lnTo>
                  <a:lnTo>
                    <a:pt x="228" y="274"/>
                  </a:lnTo>
                  <a:lnTo>
                    <a:pt x="246" y="280"/>
                  </a:lnTo>
                  <a:lnTo>
                    <a:pt x="248" y="280"/>
                  </a:lnTo>
                  <a:lnTo>
                    <a:pt x="248" y="282"/>
                  </a:lnTo>
                  <a:lnTo>
                    <a:pt x="252" y="290"/>
                  </a:lnTo>
                  <a:lnTo>
                    <a:pt x="256" y="292"/>
                  </a:lnTo>
                  <a:lnTo>
                    <a:pt x="266" y="292"/>
                  </a:lnTo>
                  <a:lnTo>
                    <a:pt x="268" y="292"/>
                  </a:lnTo>
                  <a:lnTo>
                    <a:pt x="274" y="292"/>
                  </a:lnTo>
                  <a:lnTo>
                    <a:pt x="276" y="292"/>
                  </a:lnTo>
                  <a:lnTo>
                    <a:pt x="276" y="294"/>
                  </a:lnTo>
                  <a:lnTo>
                    <a:pt x="288" y="298"/>
                  </a:lnTo>
                  <a:lnTo>
                    <a:pt x="292" y="298"/>
                  </a:lnTo>
                  <a:lnTo>
                    <a:pt x="294" y="296"/>
                  </a:lnTo>
                  <a:lnTo>
                    <a:pt x="296" y="290"/>
                  </a:lnTo>
                  <a:lnTo>
                    <a:pt x="296" y="288"/>
                  </a:lnTo>
                  <a:lnTo>
                    <a:pt x="302" y="284"/>
                  </a:lnTo>
                  <a:lnTo>
                    <a:pt x="312" y="276"/>
                  </a:lnTo>
                  <a:lnTo>
                    <a:pt x="314" y="276"/>
                  </a:lnTo>
                  <a:lnTo>
                    <a:pt x="322" y="276"/>
                  </a:lnTo>
                  <a:lnTo>
                    <a:pt x="324" y="268"/>
                  </a:lnTo>
                  <a:lnTo>
                    <a:pt x="330" y="262"/>
                  </a:lnTo>
                  <a:lnTo>
                    <a:pt x="336" y="258"/>
                  </a:lnTo>
                  <a:lnTo>
                    <a:pt x="342" y="256"/>
                  </a:lnTo>
                  <a:lnTo>
                    <a:pt x="346" y="252"/>
                  </a:lnTo>
                  <a:lnTo>
                    <a:pt x="348" y="252"/>
                  </a:lnTo>
                  <a:lnTo>
                    <a:pt x="352" y="248"/>
                  </a:lnTo>
                  <a:lnTo>
                    <a:pt x="352" y="246"/>
                  </a:lnTo>
                  <a:lnTo>
                    <a:pt x="354" y="246"/>
                  </a:lnTo>
                  <a:lnTo>
                    <a:pt x="366" y="244"/>
                  </a:lnTo>
                  <a:lnTo>
                    <a:pt x="374" y="244"/>
                  </a:lnTo>
                  <a:lnTo>
                    <a:pt x="376" y="240"/>
                  </a:lnTo>
                  <a:lnTo>
                    <a:pt x="380" y="236"/>
                  </a:lnTo>
                  <a:lnTo>
                    <a:pt x="384" y="228"/>
                  </a:lnTo>
                  <a:lnTo>
                    <a:pt x="382" y="228"/>
                  </a:lnTo>
                  <a:lnTo>
                    <a:pt x="376" y="218"/>
                  </a:lnTo>
                  <a:lnTo>
                    <a:pt x="372" y="206"/>
                  </a:lnTo>
                  <a:lnTo>
                    <a:pt x="372" y="204"/>
                  </a:lnTo>
                  <a:lnTo>
                    <a:pt x="376" y="188"/>
                  </a:lnTo>
                  <a:lnTo>
                    <a:pt x="376" y="180"/>
                  </a:lnTo>
                  <a:lnTo>
                    <a:pt x="380" y="174"/>
                  </a:lnTo>
                  <a:lnTo>
                    <a:pt x="380" y="160"/>
                  </a:lnTo>
                  <a:lnTo>
                    <a:pt x="378" y="158"/>
                  </a:lnTo>
                  <a:lnTo>
                    <a:pt x="372" y="156"/>
                  </a:lnTo>
                  <a:lnTo>
                    <a:pt x="348" y="166"/>
                  </a:lnTo>
                  <a:lnTo>
                    <a:pt x="348" y="140"/>
                  </a:lnTo>
                  <a:lnTo>
                    <a:pt x="350" y="136"/>
                  </a:lnTo>
                  <a:lnTo>
                    <a:pt x="356" y="132"/>
                  </a:lnTo>
                  <a:lnTo>
                    <a:pt x="372" y="120"/>
                  </a:lnTo>
                  <a:lnTo>
                    <a:pt x="366" y="92"/>
                  </a:lnTo>
                  <a:lnTo>
                    <a:pt x="366" y="84"/>
                  </a:lnTo>
                  <a:lnTo>
                    <a:pt x="366" y="78"/>
                  </a:lnTo>
                  <a:lnTo>
                    <a:pt x="368" y="74"/>
                  </a:lnTo>
                  <a:lnTo>
                    <a:pt x="372" y="68"/>
                  </a:lnTo>
                  <a:lnTo>
                    <a:pt x="372" y="64"/>
                  </a:lnTo>
                  <a:lnTo>
                    <a:pt x="364" y="64"/>
                  </a:lnTo>
                  <a:lnTo>
                    <a:pt x="360" y="64"/>
                  </a:lnTo>
                  <a:lnTo>
                    <a:pt x="356" y="76"/>
                  </a:lnTo>
                  <a:lnTo>
                    <a:pt x="352" y="80"/>
                  </a:lnTo>
                  <a:lnTo>
                    <a:pt x="348" y="82"/>
                  </a:lnTo>
                  <a:lnTo>
                    <a:pt x="346" y="82"/>
                  </a:lnTo>
                  <a:lnTo>
                    <a:pt x="338" y="76"/>
                  </a:lnTo>
                  <a:lnTo>
                    <a:pt x="336" y="76"/>
                  </a:lnTo>
                  <a:lnTo>
                    <a:pt x="336" y="74"/>
                  </a:lnTo>
                  <a:lnTo>
                    <a:pt x="334" y="68"/>
                  </a:lnTo>
                  <a:lnTo>
                    <a:pt x="332" y="60"/>
                  </a:lnTo>
                  <a:lnTo>
                    <a:pt x="332" y="64"/>
                  </a:lnTo>
                  <a:lnTo>
                    <a:pt x="316" y="64"/>
                  </a:lnTo>
                  <a:lnTo>
                    <a:pt x="316" y="60"/>
                  </a:lnTo>
                  <a:lnTo>
                    <a:pt x="312" y="52"/>
                  </a:lnTo>
                  <a:lnTo>
                    <a:pt x="312" y="40"/>
                  </a:lnTo>
                  <a:lnTo>
                    <a:pt x="304" y="24"/>
                  </a:lnTo>
                  <a:lnTo>
                    <a:pt x="304" y="12"/>
                  </a:lnTo>
                  <a:lnTo>
                    <a:pt x="30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广西"/>
            <p:cNvSpPr>
              <a:spLocks/>
            </p:cNvSpPr>
            <p:nvPr/>
          </p:nvSpPr>
          <p:spPr bwMode="auto">
            <a:xfrm>
              <a:off x="4811713" y="4781550"/>
              <a:ext cx="917575" cy="698500"/>
            </a:xfrm>
            <a:custGeom>
              <a:avLst/>
              <a:gdLst>
                <a:gd name="T0" fmla="*/ 2147483646 w 502"/>
                <a:gd name="T1" fmla="*/ 2147483646 h 382"/>
                <a:gd name="T2" fmla="*/ 2147483646 w 502"/>
                <a:gd name="T3" fmla="*/ 2147483646 h 382"/>
                <a:gd name="T4" fmla="*/ 2147483646 w 502"/>
                <a:gd name="T5" fmla="*/ 2147483646 h 382"/>
                <a:gd name="T6" fmla="*/ 2147483646 w 502"/>
                <a:gd name="T7" fmla="*/ 2147483646 h 382"/>
                <a:gd name="T8" fmla="*/ 2147483646 w 502"/>
                <a:gd name="T9" fmla="*/ 2147483646 h 382"/>
                <a:gd name="T10" fmla="*/ 2147483646 w 502"/>
                <a:gd name="T11" fmla="*/ 2147483646 h 382"/>
                <a:gd name="T12" fmla="*/ 2147483646 w 502"/>
                <a:gd name="T13" fmla="*/ 2147483646 h 382"/>
                <a:gd name="T14" fmla="*/ 2147483646 w 502"/>
                <a:gd name="T15" fmla="*/ 2147483646 h 382"/>
                <a:gd name="T16" fmla="*/ 2147483646 w 502"/>
                <a:gd name="T17" fmla="*/ 2147483646 h 382"/>
                <a:gd name="T18" fmla="*/ 2147483646 w 502"/>
                <a:gd name="T19" fmla="*/ 2147483646 h 382"/>
                <a:gd name="T20" fmla="*/ 2147483646 w 502"/>
                <a:gd name="T21" fmla="*/ 2147483646 h 382"/>
                <a:gd name="T22" fmla="*/ 2147483646 w 502"/>
                <a:gd name="T23" fmla="*/ 2147483646 h 382"/>
                <a:gd name="T24" fmla="*/ 2147483646 w 502"/>
                <a:gd name="T25" fmla="*/ 2147483646 h 382"/>
                <a:gd name="T26" fmla="*/ 2147483646 w 502"/>
                <a:gd name="T27" fmla="*/ 2147483646 h 382"/>
                <a:gd name="T28" fmla="*/ 2147483646 w 502"/>
                <a:gd name="T29" fmla="*/ 2147483646 h 382"/>
                <a:gd name="T30" fmla="*/ 2147483646 w 502"/>
                <a:gd name="T31" fmla="*/ 2147483646 h 382"/>
                <a:gd name="T32" fmla="*/ 2147483646 w 502"/>
                <a:gd name="T33" fmla="*/ 2147483646 h 382"/>
                <a:gd name="T34" fmla="*/ 2147483646 w 502"/>
                <a:gd name="T35" fmla="*/ 2147483646 h 382"/>
                <a:gd name="T36" fmla="*/ 2147483646 w 502"/>
                <a:gd name="T37" fmla="*/ 2147483646 h 382"/>
                <a:gd name="T38" fmla="*/ 2147483646 w 502"/>
                <a:gd name="T39" fmla="*/ 2147483646 h 382"/>
                <a:gd name="T40" fmla="*/ 2147483646 w 502"/>
                <a:gd name="T41" fmla="*/ 2147483646 h 382"/>
                <a:gd name="T42" fmla="*/ 2147483646 w 502"/>
                <a:gd name="T43" fmla="*/ 2147483646 h 382"/>
                <a:gd name="T44" fmla="*/ 2147483646 w 502"/>
                <a:gd name="T45" fmla="*/ 2147483646 h 382"/>
                <a:gd name="T46" fmla="*/ 2147483646 w 502"/>
                <a:gd name="T47" fmla="*/ 2147483646 h 382"/>
                <a:gd name="T48" fmla="*/ 2147483646 w 502"/>
                <a:gd name="T49" fmla="*/ 2147483646 h 382"/>
                <a:gd name="T50" fmla="*/ 2147483646 w 502"/>
                <a:gd name="T51" fmla="*/ 2147483646 h 382"/>
                <a:gd name="T52" fmla="*/ 2147483646 w 502"/>
                <a:gd name="T53" fmla="*/ 2147483646 h 382"/>
                <a:gd name="T54" fmla="*/ 2147483646 w 502"/>
                <a:gd name="T55" fmla="*/ 2147483646 h 382"/>
                <a:gd name="T56" fmla="*/ 2147483646 w 502"/>
                <a:gd name="T57" fmla="*/ 2147483646 h 382"/>
                <a:gd name="T58" fmla="*/ 2147483646 w 502"/>
                <a:gd name="T59" fmla="*/ 2147483646 h 382"/>
                <a:gd name="T60" fmla="*/ 2147483646 w 502"/>
                <a:gd name="T61" fmla="*/ 2147483646 h 382"/>
                <a:gd name="T62" fmla="*/ 2147483646 w 502"/>
                <a:gd name="T63" fmla="*/ 2147483646 h 382"/>
                <a:gd name="T64" fmla="*/ 2147483646 w 502"/>
                <a:gd name="T65" fmla="*/ 2147483646 h 382"/>
                <a:gd name="T66" fmla="*/ 2147483646 w 502"/>
                <a:gd name="T67" fmla="*/ 2147483646 h 382"/>
                <a:gd name="T68" fmla="*/ 2147483646 w 502"/>
                <a:gd name="T69" fmla="*/ 2147483646 h 382"/>
                <a:gd name="T70" fmla="*/ 2147483646 w 502"/>
                <a:gd name="T71" fmla="*/ 2147483646 h 382"/>
                <a:gd name="T72" fmla="*/ 2147483646 w 502"/>
                <a:gd name="T73" fmla="*/ 2147483646 h 382"/>
                <a:gd name="T74" fmla="*/ 2147483646 w 502"/>
                <a:gd name="T75" fmla="*/ 2147483646 h 382"/>
                <a:gd name="T76" fmla="*/ 2147483646 w 502"/>
                <a:gd name="T77" fmla="*/ 2147483646 h 382"/>
                <a:gd name="T78" fmla="*/ 2147483646 w 502"/>
                <a:gd name="T79" fmla="*/ 2147483646 h 382"/>
                <a:gd name="T80" fmla="*/ 2147483646 w 502"/>
                <a:gd name="T81" fmla="*/ 2147483646 h 382"/>
                <a:gd name="T82" fmla="*/ 2147483646 w 502"/>
                <a:gd name="T83" fmla="*/ 2147483646 h 382"/>
                <a:gd name="T84" fmla="*/ 2147483646 w 502"/>
                <a:gd name="T85" fmla="*/ 2147483646 h 382"/>
                <a:gd name="T86" fmla="*/ 2147483646 w 502"/>
                <a:gd name="T87" fmla="*/ 2147483646 h 382"/>
                <a:gd name="T88" fmla="*/ 2147483646 w 502"/>
                <a:gd name="T89" fmla="*/ 2147483646 h 382"/>
                <a:gd name="T90" fmla="*/ 2147483646 w 502"/>
                <a:gd name="T91" fmla="*/ 2147483646 h 382"/>
                <a:gd name="T92" fmla="*/ 2147483646 w 502"/>
                <a:gd name="T93" fmla="*/ 2147483646 h 382"/>
                <a:gd name="T94" fmla="*/ 2147483646 w 502"/>
                <a:gd name="T95" fmla="*/ 2147483646 h 382"/>
                <a:gd name="T96" fmla="*/ 2147483646 w 502"/>
                <a:gd name="T97" fmla="*/ 2147483646 h 382"/>
                <a:gd name="T98" fmla="*/ 2147483646 w 502"/>
                <a:gd name="T99" fmla="*/ 2147483646 h 382"/>
                <a:gd name="T100" fmla="*/ 2147483646 w 502"/>
                <a:gd name="T101" fmla="*/ 2147483646 h 382"/>
                <a:gd name="T102" fmla="*/ 2147483646 w 502"/>
                <a:gd name="T103" fmla="*/ 2147483646 h 382"/>
                <a:gd name="T104" fmla="*/ 2147483646 w 502"/>
                <a:gd name="T105" fmla="*/ 2147483646 h 382"/>
                <a:gd name="T106" fmla="*/ 2147483646 w 502"/>
                <a:gd name="T107" fmla="*/ 2147483646 h 382"/>
                <a:gd name="T108" fmla="*/ 2147483646 w 502"/>
                <a:gd name="T109" fmla="*/ 2147483646 h 382"/>
                <a:gd name="T110" fmla="*/ 2147483646 w 502"/>
                <a:gd name="T111" fmla="*/ 2147483646 h 38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02" h="382">
                  <a:moveTo>
                    <a:pt x="402" y="8"/>
                  </a:moveTo>
                  <a:lnTo>
                    <a:pt x="402" y="10"/>
                  </a:lnTo>
                  <a:lnTo>
                    <a:pt x="404" y="12"/>
                  </a:lnTo>
                  <a:lnTo>
                    <a:pt x="394" y="28"/>
                  </a:lnTo>
                  <a:lnTo>
                    <a:pt x="386" y="34"/>
                  </a:lnTo>
                  <a:lnTo>
                    <a:pt x="378" y="36"/>
                  </a:lnTo>
                  <a:lnTo>
                    <a:pt x="376" y="36"/>
                  </a:lnTo>
                  <a:lnTo>
                    <a:pt x="368" y="30"/>
                  </a:lnTo>
                  <a:lnTo>
                    <a:pt x="360" y="32"/>
                  </a:lnTo>
                  <a:lnTo>
                    <a:pt x="344" y="44"/>
                  </a:lnTo>
                  <a:lnTo>
                    <a:pt x="340" y="44"/>
                  </a:lnTo>
                  <a:lnTo>
                    <a:pt x="336" y="42"/>
                  </a:lnTo>
                  <a:lnTo>
                    <a:pt x="328" y="32"/>
                  </a:lnTo>
                  <a:lnTo>
                    <a:pt x="322" y="42"/>
                  </a:lnTo>
                  <a:lnTo>
                    <a:pt x="316" y="48"/>
                  </a:lnTo>
                  <a:lnTo>
                    <a:pt x="306" y="48"/>
                  </a:lnTo>
                  <a:lnTo>
                    <a:pt x="294" y="52"/>
                  </a:lnTo>
                  <a:lnTo>
                    <a:pt x="282" y="60"/>
                  </a:lnTo>
                  <a:lnTo>
                    <a:pt x="278" y="60"/>
                  </a:lnTo>
                  <a:lnTo>
                    <a:pt x="274" y="64"/>
                  </a:lnTo>
                  <a:lnTo>
                    <a:pt x="270" y="70"/>
                  </a:lnTo>
                  <a:lnTo>
                    <a:pt x="270" y="72"/>
                  </a:lnTo>
                  <a:lnTo>
                    <a:pt x="270" y="74"/>
                  </a:lnTo>
                  <a:lnTo>
                    <a:pt x="276" y="82"/>
                  </a:lnTo>
                  <a:lnTo>
                    <a:pt x="254" y="80"/>
                  </a:lnTo>
                  <a:lnTo>
                    <a:pt x="242" y="90"/>
                  </a:lnTo>
                  <a:lnTo>
                    <a:pt x="240" y="94"/>
                  </a:lnTo>
                  <a:lnTo>
                    <a:pt x="238" y="100"/>
                  </a:lnTo>
                  <a:lnTo>
                    <a:pt x="236" y="102"/>
                  </a:lnTo>
                  <a:lnTo>
                    <a:pt x="224" y="102"/>
                  </a:lnTo>
                  <a:lnTo>
                    <a:pt x="210" y="96"/>
                  </a:lnTo>
                  <a:lnTo>
                    <a:pt x="206" y="96"/>
                  </a:lnTo>
                  <a:lnTo>
                    <a:pt x="194" y="98"/>
                  </a:lnTo>
                  <a:lnTo>
                    <a:pt x="190" y="96"/>
                  </a:lnTo>
                  <a:lnTo>
                    <a:pt x="186" y="94"/>
                  </a:lnTo>
                  <a:lnTo>
                    <a:pt x="178" y="84"/>
                  </a:lnTo>
                  <a:lnTo>
                    <a:pt x="170" y="80"/>
                  </a:lnTo>
                  <a:lnTo>
                    <a:pt x="162" y="92"/>
                  </a:lnTo>
                  <a:lnTo>
                    <a:pt x="160" y="92"/>
                  </a:lnTo>
                  <a:lnTo>
                    <a:pt x="150" y="100"/>
                  </a:lnTo>
                  <a:lnTo>
                    <a:pt x="148" y="100"/>
                  </a:lnTo>
                  <a:lnTo>
                    <a:pt x="148" y="102"/>
                  </a:lnTo>
                  <a:lnTo>
                    <a:pt x="146" y="102"/>
                  </a:lnTo>
                  <a:lnTo>
                    <a:pt x="138" y="104"/>
                  </a:lnTo>
                  <a:lnTo>
                    <a:pt x="126" y="116"/>
                  </a:lnTo>
                  <a:lnTo>
                    <a:pt x="112" y="122"/>
                  </a:lnTo>
                  <a:lnTo>
                    <a:pt x="102" y="134"/>
                  </a:lnTo>
                  <a:lnTo>
                    <a:pt x="70" y="134"/>
                  </a:lnTo>
                  <a:lnTo>
                    <a:pt x="46" y="124"/>
                  </a:lnTo>
                  <a:lnTo>
                    <a:pt x="32" y="124"/>
                  </a:lnTo>
                  <a:lnTo>
                    <a:pt x="20" y="130"/>
                  </a:lnTo>
                  <a:lnTo>
                    <a:pt x="18" y="130"/>
                  </a:lnTo>
                  <a:lnTo>
                    <a:pt x="10" y="132"/>
                  </a:lnTo>
                  <a:lnTo>
                    <a:pt x="2" y="138"/>
                  </a:lnTo>
                  <a:lnTo>
                    <a:pt x="0" y="142"/>
                  </a:lnTo>
                  <a:lnTo>
                    <a:pt x="0" y="152"/>
                  </a:lnTo>
                  <a:lnTo>
                    <a:pt x="4" y="158"/>
                  </a:lnTo>
                  <a:lnTo>
                    <a:pt x="22" y="152"/>
                  </a:lnTo>
                  <a:lnTo>
                    <a:pt x="30" y="154"/>
                  </a:lnTo>
                  <a:lnTo>
                    <a:pt x="40" y="158"/>
                  </a:lnTo>
                  <a:lnTo>
                    <a:pt x="42" y="158"/>
                  </a:lnTo>
                  <a:lnTo>
                    <a:pt x="42" y="160"/>
                  </a:lnTo>
                  <a:lnTo>
                    <a:pt x="42" y="186"/>
                  </a:lnTo>
                  <a:lnTo>
                    <a:pt x="46" y="188"/>
                  </a:lnTo>
                  <a:lnTo>
                    <a:pt x="64" y="188"/>
                  </a:lnTo>
                  <a:lnTo>
                    <a:pt x="74" y="184"/>
                  </a:lnTo>
                  <a:lnTo>
                    <a:pt x="76" y="184"/>
                  </a:lnTo>
                  <a:lnTo>
                    <a:pt x="86" y="180"/>
                  </a:lnTo>
                  <a:lnTo>
                    <a:pt x="94" y="176"/>
                  </a:lnTo>
                  <a:lnTo>
                    <a:pt x="98" y="176"/>
                  </a:lnTo>
                  <a:lnTo>
                    <a:pt x="100" y="178"/>
                  </a:lnTo>
                  <a:lnTo>
                    <a:pt x="104" y="188"/>
                  </a:lnTo>
                  <a:lnTo>
                    <a:pt x="106" y="216"/>
                  </a:lnTo>
                  <a:lnTo>
                    <a:pt x="106" y="218"/>
                  </a:lnTo>
                  <a:lnTo>
                    <a:pt x="92" y="232"/>
                  </a:lnTo>
                  <a:lnTo>
                    <a:pt x="92" y="234"/>
                  </a:lnTo>
                  <a:lnTo>
                    <a:pt x="74" y="242"/>
                  </a:lnTo>
                  <a:lnTo>
                    <a:pt x="70" y="248"/>
                  </a:lnTo>
                  <a:lnTo>
                    <a:pt x="72" y="252"/>
                  </a:lnTo>
                  <a:lnTo>
                    <a:pt x="106" y="256"/>
                  </a:lnTo>
                  <a:lnTo>
                    <a:pt x="108" y="258"/>
                  </a:lnTo>
                  <a:lnTo>
                    <a:pt x="122" y="266"/>
                  </a:lnTo>
                  <a:lnTo>
                    <a:pt x="152" y="264"/>
                  </a:lnTo>
                  <a:lnTo>
                    <a:pt x="152" y="268"/>
                  </a:lnTo>
                  <a:lnTo>
                    <a:pt x="154" y="284"/>
                  </a:lnTo>
                  <a:lnTo>
                    <a:pt x="154" y="286"/>
                  </a:lnTo>
                  <a:lnTo>
                    <a:pt x="140" y="300"/>
                  </a:lnTo>
                  <a:lnTo>
                    <a:pt x="140" y="312"/>
                  </a:lnTo>
                  <a:lnTo>
                    <a:pt x="142" y="320"/>
                  </a:lnTo>
                  <a:lnTo>
                    <a:pt x="144" y="326"/>
                  </a:lnTo>
                  <a:lnTo>
                    <a:pt x="150" y="330"/>
                  </a:lnTo>
                  <a:lnTo>
                    <a:pt x="174" y="344"/>
                  </a:lnTo>
                  <a:lnTo>
                    <a:pt x="194" y="356"/>
                  </a:lnTo>
                  <a:lnTo>
                    <a:pt x="212" y="348"/>
                  </a:lnTo>
                  <a:lnTo>
                    <a:pt x="214" y="348"/>
                  </a:lnTo>
                  <a:lnTo>
                    <a:pt x="216" y="348"/>
                  </a:lnTo>
                  <a:lnTo>
                    <a:pt x="242" y="368"/>
                  </a:lnTo>
                  <a:lnTo>
                    <a:pt x="246" y="368"/>
                  </a:lnTo>
                  <a:lnTo>
                    <a:pt x="252" y="360"/>
                  </a:lnTo>
                  <a:lnTo>
                    <a:pt x="254" y="360"/>
                  </a:lnTo>
                  <a:lnTo>
                    <a:pt x="254" y="358"/>
                  </a:lnTo>
                  <a:lnTo>
                    <a:pt x="256" y="358"/>
                  </a:lnTo>
                  <a:lnTo>
                    <a:pt x="270" y="360"/>
                  </a:lnTo>
                  <a:lnTo>
                    <a:pt x="274" y="334"/>
                  </a:lnTo>
                  <a:lnTo>
                    <a:pt x="294" y="368"/>
                  </a:lnTo>
                  <a:lnTo>
                    <a:pt x="310" y="370"/>
                  </a:lnTo>
                  <a:lnTo>
                    <a:pt x="312" y="370"/>
                  </a:lnTo>
                  <a:lnTo>
                    <a:pt x="314" y="370"/>
                  </a:lnTo>
                  <a:lnTo>
                    <a:pt x="314" y="372"/>
                  </a:lnTo>
                  <a:lnTo>
                    <a:pt x="314" y="382"/>
                  </a:lnTo>
                  <a:lnTo>
                    <a:pt x="320" y="380"/>
                  </a:lnTo>
                  <a:lnTo>
                    <a:pt x="346" y="346"/>
                  </a:lnTo>
                  <a:lnTo>
                    <a:pt x="358" y="362"/>
                  </a:lnTo>
                  <a:lnTo>
                    <a:pt x="358" y="356"/>
                  </a:lnTo>
                  <a:lnTo>
                    <a:pt x="366" y="340"/>
                  </a:lnTo>
                  <a:lnTo>
                    <a:pt x="372" y="328"/>
                  </a:lnTo>
                  <a:lnTo>
                    <a:pt x="392" y="328"/>
                  </a:lnTo>
                  <a:lnTo>
                    <a:pt x="396" y="304"/>
                  </a:lnTo>
                  <a:lnTo>
                    <a:pt x="398" y="304"/>
                  </a:lnTo>
                  <a:lnTo>
                    <a:pt x="400" y="306"/>
                  </a:lnTo>
                  <a:lnTo>
                    <a:pt x="414" y="308"/>
                  </a:lnTo>
                  <a:lnTo>
                    <a:pt x="416" y="300"/>
                  </a:lnTo>
                  <a:lnTo>
                    <a:pt x="410" y="288"/>
                  </a:lnTo>
                  <a:lnTo>
                    <a:pt x="410" y="286"/>
                  </a:lnTo>
                  <a:lnTo>
                    <a:pt x="414" y="276"/>
                  </a:lnTo>
                  <a:lnTo>
                    <a:pt x="414" y="274"/>
                  </a:lnTo>
                  <a:lnTo>
                    <a:pt x="416" y="274"/>
                  </a:lnTo>
                  <a:lnTo>
                    <a:pt x="458" y="252"/>
                  </a:lnTo>
                  <a:lnTo>
                    <a:pt x="456" y="230"/>
                  </a:lnTo>
                  <a:lnTo>
                    <a:pt x="456" y="228"/>
                  </a:lnTo>
                  <a:lnTo>
                    <a:pt x="464" y="212"/>
                  </a:lnTo>
                  <a:lnTo>
                    <a:pt x="466" y="210"/>
                  </a:lnTo>
                  <a:lnTo>
                    <a:pt x="478" y="180"/>
                  </a:lnTo>
                  <a:lnTo>
                    <a:pt x="490" y="168"/>
                  </a:lnTo>
                  <a:lnTo>
                    <a:pt x="496" y="156"/>
                  </a:lnTo>
                  <a:lnTo>
                    <a:pt x="502" y="146"/>
                  </a:lnTo>
                  <a:lnTo>
                    <a:pt x="496" y="134"/>
                  </a:lnTo>
                  <a:lnTo>
                    <a:pt x="496" y="132"/>
                  </a:lnTo>
                  <a:lnTo>
                    <a:pt x="496" y="120"/>
                  </a:lnTo>
                  <a:lnTo>
                    <a:pt x="490" y="120"/>
                  </a:lnTo>
                  <a:lnTo>
                    <a:pt x="478" y="126"/>
                  </a:lnTo>
                  <a:lnTo>
                    <a:pt x="472" y="128"/>
                  </a:lnTo>
                  <a:lnTo>
                    <a:pt x="468" y="128"/>
                  </a:lnTo>
                  <a:lnTo>
                    <a:pt x="460" y="126"/>
                  </a:lnTo>
                  <a:lnTo>
                    <a:pt x="454" y="122"/>
                  </a:lnTo>
                  <a:lnTo>
                    <a:pt x="452" y="118"/>
                  </a:lnTo>
                  <a:lnTo>
                    <a:pt x="450" y="114"/>
                  </a:lnTo>
                  <a:lnTo>
                    <a:pt x="452" y="98"/>
                  </a:lnTo>
                  <a:lnTo>
                    <a:pt x="446" y="98"/>
                  </a:lnTo>
                  <a:lnTo>
                    <a:pt x="442" y="102"/>
                  </a:lnTo>
                  <a:lnTo>
                    <a:pt x="432" y="112"/>
                  </a:lnTo>
                  <a:lnTo>
                    <a:pt x="428" y="114"/>
                  </a:lnTo>
                  <a:lnTo>
                    <a:pt x="424" y="114"/>
                  </a:lnTo>
                  <a:lnTo>
                    <a:pt x="422" y="108"/>
                  </a:lnTo>
                  <a:lnTo>
                    <a:pt x="422" y="100"/>
                  </a:lnTo>
                  <a:lnTo>
                    <a:pt x="422" y="92"/>
                  </a:lnTo>
                  <a:lnTo>
                    <a:pt x="424" y="88"/>
                  </a:lnTo>
                  <a:lnTo>
                    <a:pt x="426" y="86"/>
                  </a:lnTo>
                  <a:lnTo>
                    <a:pt x="428" y="86"/>
                  </a:lnTo>
                  <a:lnTo>
                    <a:pt x="444" y="58"/>
                  </a:lnTo>
                  <a:lnTo>
                    <a:pt x="448" y="48"/>
                  </a:lnTo>
                  <a:lnTo>
                    <a:pt x="450" y="36"/>
                  </a:lnTo>
                  <a:lnTo>
                    <a:pt x="442" y="28"/>
                  </a:lnTo>
                  <a:lnTo>
                    <a:pt x="440" y="22"/>
                  </a:lnTo>
                  <a:lnTo>
                    <a:pt x="440" y="12"/>
                  </a:lnTo>
                  <a:lnTo>
                    <a:pt x="440" y="8"/>
                  </a:lnTo>
                  <a:lnTo>
                    <a:pt x="438" y="4"/>
                  </a:lnTo>
                  <a:lnTo>
                    <a:pt x="434" y="0"/>
                  </a:lnTo>
                  <a:lnTo>
                    <a:pt x="432" y="2"/>
                  </a:lnTo>
                  <a:lnTo>
                    <a:pt x="430" y="6"/>
                  </a:lnTo>
                  <a:lnTo>
                    <a:pt x="426" y="8"/>
                  </a:lnTo>
                  <a:lnTo>
                    <a:pt x="422" y="10"/>
                  </a:lnTo>
                  <a:lnTo>
                    <a:pt x="416" y="8"/>
                  </a:lnTo>
                  <a:lnTo>
                    <a:pt x="410" y="8"/>
                  </a:lnTo>
                  <a:lnTo>
                    <a:pt x="40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重庆"/>
            <p:cNvSpPr>
              <a:spLocks/>
            </p:cNvSpPr>
            <p:nvPr/>
          </p:nvSpPr>
          <p:spPr bwMode="auto">
            <a:xfrm>
              <a:off x="4938713" y="4013200"/>
              <a:ext cx="519112" cy="527050"/>
            </a:xfrm>
            <a:custGeom>
              <a:avLst/>
              <a:gdLst>
                <a:gd name="T0" fmla="*/ 2147483646 w 284"/>
                <a:gd name="T1" fmla="*/ 2147483646 h 288"/>
                <a:gd name="T2" fmla="*/ 2147483646 w 284"/>
                <a:gd name="T3" fmla="*/ 2147483646 h 288"/>
                <a:gd name="T4" fmla="*/ 2147483646 w 284"/>
                <a:gd name="T5" fmla="*/ 2147483646 h 288"/>
                <a:gd name="T6" fmla="*/ 2147483646 w 284"/>
                <a:gd name="T7" fmla="*/ 2147483646 h 288"/>
                <a:gd name="T8" fmla="*/ 2147483646 w 284"/>
                <a:gd name="T9" fmla="*/ 2147483646 h 288"/>
                <a:gd name="T10" fmla="*/ 2147483646 w 284"/>
                <a:gd name="T11" fmla="*/ 2147483646 h 288"/>
                <a:gd name="T12" fmla="*/ 2147483646 w 284"/>
                <a:gd name="T13" fmla="*/ 2147483646 h 288"/>
                <a:gd name="T14" fmla="*/ 2147483646 w 284"/>
                <a:gd name="T15" fmla="*/ 2147483646 h 288"/>
                <a:gd name="T16" fmla="*/ 2147483646 w 284"/>
                <a:gd name="T17" fmla="*/ 2147483646 h 288"/>
                <a:gd name="T18" fmla="*/ 2147483646 w 284"/>
                <a:gd name="T19" fmla="*/ 2147483646 h 288"/>
                <a:gd name="T20" fmla="*/ 2147483646 w 284"/>
                <a:gd name="T21" fmla="*/ 2147483646 h 288"/>
                <a:gd name="T22" fmla="*/ 2147483646 w 284"/>
                <a:gd name="T23" fmla="*/ 2147483646 h 288"/>
                <a:gd name="T24" fmla="*/ 2147483646 w 284"/>
                <a:gd name="T25" fmla="*/ 2147483646 h 288"/>
                <a:gd name="T26" fmla="*/ 2147483646 w 284"/>
                <a:gd name="T27" fmla="*/ 2147483646 h 288"/>
                <a:gd name="T28" fmla="*/ 2147483646 w 284"/>
                <a:gd name="T29" fmla="*/ 2147483646 h 288"/>
                <a:gd name="T30" fmla="*/ 2147483646 w 284"/>
                <a:gd name="T31" fmla="*/ 2147483646 h 288"/>
                <a:gd name="T32" fmla="*/ 2147483646 w 284"/>
                <a:gd name="T33" fmla="*/ 2147483646 h 288"/>
                <a:gd name="T34" fmla="*/ 2147483646 w 284"/>
                <a:gd name="T35" fmla="*/ 2147483646 h 288"/>
                <a:gd name="T36" fmla="*/ 2147483646 w 284"/>
                <a:gd name="T37" fmla="*/ 2147483646 h 288"/>
                <a:gd name="T38" fmla="*/ 2147483646 w 284"/>
                <a:gd name="T39" fmla="*/ 2147483646 h 288"/>
                <a:gd name="T40" fmla="*/ 2147483646 w 284"/>
                <a:gd name="T41" fmla="*/ 2147483646 h 288"/>
                <a:gd name="T42" fmla="*/ 2147483646 w 284"/>
                <a:gd name="T43" fmla="*/ 2147483646 h 288"/>
                <a:gd name="T44" fmla="*/ 2147483646 w 284"/>
                <a:gd name="T45" fmla="*/ 2147483646 h 288"/>
                <a:gd name="T46" fmla="*/ 2147483646 w 284"/>
                <a:gd name="T47" fmla="*/ 2147483646 h 288"/>
                <a:gd name="T48" fmla="*/ 2147483646 w 284"/>
                <a:gd name="T49" fmla="*/ 2147483646 h 288"/>
                <a:gd name="T50" fmla="*/ 2147483646 w 284"/>
                <a:gd name="T51" fmla="*/ 2147483646 h 288"/>
                <a:gd name="T52" fmla="*/ 2147483646 w 284"/>
                <a:gd name="T53" fmla="*/ 2147483646 h 288"/>
                <a:gd name="T54" fmla="*/ 2147483646 w 284"/>
                <a:gd name="T55" fmla="*/ 2147483646 h 288"/>
                <a:gd name="T56" fmla="*/ 2147483646 w 284"/>
                <a:gd name="T57" fmla="*/ 2147483646 h 288"/>
                <a:gd name="T58" fmla="*/ 2147483646 w 284"/>
                <a:gd name="T59" fmla="*/ 2147483646 h 288"/>
                <a:gd name="T60" fmla="*/ 2147483646 w 284"/>
                <a:gd name="T61" fmla="*/ 2147483646 h 288"/>
                <a:gd name="T62" fmla="*/ 2147483646 w 284"/>
                <a:gd name="T63" fmla="*/ 2147483646 h 288"/>
                <a:gd name="T64" fmla="*/ 2147483646 w 284"/>
                <a:gd name="T65" fmla="*/ 2147483646 h 288"/>
                <a:gd name="T66" fmla="*/ 2147483646 w 284"/>
                <a:gd name="T67" fmla="*/ 2147483646 h 288"/>
                <a:gd name="T68" fmla="*/ 2147483646 w 284"/>
                <a:gd name="T69" fmla="*/ 2147483646 h 288"/>
                <a:gd name="T70" fmla="*/ 2147483646 w 284"/>
                <a:gd name="T71" fmla="*/ 2147483646 h 288"/>
                <a:gd name="T72" fmla="*/ 2147483646 w 284"/>
                <a:gd name="T73" fmla="*/ 2147483646 h 288"/>
                <a:gd name="T74" fmla="*/ 2147483646 w 284"/>
                <a:gd name="T75" fmla="*/ 2147483646 h 288"/>
                <a:gd name="T76" fmla="*/ 2147483646 w 284"/>
                <a:gd name="T77" fmla="*/ 2147483646 h 288"/>
                <a:gd name="T78" fmla="*/ 2147483646 w 284"/>
                <a:gd name="T79" fmla="*/ 2147483646 h 288"/>
                <a:gd name="T80" fmla="*/ 2147483646 w 284"/>
                <a:gd name="T81" fmla="*/ 2147483646 h 288"/>
                <a:gd name="T82" fmla="*/ 2147483646 w 284"/>
                <a:gd name="T83" fmla="*/ 2147483646 h 288"/>
                <a:gd name="T84" fmla="*/ 2147483646 w 284"/>
                <a:gd name="T85" fmla="*/ 2147483646 h 288"/>
                <a:gd name="T86" fmla="*/ 2147483646 w 284"/>
                <a:gd name="T87" fmla="*/ 2147483646 h 288"/>
                <a:gd name="T88" fmla="*/ 2147483646 w 284"/>
                <a:gd name="T89" fmla="*/ 2147483646 h 288"/>
                <a:gd name="T90" fmla="*/ 2147483646 w 284"/>
                <a:gd name="T91" fmla="*/ 2147483646 h 288"/>
                <a:gd name="T92" fmla="*/ 2147483646 w 284"/>
                <a:gd name="T93" fmla="*/ 2147483646 h 288"/>
                <a:gd name="T94" fmla="*/ 2147483646 w 284"/>
                <a:gd name="T95" fmla="*/ 2147483646 h 288"/>
                <a:gd name="T96" fmla="*/ 2147483646 w 284"/>
                <a:gd name="T97" fmla="*/ 2147483646 h 288"/>
                <a:gd name="T98" fmla="*/ 2147483646 w 284"/>
                <a:gd name="T99" fmla="*/ 2147483646 h 288"/>
                <a:gd name="T100" fmla="*/ 2147483646 w 284"/>
                <a:gd name="T101" fmla="*/ 2147483646 h 288"/>
                <a:gd name="T102" fmla="*/ 2147483646 w 284"/>
                <a:gd name="T103" fmla="*/ 2147483646 h 2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84" h="288">
                  <a:moveTo>
                    <a:pt x="284" y="58"/>
                  </a:moveTo>
                  <a:lnTo>
                    <a:pt x="278" y="44"/>
                  </a:lnTo>
                  <a:lnTo>
                    <a:pt x="268" y="32"/>
                  </a:lnTo>
                  <a:lnTo>
                    <a:pt x="260" y="30"/>
                  </a:lnTo>
                  <a:lnTo>
                    <a:pt x="258" y="30"/>
                  </a:lnTo>
                  <a:lnTo>
                    <a:pt x="258" y="28"/>
                  </a:lnTo>
                  <a:lnTo>
                    <a:pt x="250" y="24"/>
                  </a:lnTo>
                  <a:lnTo>
                    <a:pt x="248" y="24"/>
                  </a:lnTo>
                  <a:lnTo>
                    <a:pt x="244" y="26"/>
                  </a:lnTo>
                  <a:lnTo>
                    <a:pt x="234" y="28"/>
                  </a:lnTo>
                  <a:lnTo>
                    <a:pt x="232" y="26"/>
                  </a:lnTo>
                  <a:lnTo>
                    <a:pt x="222" y="22"/>
                  </a:lnTo>
                  <a:lnTo>
                    <a:pt x="220" y="22"/>
                  </a:lnTo>
                  <a:lnTo>
                    <a:pt x="220" y="20"/>
                  </a:lnTo>
                  <a:lnTo>
                    <a:pt x="212" y="12"/>
                  </a:lnTo>
                  <a:lnTo>
                    <a:pt x="204" y="4"/>
                  </a:lnTo>
                  <a:lnTo>
                    <a:pt x="196" y="0"/>
                  </a:lnTo>
                  <a:lnTo>
                    <a:pt x="188" y="8"/>
                  </a:lnTo>
                  <a:lnTo>
                    <a:pt x="176" y="16"/>
                  </a:lnTo>
                  <a:lnTo>
                    <a:pt x="172" y="40"/>
                  </a:lnTo>
                  <a:lnTo>
                    <a:pt x="162" y="58"/>
                  </a:lnTo>
                  <a:lnTo>
                    <a:pt x="162" y="60"/>
                  </a:lnTo>
                  <a:lnTo>
                    <a:pt x="154" y="68"/>
                  </a:lnTo>
                  <a:lnTo>
                    <a:pt x="144" y="86"/>
                  </a:lnTo>
                  <a:lnTo>
                    <a:pt x="144" y="88"/>
                  </a:lnTo>
                  <a:lnTo>
                    <a:pt x="124" y="104"/>
                  </a:lnTo>
                  <a:lnTo>
                    <a:pt x="116" y="118"/>
                  </a:lnTo>
                  <a:lnTo>
                    <a:pt x="114" y="120"/>
                  </a:lnTo>
                  <a:lnTo>
                    <a:pt x="110" y="124"/>
                  </a:lnTo>
                  <a:lnTo>
                    <a:pt x="96" y="132"/>
                  </a:lnTo>
                  <a:lnTo>
                    <a:pt x="88" y="144"/>
                  </a:lnTo>
                  <a:lnTo>
                    <a:pt x="74" y="164"/>
                  </a:lnTo>
                  <a:lnTo>
                    <a:pt x="72" y="164"/>
                  </a:lnTo>
                  <a:lnTo>
                    <a:pt x="8" y="160"/>
                  </a:lnTo>
                  <a:lnTo>
                    <a:pt x="0" y="168"/>
                  </a:lnTo>
                  <a:lnTo>
                    <a:pt x="0" y="180"/>
                  </a:lnTo>
                  <a:lnTo>
                    <a:pt x="6" y="208"/>
                  </a:lnTo>
                  <a:lnTo>
                    <a:pt x="20" y="226"/>
                  </a:lnTo>
                  <a:lnTo>
                    <a:pt x="32" y="232"/>
                  </a:lnTo>
                  <a:lnTo>
                    <a:pt x="32" y="234"/>
                  </a:lnTo>
                  <a:lnTo>
                    <a:pt x="40" y="244"/>
                  </a:lnTo>
                  <a:lnTo>
                    <a:pt x="42" y="252"/>
                  </a:lnTo>
                  <a:lnTo>
                    <a:pt x="42" y="262"/>
                  </a:lnTo>
                  <a:lnTo>
                    <a:pt x="38" y="266"/>
                  </a:lnTo>
                  <a:lnTo>
                    <a:pt x="40" y="268"/>
                  </a:lnTo>
                  <a:lnTo>
                    <a:pt x="44" y="268"/>
                  </a:lnTo>
                  <a:lnTo>
                    <a:pt x="48" y="258"/>
                  </a:lnTo>
                  <a:lnTo>
                    <a:pt x="50" y="258"/>
                  </a:lnTo>
                  <a:lnTo>
                    <a:pt x="62" y="262"/>
                  </a:lnTo>
                  <a:lnTo>
                    <a:pt x="64" y="266"/>
                  </a:lnTo>
                  <a:lnTo>
                    <a:pt x="70" y="266"/>
                  </a:lnTo>
                  <a:lnTo>
                    <a:pt x="68" y="260"/>
                  </a:lnTo>
                  <a:lnTo>
                    <a:pt x="76" y="246"/>
                  </a:lnTo>
                  <a:lnTo>
                    <a:pt x="78" y="244"/>
                  </a:lnTo>
                  <a:lnTo>
                    <a:pt x="80" y="242"/>
                  </a:lnTo>
                  <a:lnTo>
                    <a:pt x="88" y="242"/>
                  </a:lnTo>
                  <a:lnTo>
                    <a:pt x="102" y="242"/>
                  </a:lnTo>
                  <a:lnTo>
                    <a:pt x="110" y="232"/>
                  </a:lnTo>
                  <a:lnTo>
                    <a:pt x="110" y="222"/>
                  </a:lnTo>
                  <a:lnTo>
                    <a:pt x="112" y="212"/>
                  </a:lnTo>
                  <a:lnTo>
                    <a:pt x="114" y="210"/>
                  </a:lnTo>
                  <a:lnTo>
                    <a:pt x="120" y="206"/>
                  </a:lnTo>
                  <a:lnTo>
                    <a:pt x="122" y="206"/>
                  </a:lnTo>
                  <a:lnTo>
                    <a:pt x="134" y="208"/>
                  </a:lnTo>
                  <a:lnTo>
                    <a:pt x="134" y="210"/>
                  </a:lnTo>
                  <a:lnTo>
                    <a:pt x="136" y="220"/>
                  </a:lnTo>
                  <a:lnTo>
                    <a:pt x="136" y="224"/>
                  </a:lnTo>
                  <a:lnTo>
                    <a:pt x="138" y="232"/>
                  </a:lnTo>
                  <a:lnTo>
                    <a:pt x="140" y="232"/>
                  </a:lnTo>
                  <a:lnTo>
                    <a:pt x="144" y="226"/>
                  </a:lnTo>
                  <a:lnTo>
                    <a:pt x="152" y="216"/>
                  </a:lnTo>
                  <a:lnTo>
                    <a:pt x="160" y="212"/>
                  </a:lnTo>
                  <a:lnTo>
                    <a:pt x="162" y="212"/>
                  </a:lnTo>
                  <a:lnTo>
                    <a:pt x="162" y="210"/>
                  </a:lnTo>
                  <a:lnTo>
                    <a:pt x="172" y="214"/>
                  </a:lnTo>
                  <a:lnTo>
                    <a:pt x="174" y="214"/>
                  </a:lnTo>
                  <a:lnTo>
                    <a:pt x="176" y="214"/>
                  </a:lnTo>
                  <a:lnTo>
                    <a:pt x="180" y="226"/>
                  </a:lnTo>
                  <a:lnTo>
                    <a:pt x="180" y="236"/>
                  </a:lnTo>
                  <a:lnTo>
                    <a:pt x="188" y="252"/>
                  </a:lnTo>
                  <a:lnTo>
                    <a:pt x="188" y="254"/>
                  </a:lnTo>
                  <a:lnTo>
                    <a:pt x="188" y="264"/>
                  </a:lnTo>
                  <a:lnTo>
                    <a:pt x="192" y="270"/>
                  </a:lnTo>
                  <a:lnTo>
                    <a:pt x="194" y="270"/>
                  </a:lnTo>
                  <a:lnTo>
                    <a:pt x="196" y="266"/>
                  </a:lnTo>
                  <a:lnTo>
                    <a:pt x="198" y="264"/>
                  </a:lnTo>
                  <a:lnTo>
                    <a:pt x="208" y="270"/>
                  </a:lnTo>
                  <a:lnTo>
                    <a:pt x="208" y="272"/>
                  </a:lnTo>
                  <a:lnTo>
                    <a:pt x="212" y="286"/>
                  </a:lnTo>
                  <a:lnTo>
                    <a:pt x="216" y="288"/>
                  </a:lnTo>
                  <a:lnTo>
                    <a:pt x="216" y="286"/>
                  </a:lnTo>
                  <a:lnTo>
                    <a:pt x="220" y="276"/>
                  </a:lnTo>
                  <a:lnTo>
                    <a:pt x="222" y="274"/>
                  </a:lnTo>
                  <a:lnTo>
                    <a:pt x="224" y="274"/>
                  </a:lnTo>
                  <a:lnTo>
                    <a:pt x="228" y="270"/>
                  </a:lnTo>
                  <a:lnTo>
                    <a:pt x="230" y="270"/>
                  </a:lnTo>
                  <a:lnTo>
                    <a:pt x="236" y="270"/>
                  </a:lnTo>
                  <a:lnTo>
                    <a:pt x="236" y="266"/>
                  </a:lnTo>
                  <a:lnTo>
                    <a:pt x="236" y="264"/>
                  </a:lnTo>
                  <a:lnTo>
                    <a:pt x="232" y="226"/>
                  </a:lnTo>
                  <a:lnTo>
                    <a:pt x="216" y="202"/>
                  </a:lnTo>
                  <a:lnTo>
                    <a:pt x="188" y="168"/>
                  </a:lnTo>
                  <a:lnTo>
                    <a:pt x="186" y="168"/>
                  </a:lnTo>
                  <a:lnTo>
                    <a:pt x="184" y="146"/>
                  </a:lnTo>
                  <a:lnTo>
                    <a:pt x="176" y="128"/>
                  </a:lnTo>
                  <a:lnTo>
                    <a:pt x="174" y="128"/>
                  </a:lnTo>
                  <a:lnTo>
                    <a:pt x="176" y="126"/>
                  </a:lnTo>
                  <a:lnTo>
                    <a:pt x="180" y="104"/>
                  </a:lnTo>
                  <a:lnTo>
                    <a:pt x="182" y="104"/>
                  </a:lnTo>
                  <a:lnTo>
                    <a:pt x="184" y="104"/>
                  </a:lnTo>
                  <a:lnTo>
                    <a:pt x="234" y="102"/>
                  </a:lnTo>
                  <a:lnTo>
                    <a:pt x="260" y="88"/>
                  </a:lnTo>
                  <a:lnTo>
                    <a:pt x="262" y="86"/>
                  </a:lnTo>
                  <a:lnTo>
                    <a:pt x="274" y="82"/>
                  </a:lnTo>
                  <a:lnTo>
                    <a:pt x="278" y="78"/>
                  </a:lnTo>
                  <a:lnTo>
                    <a:pt x="280" y="76"/>
                  </a:lnTo>
                  <a:lnTo>
                    <a:pt x="282" y="68"/>
                  </a:lnTo>
                  <a:lnTo>
                    <a:pt x="284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陕西"/>
            <p:cNvSpPr>
              <a:spLocks/>
            </p:cNvSpPr>
            <p:nvPr/>
          </p:nvSpPr>
          <p:spPr bwMode="auto">
            <a:xfrm>
              <a:off x="4938713" y="2990850"/>
              <a:ext cx="592137" cy="1055688"/>
            </a:xfrm>
            <a:custGeom>
              <a:avLst/>
              <a:gdLst>
                <a:gd name="T0" fmla="*/ 2147483646 w 324"/>
                <a:gd name="T1" fmla="*/ 2147483646 h 578"/>
                <a:gd name="T2" fmla="*/ 2147483646 w 324"/>
                <a:gd name="T3" fmla="*/ 2147483646 h 578"/>
                <a:gd name="T4" fmla="*/ 2147483646 w 324"/>
                <a:gd name="T5" fmla="*/ 2147483646 h 578"/>
                <a:gd name="T6" fmla="*/ 2147483646 w 324"/>
                <a:gd name="T7" fmla="*/ 2147483646 h 578"/>
                <a:gd name="T8" fmla="*/ 2147483646 w 324"/>
                <a:gd name="T9" fmla="*/ 2147483646 h 578"/>
                <a:gd name="T10" fmla="*/ 2147483646 w 324"/>
                <a:gd name="T11" fmla="*/ 2147483646 h 578"/>
                <a:gd name="T12" fmla="*/ 2147483646 w 324"/>
                <a:gd name="T13" fmla="*/ 2147483646 h 578"/>
                <a:gd name="T14" fmla="*/ 2147483646 w 324"/>
                <a:gd name="T15" fmla="*/ 2147483646 h 578"/>
                <a:gd name="T16" fmla="*/ 2147483646 w 324"/>
                <a:gd name="T17" fmla="*/ 2147483646 h 578"/>
                <a:gd name="T18" fmla="*/ 2147483646 w 324"/>
                <a:gd name="T19" fmla="*/ 2147483646 h 578"/>
                <a:gd name="T20" fmla="*/ 2147483646 w 324"/>
                <a:gd name="T21" fmla="*/ 2147483646 h 578"/>
                <a:gd name="T22" fmla="*/ 2147483646 w 324"/>
                <a:gd name="T23" fmla="*/ 2147483646 h 578"/>
                <a:gd name="T24" fmla="*/ 2147483646 w 324"/>
                <a:gd name="T25" fmla="*/ 2147483646 h 578"/>
                <a:gd name="T26" fmla="*/ 2147483646 w 324"/>
                <a:gd name="T27" fmla="*/ 2147483646 h 578"/>
                <a:gd name="T28" fmla="*/ 2147483646 w 324"/>
                <a:gd name="T29" fmla="*/ 2147483646 h 578"/>
                <a:gd name="T30" fmla="*/ 2147483646 w 324"/>
                <a:gd name="T31" fmla="*/ 2147483646 h 578"/>
                <a:gd name="T32" fmla="*/ 2147483646 w 324"/>
                <a:gd name="T33" fmla="*/ 2147483646 h 578"/>
                <a:gd name="T34" fmla="*/ 2147483646 w 324"/>
                <a:gd name="T35" fmla="*/ 2147483646 h 578"/>
                <a:gd name="T36" fmla="*/ 2147483646 w 324"/>
                <a:gd name="T37" fmla="*/ 2147483646 h 578"/>
                <a:gd name="T38" fmla="*/ 2147483646 w 324"/>
                <a:gd name="T39" fmla="*/ 2147483646 h 578"/>
                <a:gd name="T40" fmla="*/ 2147483646 w 324"/>
                <a:gd name="T41" fmla="*/ 2147483646 h 578"/>
                <a:gd name="T42" fmla="*/ 2147483646 w 324"/>
                <a:gd name="T43" fmla="*/ 2147483646 h 578"/>
                <a:gd name="T44" fmla="*/ 2147483646 w 324"/>
                <a:gd name="T45" fmla="*/ 2147483646 h 578"/>
                <a:gd name="T46" fmla="*/ 2147483646 w 324"/>
                <a:gd name="T47" fmla="*/ 2147483646 h 578"/>
                <a:gd name="T48" fmla="*/ 2147483646 w 324"/>
                <a:gd name="T49" fmla="*/ 2147483646 h 578"/>
                <a:gd name="T50" fmla="*/ 2147483646 w 324"/>
                <a:gd name="T51" fmla="*/ 2147483646 h 578"/>
                <a:gd name="T52" fmla="*/ 2147483646 w 324"/>
                <a:gd name="T53" fmla="*/ 2147483646 h 578"/>
                <a:gd name="T54" fmla="*/ 2147483646 w 324"/>
                <a:gd name="T55" fmla="*/ 2147483646 h 578"/>
                <a:gd name="T56" fmla="*/ 2147483646 w 324"/>
                <a:gd name="T57" fmla="*/ 2147483646 h 578"/>
                <a:gd name="T58" fmla="*/ 2147483646 w 324"/>
                <a:gd name="T59" fmla="*/ 2147483646 h 578"/>
                <a:gd name="T60" fmla="*/ 2147483646 w 324"/>
                <a:gd name="T61" fmla="*/ 2147483646 h 578"/>
                <a:gd name="T62" fmla="*/ 2147483646 w 324"/>
                <a:gd name="T63" fmla="*/ 2147483646 h 578"/>
                <a:gd name="T64" fmla="*/ 2147483646 w 324"/>
                <a:gd name="T65" fmla="*/ 2147483646 h 578"/>
                <a:gd name="T66" fmla="*/ 2147483646 w 324"/>
                <a:gd name="T67" fmla="*/ 2147483646 h 578"/>
                <a:gd name="T68" fmla="*/ 2147483646 w 324"/>
                <a:gd name="T69" fmla="*/ 2147483646 h 578"/>
                <a:gd name="T70" fmla="*/ 2147483646 w 324"/>
                <a:gd name="T71" fmla="*/ 2147483646 h 578"/>
                <a:gd name="T72" fmla="*/ 2147483646 w 324"/>
                <a:gd name="T73" fmla="*/ 2147483646 h 578"/>
                <a:gd name="T74" fmla="*/ 2147483646 w 324"/>
                <a:gd name="T75" fmla="*/ 2147483646 h 578"/>
                <a:gd name="T76" fmla="*/ 2147483646 w 324"/>
                <a:gd name="T77" fmla="*/ 2147483646 h 578"/>
                <a:gd name="T78" fmla="*/ 2147483646 w 324"/>
                <a:gd name="T79" fmla="*/ 2147483646 h 578"/>
                <a:gd name="T80" fmla="*/ 2147483646 w 324"/>
                <a:gd name="T81" fmla="*/ 2147483646 h 578"/>
                <a:gd name="T82" fmla="*/ 2147483646 w 324"/>
                <a:gd name="T83" fmla="*/ 2147483646 h 578"/>
                <a:gd name="T84" fmla="*/ 2147483646 w 324"/>
                <a:gd name="T85" fmla="*/ 2147483646 h 578"/>
                <a:gd name="T86" fmla="*/ 2147483646 w 324"/>
                <a:gd name="T87" fmla="*/ 2147483646 h 578"/>
                <a:gd name="T88" fmla="*/ 2147483646 w 324"/>
                <a:gd name="T89" fmla="*/ 2147483646 h 578"/>
                <a:gd name="T90" fmla="*/ 2147483646 w 324"/>
                <a:gd name="T91" fmla="*/ 2147483646 h 578"/>
                <a:gd name="T92" fmla="*/ 2147483646 w 324"/>
                <a:gd name="T93" fmla="*/ 2147483646 h 578"/>
                <a:gd name="T94" fmla="*/ 2147483646 w 324"/>
                <a:gd name="T95" fmla="*/ 2147483646 h 578"/>
                <a:gd name="T96" fmla="*/ 2147483646 w 324"/>
                <a:gd name="T97" fmla="*/ 2147483646 h 578"/>
                <a:gd name="T98" fmla="*/ 2147483646 w 324"/>
                <a:gd name="T99" fmla="*/ 2147483646 h 578"/>
                <a:gd name="T100" fmla="*/ 2147483646 w 324"/>
                <a:gd name="T101" fmla="*/ 2147483646 h 57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24" h="578">
                  <a:moveTo>
                    <a:pt x="108" y="132"/>
                  </a:moveTo>
                  <a:lnTo>
                    <a:pt x="104" y="130"/>
                  </a:lnTo>
                  <a:lnTo>
                    <a:pt x="96" y="180"/>
                  </a:lnTo>
                  <a:lnTo>
                    <a:pt x="108" y="196"/>
                  </a:lnTo>
                  <a:lnTo>
                    <a:pt x="122" y="200"/>
                  </a:lnTo>
                  <a:lnTo>
                    <a:pt x="124" y="202"/>
                  </a:lnTo>
                  <a:lnTo>
                    <a:pt x="140" y="216"/>
                  </a:lnTo>
                  <a:lnTo>
                    <a:pt x="164" y="220"/>
                  </a:lnTo>
                  <a:lnTo>
                    <a:pt x="176" y="228"/>
                  </a:lnTo>
                  <a:lnTo>
                    <a:pt x="176" y="230"/>
                  </a:lnTo>
                  <a:lnTo>
                    <a:pt x="186" y="244"/>
                  </a:lnTo>
                  <a:lnTo>
                    <a:pt x="188" y="244"/>
                  </a:lnTo>
                  <a:lnTo>
                    <a:pt x="186" y="246"/>
                  </a:lnTo>
                  <a:lnTo>
                    <a:pt x="178" y="260"/>
                  </a:lnTo>
                  <a:lnTo>
                    <a:pt x="178" y="264"/>
                  </a:lnTo>
                  <a:lnTo>
                    <a:pt x="176" y="272"/>
                  </a:lnTo>
                  <a:lnTo>
                    <a:pt x="178" y="272"/>
                  </a:lnTo>
                  <a:lnTo>
                    <a:pt x="178" y="286"/>
                  </a:lnTo>
                  <a:lnTo>
                    <a:pt x="176" y="288"/>
                  </a:lnTo>
                  <a:lnTo>
                    <a:pt x="170" y="312"/>
                  </a:lnTo>
                  <a:lnTo>
                    <a:pt x="168" y="316"/>
                  </a:lnTo>
                  <a:lnTo>
                    <a:pt x="164" y="314"/>
                  </a:lnTo>
                  <a:lnTo>
                    <a:pt x="154" y="312"/>
                  </a:lnTo>
                  <a:lnTo>
                    <a:pt x="140" y="312"/>
                  </a:lnTo>
                  <a:lnTo>
                    <a:pt x="128" y="316"/>
                  </a:lnTo>
                  <a:lnTo>
                    <a:pt x="116" y="328"/>
                  </a:lnTo>
                  <a:lnTo>
                    <a:pt x="112" y="332"/>
                  </a:lnTo>
                  <a:lnTo>
                    <a:pt x="130" y="340"/>
                  </a:lnTo>
                  <a:lnTo>
                    <a:pt x="128" y="344"/>
                  </a:lnTo>
                  <a:lnTo>
                    <a:pt x="124" y="350"/>
                  </a:lnTo>
                  <a:lnTo>
                    <a:pt x="116" y="354"/>
                  </a:lnTo>
                  <a:lnTo>
                    <a:pt x="106" y="354"/>
                  </a:lnTo>
                  <a:lnTo>
                    <a:pt x="88" y="348"/>
                  </a:lnTo>
                  <a:lnTo>
                    <a:pt x="70" y="338"/>
                  </a:lnTo>
                  <a:lnTo>
                    <a:pt x="64" y="338"/>
                  </a:lnTo>
                  <a:lnTo>
                    <a:pt x="44" y="366"/>
                  </a:lnTo>
                  <a:lnTo>
                    <a:pt x="40" y="376"/>
                  </a:lnTo>
                  <a:lnTo>
                    <a:pt x="40" y="392"/>
                  </a:lnTo>
                  <a:lnTo>
                    <a:pt x="48" y="406"/>
                  </a:lnTo>
                  <a:lnTo>
                    <a:pt x="48" y="408"/>
                  </a:lnTo>
                  <a:lnTo>
                    <a:pt x="52" y="420"/>
                  </a:lnTo>
                  <a:lnTo>
                    <a:pt x="52" y="422"/>
                  </a:lnTo>
                  <a:lnTo>
                    <a:pt x="52" y="440"/>
                  </a:lnTo>
                  <a:lnTo>
                    <a:pt x="52" y="442"/>
                  </a:lnTo>
                  <a:lnTo>
                    <a:pt x="54" y="444"/>
                  </a:lnTo>
                  <a:lnTo>
                    <a:pt x="40" y="446"/>
                  </a:lnTo>
                  <a:lnTo>
                    <a:pt x="16" y="446"/>
                  </a:lnTo>
                  <a:lnTo>
                    <a:pt x="6" y="454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6" y="486"/>
                  </a:lnTo>
                  <a:lnTo>
                    <a:pt x="8" y="486"/>
                  </a:lnTo>
                  <a:lnTo>
                    <a:pt x="8" y="496"/>
                  </a:lnTo>
                  <a:lnTo>
                    <a:pt x="12" y="508"/>
                  </a:lnTo>
                  <a:lnTo>
                    <a:pt x="30" y="518"/>
                  </a:lnTo>
                  <a:lnTo>
                    <a:pt x="54" y="512"/>
                  </a:lnTo>
                  <a:lnTo>
                    <a:pt x="66" y="504"/>
                  </a:lnTo>
                  <a:lnTo>
                    <a:pt x="68" y="504"/>
                  </a:lnTo>
                  <a:lnTo>
                    <a:pt x="80" y="504"/>
                  </a:lnTo>
                  <a:lnTo>
                    <a:pt x="86" y="520"/>
                  </a:lnTo>
                  <a:lnTo>
                    <a:pt x="92" y="526"/>
                  </a:lnTo>
                  <a:lnTo>
                    <a:pt x="94" y="532"/>
                  </a:lnTo>
                  <a:lnTo>
                    <a:pt x="100" y="532"/>
                  </a:lnTo>
                  <a:lnTo>
                    <a:pt x="102" y="532"/>
                  </a:lnTo>
                  <a:lnTo>
                    <a:pt x="104" y="532"/>
                  </a:lnTo>
                  <a:lnTo>
                    <a:pt x="104" y="530"/>
                  </a:lnTo>
                  <a:lnTo>
                    <a:pt x="116" y="520"/>
                  </a:lnTo>
                  <a:lnTo>
                    <a:pt x="126" y="540"/>
                  </a:lnTo>
                  <a:lnTo>
                    <a:pt x="136" y="546"/>
                  </a:lnTo>
                  <a:lnTo>
                    <a:pt x="152" y="546"/>
                  </a:lnTo>
                  <a:lnTo>
                    <a:pt x="164" y="544"/>
                  </a:lnTo>
                  <a:lnTo>
                    <a:pt x="168" y="544"/>
                  </a:lnTo>
                  <a:lnTo>
                    <a:pt x="196" y="548"/>
                  </a:lnTo>
                  <a:lnTo>
                    <a:pt x="196" y="550"/>
                  </a:lnTo>
                  <a:lnTo>
                    <a:pt x="208" y="556"/>
                  </a:lnTo>
                  <a:lnTo>
                    <a:pt x="208" y="558"/>
                  </a:lnTo>
                  <a:lnTo>
                    <a:pt x="220" y="566"/>
                  </a:lnTo>
                  <a:lnTo>
                    <a:pt x="226" y="574"/>
                  </a:lnTo>
                  <a:lnTo>
                    <a:pt x="234" y="578"/>
                  </a:lnTo>
                  <a:lnTo>
                    <a:pt x="248" y="576"/>
                  </a:lnTo>
                  <a:lnTo>
                    <a:pt x="248" y="560"/>
                  </a:lnTo>
                  <a:lnTo>
                    <a:pt x="240" y="548"/>
                  </a:lnTo>
                  <a:lnTo>
                    <a:pt x="236" y="526"/>
                  </a:lnTo>
                  <a:lnTo>
                    <a:pt x="246" y="516"/>
                  </a:lnTo>
                  <a:lnTo>
                    <a:pt x="248" y="514"/>
                  </a:lnTo>
                  <a:lnTo>
                    <a:pt x="258" y="512"/>
                  </a:lnTo>
                  <a:lnTo>
                    <a:pt x="268" y="512"/>
                  </a:lnTo>
                  <a:lnTo>
                    <a:pt x="272" y="508"/>
                  </a:lnTo>
                  <a:lnTo>
                    <a:pt x="264" y="500"/>
                  </a:lnTo>
                  <a:lnTo>
                    <a:pt x="242" y="484"/>
                  </a:lnTo>
                  <a:lnTo>
                    <a:pt x="236" y="476"/>
                  </a:lnTo>
                  <a:lnTo>
                    <a:pt x="234" y="474"/>
                  </a:lnTo>
                  <a:lnTo>
                    <a:pt x="236" y="472"/>
                  </a:lnTo>
                  <a:lnTo>
                    <a:pt x="242" y="460"/>
                  </a:lnTo>
                  <a:lnTo>
                    <a:pt x="244" y="462"/>
                  </a:lnTo>
                  <a:lnTo>
                    <a:pt x="260" y="466"/>
                  </a:lnTo>
                  <a:lnTo>
                    <a:pt x="302" y="464"/>
                  </a:lnTo>
                  <a:lnTo>
                    <a:pt x="302" y="466"/>
                  </a:lnTo>
                  <a:lnTo>
                    <a:pt x="304" y="466"/>
                  </a:lnTo>
                  <a:lnTo>
                    <a:pt x="316" y="470"/>
                  </a:lnTo>
                  <a:lnTo>
                    <a:pt x="324" y="462"/>
                  </a:lnTo>
                  <a:lnTo>
                    <a:pt x="320" y="438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0"/>
                  </a:lnTo>
                  <a:lnTo>
                    <a:pt x="292" y="410"/>
                  </a:lnTo>
                  <a:lnTo>
                    <a:pt x="290" y="394"/>
                  </a:lnTo>
                  <a:lnTo>
                    <a:pt x="290" y="374"/>
                  </a:lnTo>
                  <a:lnTo>
                    <a:pt x="276" y="368"/>
                  </a:lnTo>
                  <a:lnTo>
                    <a:pt x="274" y="368"/>
                  </a:lnTo>
                  <a:lnTo>
                    <a:pt x="274" y="366"/>
                  </a:lnTo>
                  <a:lnTo>
                    <a:pt x="274" y="364"/>
                  </a:lnTo>
                  <a:lnTo>
                    <a:pt x="272" y="344"/>
                  </a:lnTo>
                  <a:lnTo>
                    <a:pt x="288" y="262"/>
                  </a:lnTo>
                  <a:lnTo>
                    <a:pt x="280" y="232"/>
                  </a:lnTo>
                  <a:lnTo>
                    <a:pt x="278" y="214"/>
                  </a:lnTo>
                  <a:lnTo>
                    <a:pt x="276" y="190"/>
                  </a:lnTo>
                  <a:lnTo>
                    <a:pt x="278" y="164"/>
                  </a:lnTo>
                  <a:lnTo>
                    <a:pt x="278" y="162"/>
                  </a:lnTo>
                  <a:lnTo>
                    <a:pt x="280" y="160"/>
                  </a:lnTo>
                  <a:lnTo>
                    <a:pt x="296" y="148"/>
                  </a:lnTo>
                  <a:lnTo>
                    <a:pt x="296" y="136"/>
                  </a:lnTo>
                  <a:lnTo>
                    <a:pt x="294" y="130"/>
                  </a:lnTo>
                  <a:lnTo>
                    <a:pt x="290" y="122"/>
                  </a:lnTo>
                  <a:lnTo>
                    <a:pt x="280" y="110"/>
                  </a:lnTo>
                  <a:lnTo>
                    <a:pt x="278" y="110"/>
                  </a:lnTo>
                  <a:lnTo>
                    <a:pt x="278" y="108"/>
                  </a:lnTo>
                  <a:lnTo>
                    <a:pt x="276" y="88"/>
                  </a:lnTo>
                  <a:lnTo>
                    <a:pt x="276" y="86"/>
                  </a:lnTo>
                  <a:lnTo>
                    <a:pt x="298" y="60"/>
                  </a:lnTo>
                  <a:lnTo>
                    <a:pt x="298" y="48"/>
                  </a:lnTo>
                  <a:lnTo>
                    <a:pt x="292" y="36"/>
                  </a:lnTo>
                  <a:lnTo>
                    <a:pt x="290" y="34"/>
                  </a:lnTo>
                  <a:lnTo>
                    <a:pt x="300" y="20"/>
                  </a:lnTo>
                  <a:lnTo>
                    <a:pt x="302" y="20"/>
                  </a:lnTo>
                  <a:lnTo>
                    <a:pt x="312" y="12"/>
                  </a:lnTo>
                  <a:lnTo>
                    <a:pt x="312" y="0"/>
                  </a:lnTo>
                  <a:lnTo>
                    <a:pt x="306" y="0"/>
                  </a:lnTo>
                  <a:lnTo>
                    <a:pt x="296" y="0"/>
                  </a:lnTo>
                  <a:lnTo>
                    <a:pt x="292" y="18"/>
                  </a:lnTo>
                  <a:lnTo>
                    <a:pt x="290" y="18"/>
                  </a:lnTo>
                  <a:lnTo>
                    <a:pt x="268" y="10"/>
                  </a:lnTo>
                  <a:lnTo>
                    <a:pt x="256" y="8"/>
                  </a:lnTo>
                  <a:lnTo>
                    <a:pt x="260" y="28"/>
                  </a:lnTo>
                  <a:lnTo>
                    <a:pt x="244" y="32"/>
                  </a:lnTo>
                  <a:lnTo>
                    <a:pt x="218" y="46"/>
                  </a:lnTo>
                  <a:lnTo>
                    <a:pt x="210" y="56"/>
                  </a:lnTo>
                  <a:lnTo>
                    <a:pt x="210" y="58"/>
                  </a:lnTo>
                  <a:lnTo>
                    <a:pt x="208" y="58"/>
                  </a:lnTo>
                  <a:lnTo>
                    <a:pt x="196" y="70"/>
                  </a:lnTo>
                  <a:lnTo>
                    <a:pt x="192" y="88"/>
                  </a:lnTo>
                  <a:lnTo>
                    <a:pt x="192" y="90"/>
                  </a:lnTo>
                  <a:lnTo>
                    <a:pt x="186" y="118"/>
                  </a:lnTo>
                  <a:lnTo>
                    <a:pt x="184" y="130"/>
                  </a:lnTo>
                  <a:lnTo>
                    <a:pt x="184" y="132"/>
                  </a:lnTo>
                  <a:lnTo>
                    <a:pt x="182" y="132"/>
                  </a:lnTo>
                  <a:lnTo>
                    <a:pt x="174" y="144"/>
                  </a:lnTo>
                  <a:lnTo>
                    <a:pt x="172" y="144"/>
                  </a:lnTo>
                  <a:lnTo>
                    <a:pt x="172" y="146"/>
                  </a:lnTo>
                  <a:lnTo>
                    <a:pt x="152" y="148"/>
                  </a:lnTo>
                  <a:lnTo>
                    <a:pt x="122" y="138"/>
                  </a:lnTo>
                  <a:lnTo>
                    <a:pt x="108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山西"/>
            <p:cNvSpPr>
              <a:spLocks/>
            </p:cNvSpPr>
            <p:nvPr/>
          </p:nvSpPr>
          <p:spPr bwMode="auto">
            <a:xfrm>
              <a:off x="5451475" y="2792413"/>
              <a:ext cx="393700" cy="866775"/>
            </a:xfrm>
            <a:custGeom>
              <a:avLst/>
              <a:gdLst>
                <a:gd name="T0" fmla="*/ 2147483646 w 216"/>
                <a:gd name="T1" fmla="*/ 2147483646 h 474"/>
                <a:gd name="T2" fmla="*/ 2147483646 w 216"/>
                <a:gd name="T3" fmla="*/ 2147483646 h 474"/>
                <a:gd name="T4" fmla="*/ 2147483646 w 216"/>
                <a:gd name="T5" fmla="*/ 2147483646 h 474"/>
                <a:gd name="T6" fmla="*/ 2147483646 w 216"/>
                <a:gd name="T7" fmla="*/ 2147483646 h 474"/>
                <a:gd name="T8" fmla="*/ 2147483646 w 216"/>
                <a:gd name="T9" fmla="*/ 2147483646 h 474"/>
                <a:gd name="T10" fmla="*/ 2147483646 w 216"/>
                <a:gd name="T11" fmla="*/ 2147483646 h 474"/>
                <a:gd name="T12" fmla="*/ 2147483646 w 216"/>
                <a:gd name="T13" fmla="*/ 2147483646 h 474"/>
                <a:gd name="T14" fmla="*/ 2147483646 w 216"/>
                <a:gd name="T15" fmla="*/ 2147483646 h 474"/>
                <a:gd name="T16" fmla="*/ 2147483646 w 216"/>
                <a:gd name="T17" fmla="*/ 2147483646 h 474"/>
                <a:gd name="T18" fmla="*/ 2147483646 w 216"/>
                <a:gd name="T19" fmla="*/ 2147483646 h 474"/>
                <a:gd name="T20" fmla="*/ 2147483646 w 216"/>
                <a:gd name="T21" fmla="*/ 2147483646 h 474"/>
                <a:gd name="T22" fmla="*/ 2147483646 w 216"/>
                <a:gd name="T23" fmla="*/ 2147483646 h 474"/>
                <a:gd name="T24" fmla="*/ 2147483646 w 216"/>
                <a:gd name="T25" fmla="*/ 2147483646 h 474"/>
                <a:gd name="T26" fmla="*/ 2147483646 w 216"/>
                <a:gd name="T27" fmla="*/ 2147483646 h 474"/>
                <a:gd name="T28" fmla="*/ 2147483646 w 216"/>
                <a:gd name="T29" fmla="*/ 2147483646 h 474"/>
                <a:gd name="T30" fmla="*/ 2147483646 w 216"/>
                <a:gd name="T31" fmla="*/ 2147483646 h 474"/>
                <a:gd name="T32" fmla="*/ 2147483646 w 216"/>
                <a:gd name="T33" fmla="*/ 2147483646 h 474"/>
                <a:gd name="T34" fmla="*/ 2147483646 w 216"/>
                <a:gd name="T35" fmla="*/ 2147483646 h 474"/>
                <a:gd name="T36" fmla="*/ 2147483646 w 216"/>
                <a:gd name="T37" fmla="*/ 2147483646 h 474"/>
                <a:gd name="T38" fmla="*/ 2147483646 w 216"/>
                <a:gd name="T39" fmla="*/ 2147483646 h 474"/>
                <a:gd name="T40" fmla="*/ 2147483646 w 216"/>
                <a:gd name="T41" fmla="*/ 2147483646 h 474"/>
                <a:gd name="T42" fmla="*/ 2147483646 w 216"/>
                <a:gd name="T43" fmla="*/ 2147483646 h 474"/>
                <a:gd name="T44" fmla="*/ 2147483646 w 216"/>
                <a:gd name="T45" fmla="*/ 2147483646 h 474"/>
                <a:gd name="T46" fmla="*/ 2147483646 w 216"/>
                <a:gd name="T47" fmla="*/ 2147483646 h 474"/>
                <a:gd name="T48" fmla="*/ 2147483646 w 216"/>
                <a:gd name="T49" fmla="*/ 2147483646 h 474"/>
                <a:gd name="T50" fmla="*/ 2147483646 w 216"/>
                <a:gd name="T51" fmla="*/ 2147483646 h 474"/>
                <a:gd name="T52" fmla="*/ 2147483646 w 216"/>
                <a:gd name="T53" fmla="*/ 2147483646 h 474"/>
                <a:gd name="T54" fmla="*/ 2147483646 w 216"/>
                <a:gd name="T55" fmla="*/ 2147483646 h 474"/>
                <a:gd name="T56" fmla="*/ 2147483646 w 216"/>
                <a:gd name="T57" fmla="*/ 2147483646 h 474"/>
                <a:gd name="T58" fmla="*/ 2147483646 w 216"/>
                <a:gd name="T59" fmla="*/ 2147483646 h 474"/>
                <a:gd name="T60" fmla="*/ 2147483646 w 216"/>
                <a:gd name="T61" fmla="*/ 2147483646 h 474"/>
                <a:gd name="T62" fmla="*/ 2147483646 w 216"/>
                <a:gd name="T63" fmla="*/ 2147483646 h 474"/>
                <a:gd name="T64" fmla="*/ 2147483646 w 216"/>
                <a:gd name="T65" fmla="*/ 2147483646 h 474"/>
                <a:gd name="T66" fmla="*/ 2147483646 w 216"/>
                <a:gd name="T67" fmla="*/ 2147483646 h 474"/>
                <a:gd name="T68" fmla="*/ 2147483646 w 216"/>
                <a:gd name="T69" fmla="*/ 2147483646 h 474"/>
                <a:gd name="T70" fmla="*/ 2147483646 w 216"/>
                <a:gd name="T71" fmla="*/ 2147483646 h 474"/>
                <a:gd name="T72" fmla="*/ 2147483646 w 216"/>
                <a:gd name="T73" fmla="*/ 2147483646 h 474"/>
                <a:gd name="T74" fmla="*/ 2147483646 w 216"/>
                <a:gd name="T75" fmla="*/ 2147483646 h 474"/>
                <a:gd name="T76" fmla="*/ 2147483646 w 216"/>
                <a:gd name="T77" fmla="*/ 2147483646 h 474"/>
                <a:gd name="T78" fmla="*/ 2147483646 w 216"/>
                <a:gd name="T79" fmla="*/ 2147483646 h 474"/>
                <a:gd name="T80" fmla="*/ 2147483646 w 216"/>
                <a:gd name="T81" fmla="*/ 2147483646 h 474"/>
                <a:gd name="T82" fmla="*/ 2147483646 w 216"/>
                <a:gd name="T83" fmla="*/ 2147483646 h 474"/>
                <a:gd name="T84" fmla="*/ 2147483646 w 216"/>
                <a:gd name="T85" fmla="*/ 2147483646 h 474"/>
                <a:gd name="T86" fmla="*/ 2147483646 w 216"/>
                <a:gd name="T87" fmla="*/ 2147483646 h 474"/>
                <a:gd name="T88" fmla="*/ 2147483646 w 216"/>
                <a:gd name="T89" fmla="*/ 2147483646 h 474"/>
                <a:gd name="T90" fmla="*/ 2147483646 w 216"/>
                <a:gd name="T91" fmla="*/ 2147483646 h 474"/>
                <a:gd name="T92" fmla="*/ 2147483646 w 216"/>
                <a:gd name="T93" fmla="*/ 2147483646 h 474"/>
                <a:gd name="T94" fmla="*/ 2147483646 w 216"/>
                <a:gd name="T95" fmla="*/ 2147483646 h 474"/>
                <a:gd name="T96" fmla="*/ 2147483646 w 216"/>
                <a:gd name="T97" fmla="*/ 2147483646 h 4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16" h="474">
                  <a:moveTo>
                    <a:pt x="202" y="24"/>
                  </a:moveTo>
                  <a:lnTo>
                    <a:pt x="204" y="20"/>
                  </a:lnTo>
                  <a:lnTo>
                    <a:pt x="200" y="8"/>
                  </a:lnTo>
                  <a:lnTo>
                    <a:pt x="194" y="0"/>
                  </a:lnTo>
                  <a:lnTo>
                    <a:pt x="188" y="12"/>
                  </a:lnTo>
                  <a:lnTo>
                    <a:pt x="176" y="24"/>
                  </a:lnTo>
                  <a:lnTo>
                    <a:pt x="174" y="24"/>
                  </a:lnTo>
                  <a:lnTo>
                    <a:pt x="156" y="30"/>
                  </a:lnTo>
                  <a:lnTo>
                    <a:pt x="154" y="30"/>
                  </a:lnTo>
                  <a:lnTo>
                    <a:pt x="136" y="28"/>
                  </a:lnTo>
                  <a:lnTo>
                    <a:pt x="124" y="30"/>
                  </a:lnTo>
                  <a:lnTo>
                    <a:pt x="122" y="40"/>
                  </a:lnTo>
                  <a:lnTo>
                    <a:pt x="112" y="46"/>
                  </a:lnTo>
                  <a:lnTo>
                    <a:pt x="112" y="48"/>
                  </a:lnTo>
                  <a:lnTo>
                    <a:pt x="110" y="48"/>
                  </a:lnTo>
                  <a:lnTo>
                    <a:pt x="94" y="46"/>
                  </a:lnTo>
                  <a:lnTo>
                    <a:pt x="92" y="48"/>
                  </a:lnTo>
                  <a:lnTo>
                    <a:pt x="92" y="64"/>
                  </a:lnTo>
                  <a:lnTo>
                    <a:pt x="84" y="76"/>
                  </a:lnTo>
                  <a:lnTo>
                    <a:pt x="82" y="76"/>
                  </a:lnTo>
                  <a:lnTo>
                    <a:pt x="68" y="92"/>
                  </a:lnTo>
                  <a:lnTo>
                    <a:pt x="66" y="92"/>
                  </a:lnTo>
                  <a:lnTo>
                    <a:pt x="50" y="96"/>
                  </a:lnTo>
                  <a:lnTo>
                    <a:pt x="40" y="106"/>
                  </a:lnTo>
                  <a:lnTo>
                    <a:pt x="42" y="120"/>
                  </a:lnTo>
                  <a:lnTo>
                    <a:pt x="42" y="124"/>
                  </a:lnTo>
                  <a:lnTo>
                    <a:pt x="40" y="124"/>
                  </a:lnTo>
                  <a:lnTo>
                    <a:pt x="28" y="136"/>
                  </a:lnTo>
                  <a:lnTo>
                    <a:pt x="20" y="144"/>
                  </a:lnTo>
                  <a:lnTo>
                    <a:pt x="26" y="154"/>
                  </a:lnTo>
                  <a:lnTo>
                    <a:pt x="26" y="156"/>
                  </a:lnTo>
                  <a:lnTo>
                    <a:pt x="26" y="170"/>
                  </a:lnTo>
                  <a:lnTo>
                    <a:pt x="26" y="172"/>
                  </a:lnTo>
                  <a:lnTo>
                    <a:pt x="16" y="184"/>
                  </a:lnTo>
                  <a:lnTo>
                    <a:pt x="4" y="198"/>
                  </a:lnTo>
                  <a:lnTo>
                    <a:pt x="6" y="214"/>
                  </a:lnTo>
                  <a:lnTo>
                    <a:pt x="16" y="224"/>
                  </a:lnTo>
                  <a:lnTo>
                    <a:pt x="22" y="236"/>
                  </a:lnTo>
                  <a:lnTo>
                    <a:pt x="24" y="244"/>
                  </a:lnTo>
                  <a:lnTo>
                    <a:pt x="24" y="262"/>
                  </a:lnTo>
                  <a:lnTo>
                    <a:pt x="22" y="264"/>
                  </a:lnTo>
                  <a:lnTo>
                    <a:pt x="6" y="276"/>
                  </a:lnTo>
                  <a:lnTo>
                    <a:pt x="4" y="300"/>
                  </a:lnTo>
                  <a:lnTo>
                    <a:pt x="6" y="324"/>
                  </a:lnTo>
                  <a:lnTo>
                    <a:pt x="10" y="340"/>
                  </a:lnTo>
                  <a:lnTo>
                    <a:pt x="18" y="368"/>
                  </a:lnTo>
                  <a:lnTo>
                    <a:pt x="18" y="370"/>
                  </a:lnTo>
                  <a:lnTo>
                    <a:pt x="18" y="372"/>
                  </a:lnTo>
                  <a:lnTo>
                    <a:pt x="0" y="452"/>
                  </a:lnTo>
                  <a:lnTo>
                    <a:pt x="2" y="468"/>
                  </a:lnTo>
                  <a:lnTo>
                    <a:pt x="14" y="474"/>
                  </a:lnTo>
                  <a:lnTo>
                    <a:pt x="32" y="456"/>
                  </a:lnTo>
                  <a:lnTo>
                    <a:pt x="34" y="456"/>
                  </a:lnTo>
                  <a:lnTo>
                    <a:pt x="96" y="432"/>
                  </a:lnTo>
                  <a:lnTo>
                    <a:pt x="112" y="416"/>
                  </a:lnTo>
                  <a:lnTo>
                    <a:pt x="114" y="416"/>
                  </a:lnTo>
                  <a:lnTo>
                    <a:pt x="116" y="416"/>
                  </a:lnTo>
                  <a:lnTo>
                    <a:pt x="150" y="420"/>
                  </a:lnTo>
                  <a:lnTo>
                    <a:pt x="162" y="416"/>
                  </a:lnTo>
                  <a:lnTo>
                    <a:pt x="180" y="408"/>
                  </a:lnTo>
                  <a:lnTo>
                    <a:pt x="180" y="392"/>
                  </a:lnTo>
                  <a:lnTo>
                    <a:pt x="182" y="392"/>
                  </a:lnTo>
                  <a:lnTo>
                    <a:pt x="192" y="382"/>
                  </a:lnTo>
                  <a:lnTo>
                    <a:pt x="190" y="372"/>
                  </a:lnTo>
                  <a:lnTo>
                    <a:pt x="190" y="370"/>
                  </a:lnTo>
                  <a:lnTo>
                    <a:pt x="190" y="368"/>
                  </a:lnTo>
                  <a:lnTo>
                    <a:pt x="194" y="364"/>
                  </a:lnTo>
                  <a:lnTo>
                    <a:pt x="192" y="360"/>
                  </a:lnTo>
                  <a:lnTo>
                    <a:pt x="190" y="356"/>
                  </a:lnTo>
                  <a:lnTo>
                    <a:pt x="190" y="352"/>
                  </a:lnTo>
                  <a:lnTo>
                    <a:pt x="194" y="340"/>
                  </a:lnTo>
                  <a:lnTo>
                    <a:pt x="198" y="336"/>
                  </a:lnTo>
                  <a:lnTo>
                    <a:pt x="196" y="324"/>
                  </a:lnTo>
                  <a:lnTo>
                    <a:pt x="184" y="310"/>
                  </a:lnTo>
                  <a:lnTo>
                    <a:pt x="182" y="306"/>
                  </a:lnTo>
                  <a:lnTo>
                    <a:pt x="180" y="302"/>
                  </a:lnTo>
                  <a:lnTo>
                    <a:pt x="180" y="298"/>
                  </a:lnTo>
                  <a:lnTo>
                    <a:pt x="182" y="294"/>
                  </a:lnTo>
                  <a:lnTo>
                    <a:pt x="184" y="288"/>
                  </a:lnTo>
                  <a:lnTo>
                    <a:pt x="190" y="280"/>
                  </a:lnTo>
                  <a:lnTo>
                    <a:pt x="192" y="268"/>
                  </a:lnTo>
                  <a:lnTo>
                    <a:pt x="202" y="248"/>
                  </a:lnTo>
                  <a:lnTo>
                    <a:pt x="204" y="240"/>
                  </a:lnTo>
                  <a:lnTo>
                    <a:pt x="216" y="216"/>
                  </a:lnTo>
                  <a:lnTo>
                    <a:pt x="208" y="200"/>
                  </a:lnTo>
                  <a:lnTo>
                    <a:pt x="184" y="184"/>
                  </a:lnTo>
                  <a:lnTo>
                    <a:pt x="182" y="184"/>
                  </a:lnTo>
                  <a:lnTo>
                    <a:pt x="176" y="170"/>
                  </a:lnTo>
                  <a:lnTo>
                    <a:pt x="176" y="168"/>
                  </a:lnTo>
                  <a:lnTo>
                    <a:pt x="180" y="146"/>
                  </a:lnTo>
                  <a:lnTo>
                    <a:pt x="184" y="130"/>
                  </a:lnTo>
                  <a:lnTo>
                    <a:pt x="184" y="122"/>
                  </a:lnTo>
                  <a:lnTo>
                    <a:pt x="188" y="116"/>
                  </a:lnTo>
                  <a:lnTo>
                    <a:pt x="190" y="114"/>
                  </a:lnTo>
                  <a:lnTo>
                    <a:pt x="194" y="114"/>
                  </a:lnTo>
                  <a:lnTo>
                    <a:pt x="208" y="112"/>
                  </a:lnTo>
                  <a:lnTo>
                    <a:pt x="212" y="102"/>
                  </a:lnTo>
                  <a:lnTo>
                    <a:pt x="216" y="76"/>
                  </a:lnTo>
                  <a:lnTo>
                    <a:pt x="214" y="66"/>
                  </a:lnTo>
                  <a:lnTo>
                    <a:pt x="200" y="64"/>
                  </a:lnTo>
                  <a:lnTo>
                    <a:pt x="184" y="56"/>
                  </a:lnTo>
                  <a:lnTo>
                    <a:pt x="182" y="54"/>
                  </a:lnTo>
                  <a:lnTo>
                    <a:pt x="182" y="52"/>
                  </a:lnTo>
                  <a:lnTo>
                    <a:pt x="180" y="32"/>
                  </a:lnTo>
                  <a:lnTo>
                    <a:pt x="180" y="28"/>
                  </a:lnTo>
                  <a:lnTo>
                    <a:pt x="20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湖南"/>
            <p:cNvSpPr>
              <a:spLocks/>
            </p:cNvSpPr>
            <p:nvPr/>
          </p:nvSpPr>
          <p:spPr bwMode="auto">
            <a:xfrm>
              <a:off x="5348288" y="4270375"/>
              <a:ext cx="628650" cy="730250"/>
            </a:xfrm>
            <a:custGeom>
              <a:avLst/>
              <a:gdLst>
                <a:gd name="T0" fmla="*/ 2147483646 w 344"/>
                <a:gd name="T1" fmla="*/ 2147483646 h 400"/>
                <a:gd name="T2" fmla="*/ 2147483646 w 344"/>
                <a:gd name="T3" fmla="*/ 2147483646 h 400"/>
                <a:gd name="T4" fmla="*/ 2147483646 w 344"/>
                <a:gd name="T5" fmla="*/ 2147483646 h 400"/>
                <a:gd name="T6" fmla="*/ 2147483646 w 344"/>
                <a:gd name="T7" fmla="*/ 2147483646 h 400"/>
                <a:gd name="T8" fmla="*/ 2147483646 w 344"/>
                <a:gd name="T9" fmla="*/ 2147483646 h 400"/>
                <a:gd name="T10" fmla="*/ 2147483646 w 344"/>
                <a:gd name="T11" fmla="*/ 2147483646 h 400"/>
                <a:gd name="T12" fmla="*/ 2147483646 w 344"/>
                <a:gd name="T13" fmla="*/ 2147483646 h 400"/>
                <a:gd name="T14" fmla="*/ 2147483646 w 344"/>
                <a:gd name="T15" fmla="*/ 2147483646 h 400"/>
                <a:gd name="T16" fmla="*/ 2147483646 w 344"/>
                <a:gd name="T17" fmla="*/ 2147483646 h 400"/>
                <a:gd name="T18" fmla="*/ 2147483646 w 344"/>
                <a:gd name="T19" fmla="*/ 2147483646 h 400"/>
                <a:gd name="T20" fmla="*/ 2147483646 w 344"/>
                <a:gd name="T21" fmla="*/ 0 h 400"/>
                <a:gd name="T22" fmla="*/ 2147483646 w 344"/>
                <a:gd name="T23" fmla="*/ 2147483646 h 400"/>
                <a:gd name="T24" fmla="*/ 2147483646 w 344"/>
                <a:gd name="T25" fmla="*/ 2147483646 h 400"/>
                <a:gd name="T26" fmla="*/ 2147483646 w 344"/>
                <a:gd name="T27" fmla="*/ 2147483646 h 400"/>
                <a:gd name="T28" fmla="*/ 2147483646 w 344"/>
                <a:gd name="T29" fmla="*/ 2147483646 h 400"/>
                <a:gd name="T30" fmla="*/ 2147483646 w 344"/>
                <a:gd name="T31" fmla="*/ 2147483646 h 400"/>
                <a:gd name="T32" fmla="*/ 2147483646 w 344"/>
                <a:gd name="T33" fmla="*/ 2147483646 h 400"/>
                <a:gd name="T34" fmla="*/ 2147483646 w 344"/>
                <a:gd name="T35" fmla="*/ 2147483646 h 400"/>
                <a:gd name="T36" fmla="*/ 2147483646 w 344"/>
                <a:gd name="T37" fmla="*/ 2147483646 h 400"/>
                <a:gd name="T38" fmla="*/ 2147483646 w 344"/>
                <a:gd name="T39" fmla="*/ 2147483646 h 400"/>
                <a:gd name="T40" fmla="*/ 2147483646 w 344"/>
                <a:gd name="T41" fmla="*/ 2147483646 h 400"/>
                <a:gd name="T42" fmla="*/ 2147483646 w 344"/>
                <a:gd name="T43" fmla="*/ 2147483646 h 400"/>
                <a:gd name="T44" fmla="*/ 2147483646 w 344"/>
                <a:gd name="T45" fmla="*/ 2147483646 h 400"/>
                <a:gd name="T46" fmla="*/ 2147483646 w 344"/>
                <a:gd name="T47" fmla="*/ 2147483646 h 400"/>
                <a:gd name="T48" fmla="*/ 2147483646 w 344"/>
                <a:gd name="T49" fmla="*/ 2147483646 h 400"/>
                <a:gd name="T50" fmla="*/ 2147483646 w 344"/>
                <a:gd name="T51" fmla="*/ 2147483646 h 400"/>
                <a:gd name="T52" fmla="*/ 2147483646 w 344"/>
                <a:gd name="T53" fmla="*/ 2147483646 h 400"/>
                <a:gd name="T54" fmla="*/ 2147483646 w 344"/>
                <a:gd name="T55" fmla="*/ 2147483646 h 400"/>
                <a:gd name="T56" fmla="*/ 2147483646 w 344"/>
                <a:gd name="T57" fmla="*/ 2147483646 h 400"/>
                <a:gd name="T58" fmla="*/ 2147483646 w 344"/>
                <a:gd name="T59" fmla="*/ 2147483646 h 400"/>
                <a:gd name="T60" fmla="*/ 2147483646 w 344"/>
                <a:gd name="T61" fmla="*/ 2147483646 h 400"/>
                <a:gd name="T62" fmla="*/ 2147483646 w 344"/>
                <a:gd name="T63" fmla="*/ 2147483646 h 400"/>
                <a:gd name="T64" fmla="*/ 2147483646 w 344"/>
                <a:gd name="T65" fmla="*/ 2147483646 h 400"/>
                <a:gd name="T66" fmla="*/ 2147483646 w 344"/>
                <a:gd name="T67" fmla="*/ 2147483646 h 400"/>
                <a:gd name="T68" fmla="*/ 2147483646 w 344"/>
                <a:gd name="T69" fmla="*/ 2147483646 h 400"/>
                <a:gd name="T70" fmla="*/ 2147483646 w 344"/>
                <a:gd name="T71" fmla="*/ 2147483646 h 400"/>
                <a:gd name="T72" fmla="*/ 2147483646 w 344"/>
                <a:gd name="T73" fmla="*/ 2147483646 h 400"/>
                <a:gd name="T74" fmla="*/ 2147483646 w 344"/>
                <a:gd name="T75" fmla="*/ 2147483646 h 400"/>
                <a:gd name="T76" fmla="*/ 2147483646 w 344"/>
                <a:gd name="T77" fmla="*/ 2147483646 h 400"/>
                <a:gd name="T78" fmla="*/ 2147483646 w 344"/>
                <a:gd name="T79" fmla="*/ 2147483646 h 400"/>
                <a:gd name="T80" fmla="*/ 2147483646 w 344"/>
                <a:gd name="T81" fmla="*/ 2147483646 h 400"/>
                <a:gd name="T82" fmla="*/ 2147483646 w 344"/>
                <a:gd name="T83" fmla="*/ 2147483646 h 400"/>
                <a:gd name="T84" fmla="*/ 2147483646 w 344"/>
                <a:gd name="T85" fmla="*/ 2147483646 h 400"/>
                <a:gd name="T86" fmla="*/ 2147483646 w 344"/>
                <a:gd name="T87" fmla="*/ 2147483646 h 400"/>
                <a:gd name="T88" fmla="*/ 2147483646 w 344"/>
                <a:gd name="T89" fmla="*/ 2147483646 h 400"/>
                <a:gd name="T90" fmla="*/ 2147483646 w 344"/>
                <a:gd name="T91" fmla="*/ 2147483646 h 400"/>
                <a:gd name="T92" fmla="*/ 2147483646 w 344"/>
                <a:gd name="T93" fmla="*/ 2147483646 h 400"/>
                <a:gd name="T94" fmla="*/ 2147483646 w 344"/>
                <a:gd name="T95" fmla="*/ 2147483646 h 400"/>
                <a:gd name="T96" fmla="*/ 2147483646 w 344"/>
                <a:gd name="T97" fmla="*/ 2147483646 h 400"/>
                <a:gd name="T98" fmla="*/ 2147483646 w 344"/>
                <a:gd name="T99" fmla="*/ 2147483646 h 400"/>
                <a:gd name="T100" fmla="*/ 2147483646 w 344"/>
                <a:gd name="T101" fmla="*/ 2147483646 h 400"/>
                <a:gd name="T102" fmla="*/ 2147483646 w 344"/>
                <a:gd name="T103" fmla="*/ 2147483646 h 400"/>
                <a:gd name="T104" fmla="*/ 2147483646 w 344"/>
                <a:gd name="T105" fmla="*/ 2147483646 h 40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344" h="400">
                  <a:moveTo>
                    <a:pt x="300" y="68"/>
                  </a:moveTo>
                  <a:lnTo>
                    <a:pt x="300" y="68"/>
                  </a:lnTo>
                  <a:lnTo>
                    <a:pt x="300" y="66"/>
                  </a:lnTo>
                  <a:lnTo>
                    <a:pt x="292" y="54"/>
                  </a:lnTo>
                  <a:lnTo>
                    <a:pt x="292" y="52"/>
                  </a:lnTo>
                  <a:lnTo>
                    <a:pt x="294" y="32"/>
                  </a:lnTo>
                  <a:lnTo>
                    <a:pt x="292" y="28"/>
                  </a:lnTo>
                  <a:lnTo>
                    <a:pt x="286" y="24"/>
                  </a:lnTo>
                  <a:lnTo>
                    <a:pt x="282" y="24"/>
                  </a:lnTo>
                  <a:lnTo>
                    <a:pt x="274" y="34"/>
                  </a:lnTo>
                  <a:lnTo>
                    <a:pt x="272" y="34"/>
                  </a:lnTo>
                  <a:lnTo>
                    <a:pt x="252" y="44"/>
                  </a:lnTo>
                  <a:lnTo>
                    <a:pt x="250" y="30"/>
                  </a:lnTo>
                  <a:lnTo>
                    <a:pt x="250" y="28"/>
                  </a:lnTo>
                  <a:lnTo>
                    <a:pt x="252" y="22"/>
                  </a:lnTo>
                  <a:lnTo>
                    <a:pt x="250" y="14"/>
                  </a:lnTo>
                  <a:lnTo>
                    <a:pt x="248" y="12"/>
                  </a:lnTo>
                  <a:lnTo>
                    <a:pt x="244" y="20"/>
                  </a:lnTo>
                  <a:lnTo>
                    <a:pt x="218" y="42"/>
                  </a:lnTo>
                  <a:lnTo>
                    <a:pt x="218" y="44"/>
                  </a:lnTo>
                  <a:lnTo>
                    <a:pt x="216" y="44"/>
                  </a:lnTo>
                  <a:lnTo>
                    <a:pt x="214" y="44"/>
                  </a:lnTo>
                  <a:lnTo>
                    <a:pt x="206" y="40"/>
                  </a:lnTo>
                  <a:lnTo>
                    <a:pt x="198" y="32"/>
                  </a:lnTo>
                  <a:lnTo>
                    <a:pt x="184" y="28"/>
                  </a:lnTo>
                  <a:lnTo>
                    <a:pt x="184" y="26"/>
                  </a:lnTo>
                  <a:lnTo>
                    <a:pt x="176" y="20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32" y="6"/>
                  </a:lnTo>
                  <a:lnTo>
                    <a:pt x="132" y="8"/>
                  </a:lnTo>
                  <a:lnTo>
                    <a:pt x="118" y="0"/>
                  </a:lnTo>
                  <a:lnTo>
                    <a:pt x="100" y="0"/>
                  </a:lnTo>
                  <a:lnTo>
                    <a:pt x="94" y="0"/>
                  </a:lnTo>
                  <a:lnTo>
                    <a:pt x="100" y="30"/>
                  </a:lnTo>
                  <a:lnTo>
                    <a:pt x="96" y="30"/>
                  </a:lnTo>
                  <a:lnTo>
                    <a:pt x="80" y="32"/>
                  </a:lnTo>
                  <a:lnTo>
                    <a:pt x="70" y="32"/>
                  </a:lnTo>
                  <a:lnTo>
                    <a:pt x="68" y="32"/>
                  </a:lnTo>
                  <a:lnTo>
                    <a:pt x="60" y="24"/>
                  </a:lnTo>
                  <a:lnTo>
                    <a:pt x="44" y="32"/>
                  </a:lnTo>
                  <a:lnTo>
                    <a:pt x="28" y="52"/>
                  </a:lnTo>
                  <a:lnTo>
                    <a:pt x="16" y="86"/>
                  </a:lnTo>
                  <a:lnTo>
                    <a:pt x="20" y="124"/>
                  </a:lnTo>
                  <a:lnTo>
                    <a:pt x="26" y="144"/>
                  </a:lnTo>
                  <a:lnTo>
                    <a:pt x="26" y="148"/>
                  </a:lnTo>
                  <a:lnTo>
                    <a:pt x="24" y="150"/>
                  </a:lnTo>
                  <a:lnTo>
                    <a:pt x="20" y="152"/>
                  </a:lnTo>
                  <a:lnTo>
                    <a:pt x="20" y="156"/>
                  </a:lnTo>
                  <a:lnTo>
                    <a:pt x="18" y="166"/>
                  </a:lnTo>
                  <a:lnTo>
                    <a:pt x="26" y="198"/>
                  </a:lnTo>
                  <a:lnTo>
                    <a:pt x="24" y="200"/>
                  </a:lnTo>
                  <a:lnTo>
                    <a:pt x="8" y="210"/>
                  </a:lnTo>
                  <a:lnTo>
                    <a:pt x="4" y="214"/>
                  </a:lnTo>
                  <a:lnTo>
                    <a:pt x="2" y="218"/>
                  </a:lnTo>
                  <a:lnTo>
                    <a:pt x="0" y="228"/>
                  </a:lnTo>
                  <a:lnTo>
                    <a:pt x="14" y="224"/>
                  </a:lnTo>
                  <a:lnTo>
                    <a:pt x="14" y="222"/>
                  </a:lnTo>
                  <a:lnTo>
                    <a:pt x="16" y="222"/>
                  </a:lnTo>
                  <a:lnTo>
                    <a:pt x="22" y="224"/>
                  </a:lnTo>
                  <a:lnTo>
                    <a:pt x="26" y="226"/>
                  </a:lnTo>
                  <a:lnTo>
                    <a:pt x="30" y="228"/>
                  </a:lnTo>
                  <a:lnTo>
                    <a:pt x="32" y="234"/>
                  </a:lnTo>
                  <a:lnTo>
                    <a:pt x="34" y="252"/>
                  </a:lnTo>
                  <a:lnTo>
                    <a:pt x="32" y="254"/>
                  </a:lnTo>
                  <a:lnTo>
                    <a:pt x="32" y="256"/>
                  </a:lnTo>
                  <a:lnTo>
                    <a:pt x="28" y="260"/>
                  </a:lnTo>
                  <a:lnTo>
                    <a:pt x="28" y="264"/>
                  </a:lnTo>
                  <a:lnTo>
                    <a:pt x="24" y="282"/>
                  </a:lnTo>
                  <a:lnTo>
                    <a:pt x="28" y="290"/>
                  </a:lnTo>
                  <a:lnTo>
                    <a:pt x="32" y="296"/>
                  </a:lnTo>
                  <a:lnTo>
                    <a:pt x="48" y="316"/>
                  </a:lnTo>
                  <a:lnTo>
                    <a:pt x="64" y="304"/>
                  </a:lnTo>
                  <a:lnTo>
                    <a:pt x="76" y="302"/>
                  </a:lnTo>
                  <a:lnTo>
                    <a:pt x="76" y="304"/>
                  </a:lnTo>
                  <a:lnTo>
                    <a:pt x="84" y="306"/>
                  </a:lnTo>
                  <a:lnTo>
                    <a:pt x="88" y="306"/>
                  </a:lnTo>
                  <a:lnTo>
                    <a:pt x="92" y="302"/>
                  </a:lnTo>
                  <a:lnTo>
                    <a:pt x="100" y="292"/>
                  </a:lnTo>
                  <a:lnTo>
                    <a:pt x="98" y="286"/>
                  </a:lnTo>
                  <a:lnTo>
                    <a:pt x="100" y="282"/>
                  </a:lnTo>
                  <a:lnTo>
                    <a:pt x="104" y="280"/>
                  </a:lnTo>
                  <a:lnTo>
                    <a:pt x="124" y="280"/>
                  </a:lnTo>
                  <a:lnTo>
                    <a:pt x="128" y="280"/>
                  </a:lnTo>
                  <a:lnTo>
                    <a:pt x="130" y="280"/>
                  </a:lnTo>
                  <a:lnTo>
                    <a:pt x="134" y="274"/>
                  </a:lnTo>
                  <a:lnTo>
                    <a:pt x="136" y="270"/>
                  </a:lnTo>
                  <a:lnTo>
                    <a:pt x="142" y="270"/>
                  </a:lnTo>
                  <a:lnTo>
                    <a:pt x="146" y="272"/>
                  </a:lnTo>
                  <a:lnTo>
                    <a:pt x="152" y="280"/>
                  </a:lnTo>
                  <a:lnTo>
                    <a:pt x="154" y="284"/>
                  </a:lnTo>
                  <a:lnTo>
                    <a:pt x="156" y="288"/>
                  </a:lnTo>
                  <a:lnTo>
                    <a:pt x="154" y="302"/>
                  </a:lnTo>
                  <a:lnTo>
                    <a:pt x="156" y="304"/>
                  </a:lnTo>
                  <a:lnTo>
                    <a:pt x="162" y="310"/>
                  </a:lnTo>
                  <a:lnTo>
                    <a:pt x="164" y="316"/>
                  </a:lnTo>
                  <a:lnTo>
                    <a:pt x="162" y="330"/>
                  </a:lnTo>
                  <a:lnTo>
                    <a:pt x="158" y="340"/>
                  </a:lnTo>
                  <a:lnTo>
                    <a:pt x="154" y="344"/>
                  </a:lnTo>
                  <a:lnTo>
                    <a:pt x="142" y="370"/>
                  </a:lnTo>
                  <a:lnTo>
                    <a:pt x="146" y="372"/>
                  </a:lnTo>
                  <a:lnTo>
                    <a:pt x="164" y="372"/>
                  </a:lnTo>
                  <a:lnTo>
                    <a:pt x="168" y="374"/>
                  </a:lnTo>
                  <a:lnTo>
                    <a:pt x="168" y="376"/>
                  </a:lnTo>
                  <a:lnTo>
                    <a:pt x="164" y="388"/>
                  </a:lnTo>
                  <a:lnTo>
                    <a:pt x="164" y="394"/>
                  </a:lnTo>
                  <a:lnTo>
                    <a:pt x="172" y="398"/>
                  </a:lnTo>
                  <a:lnTo>
                    <a:pt x="176" y="400"/>
                  </a:lnTo>
                  <a:lnTo>
                    <a:pt x="178" y="398"/>
                  </a:lnTo>
                  <a:lnTo>
                    <a:pt x="188" y="394"/>
                  </a:lnTo>
                  <a:lnTo>
                    <a:pt x="194" y="392"/>
                  </a:lnTo>
                  <a:lnTo>
                    <a:pt x="204" y="392"/>
                  </a:lnTo>
                  <a:lnTo>
                    <a:pt x="216" y="380"/>
                  </a:lnTo>
                  <a:lnTo>
                    <a:pt x="216" y="366"/>
                  </a:lnTo>
                  <a:lnTo>
                    <a:pt x="216" y="360"/>
                  </a:lnTo>
                  <a:lnTo>
                    <a:pt x="216" y="356"/>
                  </a:lnTo>
                  <a:lnTo>
                    <a:pt x="220" y="354"/>
                  </a:lnTo>
                  <a:lnTo>
                    <a:pt x="224" y="354"/>
                  </a:lnTo>
                  <a:lnTo>
                    <a:pt x="230" y="356"/>
                  </a:lnTo>
                  <a:lnTo>
                    <a:pt x="236" y="360"/>
                  </a:lnTo>
                  <a:lnTo>
                    <a:pt x="256" y="372"/>
                  </a:lnTo>
                  <a:lnTo>
                    <a:pt x="264" y="376"/>
                  </a:lnTo>
                  <a:lnTo>
                    <a:pt x="270" y="378"/>
                  </a:lnTo>
                  <a:lnTo>
                    <a:pt x="270" y="376"/>
                  </a:lnTo>
                  <a:lnTo>
                    <a:pt x="270" y="370"/>
                  </a:lnTo>
                  <a:lnTo>
                    <a:pt x="266" y="360"/>
                  </a:lnTo>
                  <a:lnTo>
                    <a:pt x="256" y="344"/>
                  </a:lnTo>
                  <a:lnTo>
                    <a:pt x="256" y="342"/>
                  </a:lnTo>
                  <a:lnTo>
                    <a:pt x="256" y="340"/>
                  </a:lnTo>
                  <a:lnTo>
                    <a:pt x="264" y="332"/>
                  </a:lnTo>
                  <a:lnTo>
                    <a:pt x="274" y="326"/>
                  </a:lnTo>
                  <a:lnTo>
                    <a:pt x="282" y="324"/>
                  </a:lnTo>
                  <a:lnTo>
                    <a:pt x="292" y="326"/>
                  </a:lnTo>
                  <a:lnTo>
                    <a:pt x="320" y="340"/>
                  </a:lnTo>
                  <a:lnTo>
                    <a:pt x="332" y="332"/>
                  </a:lnTo>
                  <a:lnTo>
                    <a:pt x="334" y="332"/>
                  </a:lnTo>
                  <a:lnTo>
                    <a:pt x="334" y="330"/>
                  </a:lnTo>
                  <a:lnTo>
                    <a:pt x="332" y="328"/>
                  </a:lnTo>
                  <a:lnTo>
                    <a:pt x="334" y="326"/>
                  </a:lnTo>
                  <a:lnTo>
                    <a:pt x="340" y="314"/>
                  </a:lnTo>
                  <a:lnTo>
                    <a:pt x="344" y="304"/>
                  </a:lnTo>
                  <a:lnTo>
                    <a:pt x="344" y="298"/>
                  </a:lnTo>
                  <a:lnTo>
                    <a:pt x="344" y="292"/>
                  </a:lnTo>
                  <a:lnTo>
                    <a:pt x="338" y="286"/>
                  </a:lnTo>
                  <a:lnTo>
                    <a:pt x="334" y="284"/>
                  </a:lnTo>
                  <a:lnTo>
                    <a:pt x="332" y="284"/>
                  </a:lnTo>
                  <a:lnTo>
                    <a:pt x="330" y="276"/>
                  </a:lnTo>
                  <a:lnTo>
                    <a:pt x="332" y="276"/>
                  </a:lnTo>
                  <a:lnTo>
                    <a:pt x="338" y="272"/>
                  </a:lnTo>
                  <a:lnTo>
                    <a:pt x="340" y="268"/>
                  </a:lnTo>
                  <a:lnTo>
                    <a:pt x="338" y="264"/>
                  </a:lnTo>
                  <a:lnTo>
                    <a:pt x="326" y="252"/>
                  </a:lnTo>
                  <a:lnTo>
                    <a:pt x="326" y="250"/>
                  </a:lnTo>
                  <a:lnTo>
                    <a:pt x="320" y="232"/>
                  </a:lnTo>
                  <a:lnTo>
                    <a:pt x="316" y="214"/>
                  </a:lnTo>
                  <a:lnTo>
                    <a:pt x="316" y="196"/>
                  </a:lnTo>
                  <a:lnTo>
                    <a:pt x="316" y="188"/>
                  </a:lnTo>
                  <a:lnTo>
                    <a:pt x="308" y="196"/>
                  </a:lnTo>
                  <a:lnTo>
                    <a:pt x="302" y="204"/>
                  </a:lnTo>
                  <a:lnTo>
                    <a:pt x="300" y="170"/>
                  </a:lnTo>
                  <a:lnTo>
                    <a:pt x="300" y="168"/>
                  </a:lnTo>
                  <a:lnTo>
                    <a:pt x="322" y="138"/>
                  </a:lnTo>
                  <a:lnTo>
                    <a:pt x="334" y="124"/>
                  </a:lnTo>
                  <a:lnTo>
                    <a:pt x="326" y="100"/>
                  </a:lnTo>
                  <a:lnTo>
                    <a:pt x="322" y="76"/>
                  </a:lnTo>
                  <a:lnTo>
                    <a:pt x="308" y="70"/>
                  </a:lnTo>
                  <a:lnTo>
                    <a:pt x="300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湖北"/>
            <p:cNvSpPr>
              <a:spLocks/>
            </p:cNvSpPr>
            <p:nvPr/>
          </p:nvSpPr>
          <p:spPr bwMode="auto">
            <a:xfrm>
              <a:off x="5275263" y="3849688"/>
              <a:ext cx="892175" cy="558800"/>
            </a:xfrm>
            <a:custGeom>
              <a:avLst/>
              <a:gdLst>
                <a:gd name="T0" fmla="*/ 2147483646 w 488"/>
                <a:gd name="T1" fmla="*/ 2147483646 h 306"/>
                <a:gd name="T2" fmla="*/ 2147483646 w 488"/>
                <a:gd name="T3" fmla="*/ 2147483646 h 306"/>
                <a:gd name="T4" fmla="*/ 2147483646 w 488"/>
                <a:gd name="T5" fmla="*/ 2147483646 h 306"/>
                <a:gd name="T6" fmla="*/ 2147483646 w 488"/>
                <a:gd name="T7" fmla="*/ 2147483646 h 306"/>
                <a:gd name="T8" fmla="*/ 2147483646 w 488"/>
                <a:gd name="T9" fmla="*/ 2147483646 h 306"/>
                <a:gd name="T10" fmla="*/ 2147483646 w 488"/>
                <a:gd name="T11" fmla="*/ 2147483646 h 306"/>
                <a:gd name="T12" fmla="*/ 2147483646 w 488"/>
                <a:gd name="T13" fmla="*/ 2147483646 h 306"/>
                <a:gd name="T14" fmla="*/ 2147483646 w 488"/>
                <a:gd name="T15" fmla="*/ 2147483646 h 306"/>
                <a:gd name="T16" fmla="*/ 2147483646 w 488"/>
                <a:gd name="T17" fmla="*/ 2147483646 h 306"/>
                <a:gd name="T18" fmla="*/ 2147483646 w 488"/>
                <a:gd name="T19" fmla="*/ 2147483646 h 306"/>
                <a:gd name="T20" fmla="*/ 2147483646 w 488"/>
                <a:gd name="T21" fmla="*/ 2147483646 h 306"/>
                <a:gd name="T22" fmla="*/ 2147483646 w 488"/>
                <a:gd name="T23" fmla="*/ 2147483646 h 306"/>
                <a:gd name="T24" fmla="*/ 2147483646 w 488"/>
                <a:gd name="T25" fmla="*/ 2147483646 h 306"/>
                <a:gd name="T26" fmla="*/ 2147483646 w 488"/>
                <a:gd name="T27" fmla="*/ 2147483646 h 306"/>
                <a:gd name="T28" fmla="*/ 2147483646 w 488"/>
                <a:gd name="T29" fmla="*/ 2147483646 h 306"/>
                <a:gd name="T30" fmla="*/ 2147483646 w 488"/>
                <a:gd name="T31" fmla="*/ 2147483646 h 306"/>
                <a:gd name="T32" fmla="*/ 2147483646 w 488"/>
                <a:gd name="T33" fmla="*/ 2147483646 h 306"/>
                <a:gd name="T34" fmla="*/ 2147483646 w 488"/>
                <a:gd name="T35" fmla="*/ 2147483646 h 306"/>
                <a:gd name="T36" fmla="*/ 2147483646 w 488"/>
                <a:gd name="T37" fmla="*/ 2147483646 h 306"/>
                <a:gd name="T38" fmla="*/ 2147483646 w 488"/>
                <a:gd name="T39" fmla="*/ 2147483646 h 306"/>
                <a:gd name="T40" fmla="*/ 2147483646 w 488"/>
                <a:gd name="T41" fmla="*/ 2147483646 h 306"/>
                <a:gd name="T42" fmla="*/ 2147483646 w 488"/>
                <a:gd name="T43" fmla="*/ 2147483646 h 306"/>
                <a:gd name="T44" fmla="*/ 2147483646 w 488"/>
                <a:gd name="T45" fmla="*/ 2147483646 h 306"/>
                <a:gd name="T46" fmla="*/ 2147483646 w 488"/>
                <a:gd name="T47" fmla="*/ 2147483646 h 306"/>
                <a:gd name="T48" fmla="*/ 2147483646 w 488"/>
                <a:gd name="T49" fmla="*/ 2147483646 h 306"/>
                <a:gd name="T50" fmla="*/ 2147483646 w 488"/>
                <a:gd name="T51" fmla="*/ 2147483646 h 306"/>
                <a:gd name="T52" fmla="*/ 2147483646 w 488"/>
                <a:gd name="T53" fmla="*/ 2147483646 h 306"/>
                <a:gd name="T54" fmla="*/ 2147483646 w 488"/>
                <a:gd name="T55" fmla="*/ 2147483646 h 306"/>
                <a:gd name="T56" fmla="*/ 2147483646 w 488"/>
                <a:gd name="T57" fmla="*/ 2147483646 h 306"/>
                <a:gd name="T58" fmla="*/ 2147483646 w 488"/>
                <a:gd name="T59" fmla="*/ 2147483646 h 306"/>
                <a:gd name="T60" fmla="*/ 2147483646 w 488"/>
                <a:gd name="T61" fmla="*/ 2147483646 h 306"/>
                <a:gd name="T62" fmla="*/ 2147483646 w 488"/>
                <a:gd name="T63" fmla="*/ 2147483646 h 306"/>
                <a:gd name="T64" fmla="*/ 2147483646 w 488"/>
                <a:gd name="T65" fmla="*/ 2147483646 h 306"/>
                <a:gd name="T66" fmla="*/ 2147483646 w 488"/>
                <a:gd name="T67" fmla="*/ 2147483646 h 306"/>
                <a:gd name="T68" fmla="*/ 2147483646 w 488"/>
                <a:gd name="T69" fmla="*/ 2147483646 h 306"/>
                <a:gd name="T70" fmla="*/ 2147483646 w 488"/>
                <a:gd name="T71" fmla="*/ 2147483646 h 306"/>
                <a:gd name="T72" fmla="*/ 2147483646 w 488"/>
                <a:gd name="T73" fmla="*/ 2147483646 h 306"/>
                <a:gd name="T74" fmla="*/ 2147483646 w 488"/>
                <a:gd name="T75" fmla="*/ 2147483646 h 306"/>
                <a:gd name="T76" fmla="*/ 2147483646 w 488"/>
                <a:gd name="T77" fmla="*/ 2147483646 h 306"/>
                <a:gd name="T78" fmla="*/ 2147483646 w 488"/>
                <a:gd name="T79" fmla="*/ 2147483646 h 306"/>
                <a:gd name="T80" fmla="*/ 2147483646 w 488"/>
                <a:gd name="T81" fmla="*/ 2147483646 h 306"/>
                <a:gd name="T82" fmla="*/ 2147483646 w 488"/>
                <a:gd name="T83" fmla="*/ 2147483646 h 306"/>
                <a:gd name="T84" fmla="*/ 2147483646 w 488"/>
                <a:gd name="T85" fmla="*/ 2147483646 h 306"/>
                <a:gd name="T86" fmla="*/ 2147483646 w 488"/>
                <a:gd name="T87" fmla="*/ 2147483646 h 306"/>
                <a:gd name="T88" fmla="*/ 2147483646 w 488"/>
                <a:gd name="T89" fmla="*/ 2147483646 h 306"/>
                <a:gd name="T90" fmla="*/ 2147483646 w 488"/>
                <a:gd name="T91" fmla="*/ 2147483646 h 306"/>
                <a:gd name="T92" fmla="*/ 2147483646 w 488"/>
                <a:gd name="T93" fmla="*/ 2147483646 h 306"/>
                <a:gd name="T94" fmla="*/ 2147483646 w 488"/>
                <a:gd name="T95" fmla="*/ 2147483646 h 306"/>
                <a:gd name="T96" fmla="*/ 2147483646 w 488"/>
                <a:gd name="T97" fmla="*/ 2147483646 h 306"/>
                <a:gd name="T98" fmla="*/ 2147483646 w 488"/>
                <a:gd name="T99" fmla="*/ 2147483646 h 306"/>
                <a:gd name="T100" fmla="*/ 2147483646 w 488"/>
                <a:gd name="T101" fmla="*/ 2147483646 h 306"/>
                <a:gd name="T102" fmla="*/ 2147483646 w 488"/>
                <a:gd name="T103" fmla="*/ 2147483646 h 306"/>
                <a:gd name="T104" fmla="*/ 2147483646 w 488"/>
                <a:gd name="T105" fmla="*/ 2147483646 h 306"/>
                <a:gd name="T106" fmla="*/ 2147483646 w 488"/>
                <a:gd name="T107" fmla="*/ 2147483646 h 306"/>
                <a:gd name="T108" fmla="*/ 2147483646 w 488"/>
                <a:gd name="T109" fmla="*/ 2147483646 h 306"/>
                <a:gd name="T110" fmla="*/ 2147483646 w 488"/>
                <a:gd name="T111" fmla="*/ 2147483646 h 306"/>
                <a:gd name="T112" fmla="*/ 2147483646 w 488"/>
                <a:gd name="T113" fmla="*/ 2147483646 h 306"/>
                <a:gd name="T114" fmla="*/ 2147483646 w 488"/>
                <a:gd name="T115" fmla="*/ 2147483646 h 30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88" h="306">
                  <a:moveTo>
                    <a:pt x="62" y="2"/>
                  </a:moveTo>
                  <a:lnTo>
                    <a:pt x="60" y="4"/>
                  </a:lnTo>
                  <a:lnTo>
                    <a:pt x="64" y="10"/>
                  </a:lnTo>
                  <a:lnTo>
                    <a:pt x="86" y="24"/>
                  </a:lnTo>
                  <a:lnTo>
                    <a:pt x="100" y="38"/>
                  </a:lnTo>
                  <a:lnTo>
                    <a:pt x="98" y="40"/>
                  </a:lnTo>
                  <a:lnTo>
                    <a:pt x="90" y="50"/>
                  </a:lnTo>
                  <a:lnTo>
                    <a:pt x="88" y="50"/>
                  </a:lnTo>
                  <a:lnTo>
                    <a:pt x="88" y="52"/>
                  </a:lnTo>
                  <a:lnTo>
                    <a:pt x="74" y="52"/>
                  </a:lnTo>
                  <a:lnTo>
                    <a:pt x="66" y="54"/>
                  </a:lnTo>
                  <a:lnTo>
                    <a:pt x="60" y="58"/>
                  </a:lnTo>
                  <a:lnTo>
                    <a:pt x="64" y="66"/>
                  </a:lnTo>
                  <a:lnTo>
                    <a:pt x="64" y="74"/>
                  </a:lnTo>
                  <a:lnTo>
                    <a:pt x="72" y="86"/>
                  </a:lnTo>
                  <a:lnTo>
                    <a:pt x="72" y="108"/>
                  </a:lnTo>
                  <a:lnTo>
                    <a:pt x="78" y="110"/>
                  </a:lnTo>
                  <a:lnTo>
                    <a:pt x="88" y="114"/>
                  </a:lnTo>
                  <a:lnTo>
                    <a:pt x="90" y="114"/>
                  </a:lnTo>
                  <a:lnTo>
                    <a:pt x="92" y="116"/>
                  </a:lnTo>
                  <a:lnTo>
                    <a:pt x="102" y="130"/>
                  </a:lnTo>
                  <a:lnTo>
                    <a:pt x="108" y="146"/>
                  </a:lnTo>
                  <a:lnTo>
                    <a:pt x="108" y="156"/>
                  </a:lnTo>
                  <a:lnTo>
                    <a:pt x="106" y="164"/>
                  </a:lnTo>
                  <a:lnTo>
                    <a:pt x="104" y="170"/>
                  </a:lnTo>
                  <a:lnTo>
                    <a:pt x="94" y="178"/>
                  </a:lnTo>
                  <a:lnTo>
                    <a:pt x="80" y="184"/>
                  </a:lnTo>
                  <a:lnTo>
                    <a:pt x="54" y="200"/>
                  </a:lnTo>
                  <a:lnTo>
                    <a:pt x="52" y="200"/>
                  </a:lnTo>
                  <a:lnTo>
                    <a:pt x="4" y="204"/>
                  </a:lnTo>
                  <a:lnTo>
                    <a:pt x="0" y="216"/>
                  </a:lnTo>
                  <a:lnTo>
                    <a:pt x="8" y="232"/>
                  </a:lnTo>
                  <a:lnTo>
                    <a:pt x="8" y="234"/>
                  </a:lnTo>
                  <a:lnTo>
                    <a:pt x="12" y="254"/>
                  </a:lnTo>
                  <a:lnTo>
                    <a:pt x="38" y="286"/>
                  </a:lnTo>
                  <a:lnTo>
                    <a:pt x="40" y="286"/>
                  </a:lnTo>
                  <a:lnTo>
                    <a:pt x="50" y="306"/>
                  </a:lnTo>
                  <a:lnTo>
                    <a:pt x="52" y="302"/>
                  </a:lnTo>
                  <a:lnTo>
                    <a:pt x="60" y="278"/>
                  </a:lnTo>
                  <a:lnTo>
                    <a:pt x="60" y="276"/>
                  </a:lnTo>
                  <a:lnTo>
                    <a:pt x="76" y="256"/>
                  </a:lnTo>
                  <a:lnTo>
                    <a:pt x="78" y="254"/>
                  </a:lnTo>
                  <a:lnTo>
                    <a:pt x="98" y="246"/>
                  </a:lnTo>
                  <a:lnTo>
                    <a:pt x="100" y="246"/>
                  </a:lnTo>
                  <a:lnTo>
                    <a:pt x="112" y="254"/>
                  </a:lnTo>
                  <a:lnTo>
                    <a:pt x="128" y="252"/>
                  </a:lnTo>
                  <a:lnTo>
                    <a:pt x="124" y="224"/>
                  </a:lnTo>
                  <a:lnTo>
                    <a:pt x="126" y="222"/>
                  </a:lnTo>
                  <a:lnTo>
                    <a:pt x="142" y="222"/>
                  </a:lnTo>
                  <a:lnTo>
                    <a:pt x="158" y="222"/>
                  </a:lnTo>
                  <a:lnTo>
                    <a:pt x="160" y="222"/>
                  </a:lnTo>
                  <a:lnTo>
                    <a:pt x="192" y="238"/>
                  </a:lnTo>
                  <a:lnTo>
                    <a:pt x="218" y="242"/>
                  </a:lnTo>
                  <a:lnTo>
                    <a:pt x="220" y="242"/>
                  </a:lnTo>
                  <a:lnTo>
                    <a:pt x="228" y="250"/>
                  </a:lnTo>
                  <a:lnTo>
                    <a:pt x="242" y="254"/>
                  </a:lnTo>
                  <a:lnTo>
                    <a:pt x="250" y="262"/>
                  </a:lnTo>
                  <a:lnTo>
                    <a:pt x="254" y="264"/>
                  </a:lnTo>
                  <a:lnTo>
                    <a:pt x="264" y="256"/>
                  </a:lnTo>
                  <a:lnTo>
                    <a:pt x="264" y="254"/>
                  </a:lnTo>
                  <a:lnTo>
                    <a:pt x="276" y="244"/>
                  </a:lnTo>
                  <a:lnTo>
                    <a:pt x="284" y="230"/>
                  </a:lnTo>
                  <a:lnTo>
                    <a:pt x="296" y="238"/>
                  </a:lnTo>
                  <a:lnTo>
                    <a:pt x="296" y="240"/>
                  </a:lnTo>
                  <a:lnTo>
                    <a:pt x="300" y="250"/>
                  </a:lnTo>
                  <a:lnTo>
                    <a:pt x="300" y="252"/>
                  </a:lnTo>
                  <a:lnTo>
                    <a:pt x="298" y="258"/>
                  </a:lnTo>
                  <a:lnTo>
                    <a:pt x="300" y="260"/>
                  </a:lnTo>
                  <a:lnTo>
                    <a:pt x="308" y="256"/>
                  </a:lnTo>
                  <a:lnTo>
                    <a:pt x="318" y="246"/>
                  </a:lnTo>
                  <a:lnTo>
                    <a:pt x="328" y="246"/>
                  </a:lnTo>
                  <a:lnTo>
                    <a:pt x="330" y="246"/>
                  </a:lnTo>
                  <a:lnTo>
                    <a:pt x="336" y="250"/>
                  </a:lnTo>
                  <a:lnTo>
                    <a:pt x="342" y="258"/>
                  </a:lnTo>
                  <a:lnTo>
                    <a:pt x="342" y="260"/>
                  </a:lnTo>
                  <a:lnTo>
                    <a:pt x="342" y="264"/>
                  </a:lnTo>
                  <a:lnTo>
                    <a:pt x="340" y="282"/>
                  </a:lnTo>
                  <a:lnTo>
                    <a:pt x="346" y="290"/>
                  </a:lnTo>
                  <a:lnTo>
                    <a:pt x="348" y="290"/>
                  </a:lnTo>
                  <a:lnTo>
                    <a:pt x="360" y="278"/>
                  </a:lnTo>
                  <a:lnTo>
                    <a:pt x="372" y="268"/>
                  </a:lnTo>
                  <a:lnTo>
                    <a:pt x="380" y="262"/>
                  </a:lnTo>
                  <a:lnTo>
                    <a:pt x="388" y="260"/>
                  </a:lnTo>
                  <a:lnTo>
                    <a:pt x="408" y="260"/>
                  </a:lnTo>
                  <a:lnTo>
                    <a:pt x="414" y="250"/>
                  </a:lnTo>
                  <a:lnTo>
                    <a:pt x="430" y="242"/>
                  </a:lnTo>
                  <a:lnTo>
                    <a:pt x="432" y="242"/>
                  </a:lnTo>
                  <a:lnTo>
                    <a:pt x="452" y="240"/>
                  </a:lnTo>
                  <a:lnTo>
                    <a:pt x="474" y="228"/>
                  </a:lnTo>
                  <a:lnTo>
                    <a:pt x="488" y="228"/>
                  </a:lnTo>
                  <a:lnTo>
                    <a:pt x="484" y="222"/>
                  </a:lnTo>
                  <a:lnTo>
                    <a:pt x="486" y="220"/>
                  </a:lnTo>
                  <a:lnTo>
                    <a:pt x="488" y="216"/>
                  </a:lnTo>
                  <a:lnTo>
                    <a:pt x="460" y="154"/>
                  </a:lnTo>
                  <a:lnTo>
                    <a:pt x="460" y="152"/>
                  </a:lnTo>
                  <a:lnTo>
                    <a:pt x="458" y="150"/>
                  </a:lnTo>
                  <a:lnTo>
                    <a:pt x="472" y="134"/>
                  </a:lnTo>
                  <a:lnTo>
                    <a:pt x="468" y="130"/>
                  </a:lnTo>
                  <a:lnTo>
                    <a:pt x="446" y="126"/>
                  </a:lnTo>
                  <a:lnTo>
                    <a:pt x="444" y="126"/>
                  </a:lnTo>
                  <a:lnTo>
                    <a:pt x="444" y="124"/>
                  </a:lnTo>
                  <a:lnTo>
                    <a:pt x="430" y="110"/>
                  </a:lnTo>
                  <a:lnTo>
                    <a:pt x="430" y="106"/>
                  </a:lnTo>
                  <a:lnTo>
                    <a:pt x="428" y="108"/>
                  </a:lnTo>
                  <a:lnTo>
                    <a:pt x="416" y="100"/>
                  </a:lnTo>
                  <a:lnTo>
                    <a:pt x="408" y="108"/>
                  </a:lnTo>
                  <a:lnTo>
                    <a:pt x="400" y="114"/>
                  </a:lnTo>
                  <a:lnTo>
                    <a:pt x="394" y="114"/>
                  </a:lnTo>
                  <a:lnTo>
                    <a:pt x="388" y="110"/>
                  </a:lnTo>
                  <a:lnTo>
                    <a:pt x="382" y="104"/>
                  </a:lnTo>
                  <a:lnTo>
                    <a:pt x="372" y="94"/>
                  </a:lnTo>
                  <a:lnTo>
                    <a:pt x="366" y="86"/>
                  </a:lnTo>
                  <a:lnTo>
                    <a:pt x="362" y="86"/>
                  </a:lnTo>
                  <a:lnTo>
                    <a:pt x="352" y="90"/>
                  </a:lnTo>
                  <a:lnTo>
                    <a:pt x="334" y="94"/>
                  </a:lnTo>
                  <a:lnTo>
                    <a:pt x="328" y="94"/>
                  </a:lnTo>
                  <a:lnTo>
                    <a:pt x="324" y="94"/>
                  </a:lnTo>
                  <a:lnTo>
                    <a:pt x="322" y="90"/>
                  </a:lnTo>
                  <a:lnTo>
                    <a:pt x="320" y="84"/>
                  </a:lnTo>
                  <a:lnTo>
                    <a:pt x="320" y="70"/>
                  </a:lnTo>
                  <a:lnTo>
                    <a:pt x="322" y="60"/>
                  </a:lnTo>
                  <a:lnTo>
                    <a:pt x="320" y="54"/>
                  </a:lnTo>
                  <a:lnTo>
                    <a:pt x="216" y="50"/>
                  </a:lnTo>
                  <a:lnTo>
                    <a:pt x="202" y="44"/>
                  </a:lnTo>
                  <a:lnTo>
                    <a:pt x="194" y="38"/>
                  </a:lnTo>
                  <a:lnTo>
                    <a:pt x="178" y="34"/>
                  </a:lnTo>
                  <a:lnTo>
                    <a:pt x="172" y="30"/>
                  </a:lnTo>
                  <a:lnTo>
                    <a:pt x="164" y="24"/>
                  </a:lnTo>
                  <a:lnTo>
                    <a:pt x="144" y="0"/>
                  </a:lnTo>
                  <a:lnTo>
                    <a:pt x="132" y="10"/>
                  </a:lnTo>
                  <a:lnTo>
                    <a:pt x="116" y="4"/>
                  </a:lnTo>
                  <a:lnTo>
                    <a:pt x="74" y="6"/>
                  </a:lnTo>
                  <a:lnTo>
                    <a:pt x="6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广东"/>
            <p:cNvSpPr>
              <a:spLocks/>
            </p:cNvSpPr>
            <p:nvPr/>
          </p:nvSpPr>
          <p:spPr bwMode="auto">
            <a:xfrm>
              <a:off x="5472113" y="4876800"/>
              <a:ext cx="928687" cy="735013"/>
            </a:xfrm>
            <a:custGeom>
              <a:avLst/>
              <a:gdLst>
                <a:gd name="T0" fmla="*/ 2147483646 w 508"/>
                <a:gd name="T1" fmla="*/ 2147483646 h 402"/>
                <a:gd name="T2" fmla="*/ 2147483646 w 508"/>
                <a:gd name="T3" fmla="*/ 2147483646 h 402"/>
                <a:gd name="T4" fmla="*/ 2147483646 w 508"/>
                <a:gd name="T5" fmla="*/ 2147483646 h 402"/>
                <a:gd name="T6" fmla="*/ 2147483646 w 508"/>
                <a:gd name="T7" fmla="*/ 2147483646 h 402"/>
                <a:gd name="T8" fmla="*/ 2147483646 w 508"/>
                <a:gd name="T9" fmla="*/ 2147483646 h 402"/>
                <a:gd name="T10" fmla="*/ 2147483646 w 508"/>
                <a:gd name="T11" fmla="*/ 2147483646 h 402"/>
                <a:gd name="T12" fmla="*/ 2147483646 w 508"/>
                <a:gd name="T13" fmla="*/ 2147483646 h 402"/>
                <a:gd name="T14" fmla="*/ 2147483646 w 508"/>
                <a:gd name="T15" fmla="*/ 2147483646 h 402"/>
                <a:gd name="T16" fmla="*/ 2147483646 w 508"/>
                <a:gd name="T17" fmla="*/ 2147483646 h 402"/>
                <a:gd name="T18" fmla="*/ 2147483646 w 508"/>
                <a:gd name="T19" fmla="*/ 2147483646 h 402"/>
                <a:gd name="T20" fmla="*/ 2147483646 w 508"/>
                <a:gd name="T21" fmla="*/ 2147483646 h 402"/>
                <a:gd name="T22" fmla="*/ 2147483646 w 508"/>
                <a:gd name="T23" fmla="*/ 2147483646 h 402"/>
                <a:gd name="T24" fmla="*/ 2147483646 w 508"/>
                <a:gd name="T25" fmla="*/ 2147483646 h 402"/>
                <a:gd name="T26" fmla="*/ 2147483646 w 508"/>
                <a:gd name="T27" fmla="*/ 2147483646 h 402"/>
                <a:gd name="T28" fmla="*/ 2147483646 w 508"/>
                <a:gd name="T29" fmla="*/ 2147483646 h 402"/>
                <a:gd name="T30" fmla="*/ 2147483646 w 508"/>
                <a:gd name="T31" fmla="*/ 2147483646 h 402"/>
                <a:gd name="T32" fmla="*/ 2147483646 w 508"/>
                <a:gd name="T33" fmla="*/ 2147483646 h 402"/>
                <a:gd name="T34" fmla="*/ 2147483646 w 508"/>
                <a:gd name="T35" fmla="*/ 2147483646 h 402"/>
                <a:gd name="T36" fmla="*/ 2147483646 w 508"/>
                <a:gd name="T37" fmla="*/ 2147483646 h 402"/>
                <a:gd name="T38" fmla="*/ 2147483646 w 508"/>
                <a:gd name="T39" fmla="*/ 2147483646 h 402"/>
                <a:gd name="T40" fmla="*/ 2147483646 w 508"/>
                <a:gd name="T41" fmla="*/ 2147483646 h 402"/>
                <a:gd name="T42" fmla="*/ 2147483646 w 508"/>
                <a:gd name="T43" fmla="*/ 2147483646 h 402"/>
                <a:gd name="T44" fmla="*/ 2147483646 w 508"/>
                <a:gd name="T45" fmla="*/ 2147483646 h 402"/>
                <a:gd name="T46" fmla="*/ 2147483646 w 508"/>
                <a:gd name="T47" fmla="*/ 2147483646 h 402"/>
                <a:gd name="T48" fmla="*/ 2147483646 w 508"/>
                <a:gd name="T49" fmla="*/ 2147483646 h 402"/>
                <a:gd name="T50" fmla="*/ 2147483646 w 508"/>
                <a:gd name="T51" fmla="*/ 2147483646 h 402"/>
                <a:gd name="T52" fmla="*/ 2147483646 w 508"/>
                <a:gd name="T53" fmla="*/ 2147483646 h 402"/>
                <a:gd name="T54" fmla="*/ 2147483646 w 508"/>
                <a:gd name="T55" fmla="*/ 2147483646 h 402"/>
                <a:gd name="T56" fmla="*/ 2147483646 w 508"/>
                <a:gd name="T57" fmla="*/ 2147483646 h 402"/>
                <a:gd name="T58" fmla="*/ 2147483646 w 508"/>
                <a:gd name="T59" fmla="*/ 2147483646 h 402"/>
                <a:gd name="T60" fmla="*/ 2147483646 w 508"/>
                <a:gd name="T61" fmla="*/ 2147483646 h 402"/>
                <a:gd name="T62" fmla="*/ 2147483646 w 508"/>
                <a:gd name="T63" fmla="*/ 2147483646 h 402"/>
                <a:gd name="T64" fmla="*/ 2147483646 w 508"/>
                <a:gd name="T65" fmla="*/ 2147483646 h 402"/>
                <a:gd name="T66" fmla="*/ 2147483646 w 508"/>
                <a:gd name="T67" fmla="*/ 2147483646 h 402"/>
                <a:gd name="T68" fmla="*/ 2147483646 w 508"/>
                <a:gd name="T69" fmla="*/ 2147483646 h 402"/>
                <a:gd name="T70" fmla="*/ 2147483646 w 508"/>
                <a:gd name="T71" fmla="*/ 2147483646 h 402"/>
                <a:gd name="T72" fmla="*/ 2147483646 w 508"/>
                <a:gd name="T73" fmla="*/ 2147483646 h 402"/>
                <a:gd name="T74" fmla="*/ 2147483646 w 508"/>
                <a:gd name="T75" fmla="*/ 2147483646 h 402"/>
                <a:gd name="T76" fmla="*/ 2147483646 w 508"/>
                <a:gd name="T77" fmla="*/ 2147483646 h 402"/>
                <a:gd name="T78" fmla="*/ 2147483646 w 508"/>
                <a:gd name="T79" fmla="*/ 2147483646 h 402"/>
                <a:gd name="T80" fmla="*/ 2147483646 w 508"/>
                <a:gd name="T81" fmla="*/ 2147483646 h 402"/>
                <a:gd name="T82" fmla="*/ 2147483646 w 508"/>
                <a:gd name="T83" fmla="*/ 2147483646 h 402"/>
                <a:gd name="T84" fmla="*/ 2147483646 w 508"/>
                <a:gd name="T85" fmla="*/ 2147483646 h 402"/>
                <a:gd name="T86" fmla="*/ 2147483646 w 508"/>
                <a:gd name="T87" fmla="*/ 2147483646 h 402"/>
                <a:gd name="T88" fmla="*/ 2147483646 w 508"/>
                <a:gd name="T89" fmla="*/ 2147483646 h 402"/>
                <a:gd name="T90" fmla="*/ 2147483646 w 508"/>
                <a:gd name="T91" fmla="*/ 2147483646 h 402"/>
                <a:gd name="T92" fmla="*/ 2147483646 w 508"/>
                <a:gd name="T93" fmla="*/ 2147483646 h 402"/>
                <a:gd name="T94" fmla="*/ 2147483646 w 508"/>
                <a:gd name="T95" fmla="*/ 2147483646 h 402"/>
                <a:gd name="T96" fmla="*/ 2147483646 w 508"/>
                <a:gd name="T97" fmla="*/ 2147483646 h 402"/>
                <a:gd name="T98" fmla="*/ 2147483646 w 508"/>
                <a:gd name="T99" fmla="*/ 2147483646 h 402"/>
                <a:gd name="T100" fmla="*/ 2147483646 w 508"/>
                <a:gd name="T101" fmla="*/ 2147483646 h 40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508" h="402">
                  <a:moveTo>
                    <a:pt x="476" y="138"/>
                  </a:moveTo>
                  <a:lnTo>
                    <a:pt x="476" y="138"/>
                  </a:lnTo>
                  <a:lnTo>
                    <a:pt x="484" y="134"/>
                  </a:lnTo>
                  <a:lnTo>
                    <a:pt x="488" y="130"/>
                  </a:lnTo>
                  <a:lnTo>
                    <a:pt x="488" y="128"/>
                  </a:lnTo>
                  <a:lnTo>
                    <a:pt x="490" y="126"/>
                  </a:lnTo>
                  <a:lnTo>
                    <a:pt x="492" y="126"/>
                  </a:lnTo>
                  <a:lnTo>
                    <a:pt x="508" y="126"/>
                  </a:lnTo>
                  <a:lnTo>
                    <a:pt x="508" y="116"/>
                  </a:lnTo>
                  <a:lnTo>
                    <a:pt x="502" y="114"/>
                  </a:lnTo>
                  <a:lnTo>
                    <a:pt x="496" y="110"/>
                  </a:lnTo>
                  <a:lnTo>
                    <a:pt x="472" y="88"/>
                  </a:lnTo>
                  <a:lnTo>
                    <a:pt x="460" y="58"/>
                  </a:lnTo>
                  <a:lnTo>
                    <a:pt x="446" y="44"/>
                  </a:lnTo>
                  <a:lnTo>
                    <a:pt x="424" y="42"/>
                  </a:lnTo>
                  <a:lnTo>
                    <a:pt x="406" y="44"/>
                  </a:lnTo>
                  <a:lnTo>
                    <a:pt x="402" y="44"/>
                  </a:lnTo>
                  <a:lnTo>
                    <a:pt x="404" y="54"/>
                  </a:lnTo>
                  <a:lnTo>
                    <a:pt x="404" y="56"/>
                  </a:lnTo>
                  <a:lnTo>
                    <a:pt x="404" y="58"/>
                  </a:lnTo>
                  <a:lnTo>
                    <a:pt x="400" y="58"/>
                  </a:lnTo>
                  <a:lnTo>
                    <a:pt x="388" y="64"/>
                  </a:lnTo>
                  <a:lnTo>
                    <a:pt x="386" y="62"/>
                  </a:lnTo>
                  <a:lnTo>
                    <a:pt x="372" y="50"/>
                  </a:lnTo>
                  <a:lnTo>
                    <a:pt x="368" y="50"/>
                  </a:lnTo>
                  <a:lnTo>
                    <a:pt x="364" y="50"/>
                  </a:lnTo>
                  <a:lnTo>
                    <a:pt x="332" y="64"/>
                  </a:lnTo>
                  <a:lnTo>
                    <a:pt x="322" y="68"/>
                  </a:lnTo>
                  <a:lnTo>
                    <a:pt x="316" y="66"/>
                  </a:lnTo>
                  <a:lnTo>
                    <a:pt x="310" y="70"/>
                  </a:lnTo>
                  <a:lnTo>
                    <a:pt x="304" y="76"/>
                  </a:lnTo>
                  <a:lnTo>
                    <a:pt x="300" y="80"/>
                  </a:lnTo>
                  <a:lnTo>
                    <a:pt x="298" y="76"/>
                  </a:lnTo>
                  <a:lnTo>
                    <a:pt x="288" y="66"/>
                  </a:lnTo>
                  <a:lnTo>
                    <a:pt x="286" y="62"/>
                  </a:lnTo>
                  <a:lnTo>
                    <a:pt x="286" y="58"/>
                  </a:lnTo>
                  <a:lnTo>
                    <a:pt x="290" y="50"/>
                  </a:lnTo>
                  <a:lnTo>
                    <a:pt x="300" y="38"/>
                  </a:lnTo>
                  <a:lnTo>
                    <a:pt x="314" y="22"/>
                  </a:lnTo>
                  <a:lnTo>
                    <a:pt x="318" y="16"/>
                  </a:lnTo>
                  <a:lnTo>
                    <a:pt x="316" y="12"/>
                  </a:lnTo>
                  <a:lnTo>
                    <a:pt x="312" y="12"/>
                  </a:lnTo>
                  <a:lnTo>
                    <a:pt x="308" y="14"/>
                  </a:lnTo>
                  <a:lnTo>
                    <a:pt x="298" y="20"/>
                  </a:lnTo>
                  <a:lnTo>
                    <a:pt x="288" y="26"/>
                  </a:lnTo>
                  <a:lnTo>
                    <a:pt x="282" y="28"/>
                  </a:lnTo>
                  <a:lnTo>
                    <a:pt x="280" y="26"/>
                  </a:lnTo>
                  <a:lnTo>
                    <a:pt x="278" y="20"/>
                  </a:lnTo>
                  <a:lnTo>
                    <a:pt x="276" y="20"/>
                  </a:lnTo>
                  <a:lnTo>
                    <a:pt x="270" y="6"/>
                  </a:lnTo>
                  <a:lnTo>
                    <a:pt x="254" y="16"/>
                  </a:lnTo>
                  <a:lnTo>
                    <a:pt x="252" y="18"/>
                  </a:lnTo>
                  <a:lnTo>
                    <a:pt x="252" y="16"/>
                  </a:lnTo>
                  <a:lnTo>
                    <a:pt x="236" y="8"/>
                  </a:lnTo>
                  <a:lnTo>
                    <a:pt x="220" y="2"/>
                  </a:lnTo>
                  <a:lnTo>
                    <a:pt x="214" y="0"/>
                  </a:lnTo>
                  <a:lnTo>
                    <a:pt x="208" y="2"/>
                  </a:lnTo>
                  <a:lnTo>
                    <a:pt x="204" y="6"/>
                  </a:lnTo>
                  <a:lnTo>
                    <a:pt x="198" y="12"/>
                  </a:lnTo>
                  <a:lnTo>
                    <a:pt x="204" y="24"/>
                  </a:lnTo>
                  <a:lnTo>
                    <a:pt x="210" y="38"/>
                  </a:lnTo>
                  <a:lnTo>
                    <a:pt x="210" y="44"/>
                  </a:lnTo>
                  <a:lnTo>
                    <a:pt x="210" y="48"/>
                  </a:lnTo>
                  <a:lnTo>
                    <a:pt x="208" y="52"/>
                  </a:lnTo>
                  <a:lnTo>
                    <a:pt x="204" y="54"/>
                  </a:lnTo>
                  <a:lnTo>
                    <a:pt x="200" y="54"/>
                  </a:lnTo>
                  <a:lnTo>
                    <a:pt x="194" y="54"/>
                  </a:lnTo>
                  <a:lnTo>
                    <a:pt x="188" y="50"/>
                  </a:lnTo>
                  <a:lnTo>
                    <a:pt x="182" y="46"/>
                  </a:lnTo>
                  <a:lnTo>
                    <a:pt x="164" y="36"/>
                  </a:lnTo>
                  <a:lnTo>
                    <a:pt x="156" y="32"/>
                  </a:lnTo>
                  <a:lnTo>
                    <a:pt x="156" y="34"/>
                  </a:lnTo>
                  <a:lnTo>
                    <a:pt x="156" y="52"/>
                  </a:lnTo>
                  <a:lnTo>
                    <a:pt x="144" y="66"/>
                  </a:lnTo>
                  <a:lnTo>
                    <a:pt x="144" y="80"/>
                  </a:lnTo>
                  <a:lnTo>
                    <a:pt x="148" y="94"/>
                  </a:lnTo>
                  <a:lnTo>
                    <a:pt x="150" y="94"/>
                  </a:lnTo>
                  <a:lnTo>
                    <a:pt x="140" y="108"/>
                  </a:lnTo>
                  <a:lnTo>
                    <a:pt x="136" y="120"/>
                  </a:lnTo>
                  <a:lnTo>
                    <a:pt x="136" y="122"/>
                  </a:lnTo>
                  <a:lnTo>
                    <a:pt x="124" y="134"/>
                  </a:lnTo>
                  <a:lnTo>
                    <a:pt x="104" y="180"/>
                  </a:lnTo>
                  <a:lnTo>
                    <a:pt x="104" y="204"/>
                  </a:lnTo>
                  <a:lnTo>
                    <a:pt x="60" y="230"/>
                  </a:lnTo>
                  <a:lnTo>
                    <a:pt x="58" y="234"/>
                  </a:lnTo>
                  <a:lnTo>
                    <a:pt x="64" y="248"/>
                  </a:lnTo>
                  <a:lnTo>
                    <a:pt x="60" y="266"/>
                  </a:lnTo>
                  <a:lnTo>
                    <a:pt x="42" y="264"/>
                  </a:lnTo>
                  <a:lnTo>
                    <a:pt x="38" y="284"/>
                  </a:lnTo>
                  <a:lnTo>
                    <a:pt x="16" y="284"/>
                  </a:lnTo>
                  <a:lnTo>
                    <a:pt x="10" y="292"/>
                  </a:lnTo>
                  <a:lnTo>
                    <a:pt x="4" y="306"/>
                  </a:lnTo>
                  <a:lnTo>
                    <a:pt x="0" y="356"/>
                  </a:lnTo>
                  <a:lnTo>
                    <a:pt x="4" y="368"/>
                  </a:lnTo>
                  <a:lnTo>
                    <a:pt x="6" y="368"/>
                  </a:lnTo>
                  <a:lnTo>
                    <a:pt x="6" y="380"/>
                  </a:lnTo>
                  <a:lnTo>
                    <a:pt x="16" y="392"/>
                  </a:lnTo>
                  <a:lnTo>
                    <a:pt x="16" y="402"/>
                  </a:lnTo>
                  <a:lnTo>
                    <a:pt x="42" y="400"/>
                  </a:lnTo>
                  <a:lnTo>
                    <a:pt x="44" y="398"/>
                  </a:lnTo>
                  <a:lnTo>
                    <a:pt x="44" y="396"/>
                  </a:lnTo>
                  <a:lnTo>
                    <a:pt x="52" y="388"/>
                  </a:lnTo>
                  <a:lnTo>
                    <a:pt x="36" y="372"/>
                  </a:lnTo>
                  <a:lnTo>
                    <a:pt x="34" y="372"/>
                  </a:lnTo>
                  <a:lnTo>
                    <a:pt x="24" y="364"/>
                  </a:lnTo>
                  <a:lnTo>
                    <a:pt x="24" y="362"/>
                  </a:lnTo>
                  <a:lnTo>
                    <a:pt x="24" y="346"/>
                  </a:lnTo>
                  <a:lnTo>
                    <a:pt x="36" y="346"/>
                  </a:lnTo>
                  <a:lnTo>
                    <a:pt x="38" y="340"/>
                  </a:lnTo>
                  <a:lnTo>
                    <a:pt x="32" y="324"/>
                  </a:lnTo>
                  <a:lnTo>
                    <a:pt x="64" y="324"/>
                  </a:lnTo>
                  <a:lnTo>
                    <a:pt x="120" y="298"/>
                  </a:lnTo>
                  <a:lnTo>
                    <a:pt x="126" y="286"/>
                  </a:lnTo>
                  <a:lnTo>
                    <a:pt x="128" y="282"/>
                  </a:lnTo>
                  <a:lnTo>
                    <a:pt x="140" y="288"/>
                  </a:lnTo>
                  <a:lnTo>
                    <a:pt x="140" y="290"/>
                  </a:lnTo>
                  <a:lnTo>
                    <a:pt x="146" y="296"/>
                  </a:lnTo>
                  <a:lnTo>
                    <a:pt x="152" y="294"/>
                  </a:lnTo>
                  <a:lnTo>
                    <a:pt x="150" y="282"/>
                  </a:lnTo>
                  <a:lnTo>
                    <a:pt x="168" y="282"/>
                  </a:lnTo>
                  <a:lnTo>
                    <a:pt x="186" y="286"/>
                  </a:lnTo>
                  <a:lnTo>
                    <a:pt x="192" y="274"/>
                  </a:lnTo>
                  <a:lnTo>
                    <a:pt x="194" y="272"/>
                  </a:lnTo>
                  <a:lnTo>
                    <a:pt x="196" y="272"/>
                  </a:lnTo>
                  <a:lnTo>
                    <a:pt x="214" y="266"/>
                  </a:lnTo>
                  <a:lnTo>
                    <a:pt x="218" y="238"/>
                  </a:lnTo>
                  <a:lnTo>
                    <a:pt x="238" y="256"/>
                  </a:lnTo>
                  <a:lnTo>
                    <a:pt x="246" y="256"/>
                  </a:lnTo>
                  <a:lnTo>
                    <a:pt x="250" y="252"/>
                  </a:lnTo>
                  <a:lnTo>
                    <a:pt x="248" y="192"/>
                  </a:lnTo>
                  <a:lnTo>
                    <a:pt x="248" y="190"/>
                  </a:lnTo>
                  <a:lnTo>
                    <a:pt x="248" y="186"/>
                  </a:lnTo>
                  <a:lnTo>
                    <a:pt x="260" y="188"/>
                  </a:lnTo>
                  <a:lnTo>
                    <a:pt x="262" y="188"/>
                  </a:lnTo>
                  <a:lnTo>
                    <a:pt x="264" y="190"/>
                  </a:lnTo>
                  <a:lnTo>
                    <a:pt x="286" y="230"/>
                  </a:lnTo>
                  <a:lnTo>
                    <a:pt x="312" y="226"/>
                  </a:lnTo>
                  <a:lnTo>
                    <a:pt x="318" y="224"/>
                  </a:lnTo>
                  <a:lnTo>
                    <a:pt x="322" y="216"/>
                  </a:lnTo>
                  <a:lnTo>
                    <a:pt x="314" y="208"/>
                  </a:lnTo>
                  <a:lnTo>
                    <a:pt x="312" y="206"/>
                  </a:lnTo>
                  <a:lnTo>
                    <a:pt x="330" y="200"/>
                  </a:lnTo>
                  <a:lnTo>
                    <a:pt x="332" y="198"/>
                  </a:lnTo>
                  <a:lnTo>
                    <a:pt x="340" y="206"/>
                  </a:lnTo>
                  <a:lnTo>
                    <a:pt x="346" y="202"/>
                  </a:lnTo>
                  <a:lnTo>
                    <a:pt x="346" y="190"/>
                  </a:lnTo>
                  <a:lnTo>
                    <a:pt x="350" y="190"/>
                  </a:lnTo>
                  <a:lnTo>
                    <a:pt x="364" y="190"/>
                  </a:lnTo>
                  <a:lnTo>
                    <a:pt x="370" y="192"/>
                  </a:lnTo>
                  <a:lnTo>
                    <a:pt x="376" y="194"/>
                  </a:lnTo>
                  <a:lnTo>
                    <a:pt x="382" y="198"/>
                  </a:lnTo>
                  <a:lnTo>
                    <a:pt x="386" y="202"/>
                  </a:lnTo>
                  <a:lnTo>
                    <a:pt x="388" y="206"/>
                  </a:lnTo>
                  <a:lnTo>
                    <a:pt x="392" y="186"/>
                  </a:lnTo>
                  <a:lnTo>
                    <a:pt x="396" y="184"/>
                  </a:lnTo>
                  <a:lnTo>
                    <a:pt x="400" y="182"/>
                  </a:lnTo>
                  <a:lnTo>
                    <a:pt x="406" y="182"/>
                  </a:lnTo>
                  <a:lnTo>
                    <a:pt x="412" y="184"/>
                  </a:lnTo>
                  <a:lnTo>
                    <a:pt x="414" y="186"/>
                  </a:lnTo>
                  <a:lnTo>
                    <a:pt x="414" y="188"/>
                  </a:lnTo>
                  <a:lnTo>
                    <a:pt x="418" y="188"/>
                  </a:lnTo>
                  <a:lnTo>
                    <a:pt x="432" y="180"/>
                  </a:lnTo>
                  <a:lnTo>
                    <a:pt x="460" y="160"/>
                  </a:lnTo>
                  <a:lnTo>
                    <a:pt x="460" y="152"/>
                  </a:lnTo>
                  <a:lnTo>
                    <a:pt x="464" y="146"/>
                  </a:lnTo>
                  <a:lnTo>
                    <a:pt x="470" y="140"/>
                  </a:lnTo>
                  <a:lnTo>
                    <a:pt x="476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江西"/>
            <p:cNvSpPr>
              <a:spLocks/>
            </p:cNvSpPr>
            <p:nvPr/>
          </p:nvSpPr>
          <p:spPr bwMode="auto">
            <a:xfrm>
              <a:off x="5911850" y="4240213"/>
              <a:ext cx="555625" cy="757237"/>
            </a:xfrm>
            <a:custGeom>
              <a:avLst/>
              <a:gdLst>
                <a:gd name="T0" fmla="*/ 2147483646 w 304"/>
                <a:gd name="T1" fmla="*/ 0 h 414"/>
                <a:gd name="T2" fmla="*/ 2147483646 w 304"/>
                <a:gd name="T3" fmla="*/ 2147483646 h 414"/>
                <a:gd name="T4" fmla="*/ 2147483646 w 304"/>
                <a:gd name="T5" fmla="*/ 2147483646 h 414"/>
                <a:gd name="T6" fmla="*/ 2147483646 w 304"/>
                <a:gd name="T7" fmla="*/ 2147483646 h 414"/>
                <a:gd name="T8" fmla="*/ 2147483646 w 304"/>
                <a:gd name="T9" fmla="*/ 2147483646 h 414"/>
                <a:gd name="T10" fmla="*/ 2147483646 w 304"/>
                <a:gd name="T11" fmla="*/ 2147483646 h 414"/>
                <a:gd name="T12" fmla="*/ 2147483646 w 304"/>
                <a:gd name="T13" fmla="*/ 2147483646 h 414"/>
                <a:gd name="T14" fmla="*/ 2147483646 w 304"/>
                <a:gd name="T15" fmla="*/ 2147483646 h 414"/>
                <a:gd name="T16" fmla="*/ 2147483646 w 304"/>
                <a:gd name="T17" fmla="*/ 2147483646 h 414"/>
                <a:gd name="T18" fmla="*/ 2147483646 w 304"/>
                <a:gd name="T19" fmla="*/ 2147483646 h 414"/>
                <a:gd name="T20" fmla="*/ 2147483646 w 304"/>
                <a:gd name="T21" fmla="*/ 2147483646 h 414"/>
                <a:gd name="T22" fmla="*/ 2147483646 w 304"/>
                <a:gd name="T23" fmla="*/ 2147483646 h 414"/>
                <a:gd name="T24" fmla="*/ 2147483646 w 304"/>
                <a:gd name="T25" fmla="*/ 2147483646 h 414"/>
                <a:gd name="T26" fmla="*/ 2147483646 w 304"/>
                <a:gd name="T27" fmla="*/ 2147483646 h 414"/>
                <a:gd name="T28" fmla="*/ 0 w 304"/>
                <a:gd name="T29" fmla="*/ 2147483646 h 414"/>
                <a:gd name="T30" fmla="*/ 2147483646 w 304"/>
                <a:gd name="T31" fmla="*/ 2147483646 h 414"/>
                <a:gd name="T32" fmla="*/ 2147483646 w 304"/>
                <a:gd name="T33" fmla="*/ 2147483646 h 414"/>
                <a:gd name="T34" fmla="*/ 2147483646 w 304"/>
                <a:gd name="T35" fmla="*/ 2147483646 h 414"/>
                <a:gd name="T36" fmla="*/ 2147483646 w 304"/>
                <a:gd name="T37" fmla="*/ 2147483646 h 414"/>
                <a:gd name="T38" fmla="*/ 2147483646 w 304"/>
                <a:gd name="T39" fmla="*/ 2147483646 h 414"/>
                <a:gd name="T40" fmla="*/ 2147483646 w 304"/>
                <a:gd name="T41" fmla="*/ 2147483646 h 414"/>
                <a:gd name="T42" fmla="*/ 2147483646 w 304"/>
                <a:gd name="T43" fmla="*/ 2147483646 h 414"/>
                <a:gd name="T44" fmla="*/ 2147483646 w 304"/>
                <a:gd name="T45" fmla="*/ 2147483646 h 414"/>
                <a:gd name="T46" fmla="*/ 2147483646 w 304"/>
                <a:gd name="T47" fmla="*/ 2147483646 h 414"/>
                <a:gd name="T48" fmla="*/ 2147483646 w 304"/>
                <a:gd name="T49" fmla="*/ 2147483646 h 414"/>
                <a:gd name="T50" fmla="*/ 2147483646 w 304"/>
                <a:gd name="T51" fmla="*/ 2147483646 h 414"/>
                <a:gd name="T52" fmla="*/ 2147483646 w 304"/>
                <a:gd name="T53" fmla="*/ 2147483646 h 414"/>
                <a:gd name="T54" fmla="*/ 2147483646 w 304"/>
                <a:gd name="T55" fmla="*/ 2147483646 h 414"/>
                <a:gd name="T56" fmla="*/ 2147483646 w 304"/>
                <a:gd name="T57" fmla="*/ 2147483646 h 414"/>
                <a:gd name="T58" fmla="*/ 2147483646 w 304"/>
                <a:gd name="T59" fmla="*/ 2147483646 h 414"/>
                <a:gd name="T60" fmla="*/ 2147483646 w 304"/>
                <a:gd name="T61" fmla="*/ 2147483646 h 414"/>
                <a:gd name="T62" fmla="*/ 2147483646 w 304"/>
                <a:gd name="T63" fmla="*/ 2147483646 h 414"/>
                <a:gd name="T64" fmla="*/ 2147483646 w 304"/>
                <a:gd name="T65" fmla="*/ 2147483646 h 414"/>
                <a:gd name="T66" fmla="*/ 2147483646 w 304"/>
                <a:gd name="T67" fmla="*/ 2147483646 h 414"/>
                <a:gd name="T68" fmla="*/ 2147483646 w 304"/>
                <a:gd name="T69" fmla="*/ 2147483646 h 414"/>
                <a:gd name="T70" fmla="*/ 2147483646 w 304"/>
                <a:gd name="T71" fmla="*/ 2147483646 h 414"/>
                <a:gd name="T72" fmla="*/ 2147483646 w 304"/>
                <a:gd name="T73" fmla="*/ 2147483646 h 414"/>
                <a:gd name="T74" fmla="*/ 2147483646 w 304"/>
                <a:gd name="T75" fmla="*/ 2147483646 h 414"/>
                <a:gd name="T76" fmla="*/ 2147483646 w 304"/>
                <a:gd name="T77" fmla="*/ 2147483646 h 414"/>
                <a:gd name="T78" fmla="*/ 2147483646 w 304"/>
                <a:gd name="T79" fmla="*/ 2147483646 h 414"/>
                <a:gd name="T80" fmla="*/ 2147483646 w 304"/>
                <a:gd name="T81" fmla="*/ 2147483646 h 414"/>
                <a:gd name="T82" fmla="*/ 2147483646 w 304"/>
                <a:gd name="T83" fmla="*/ 2147483646 h 414"/>
                <a:gd name="T84" fmla="*/ 2147483646 w 304"/>
                <a:gd name="T85" fmla="*/ 2147483646 h 414"/>
                <a:gd name="T86" fmla="*/ 2147483646 w 304"/>
                <a:gd name="T87" fmla="*/ 2147483646 h 414"/>
                <a:gd name="T88" fmla="*/ 2147483646 w 304"/>
                <a:gd name="T89" fmla="*/ 2147483646 h 414"/>
                <a:gd name="T90" fmla="*/ 2147483646 w 304"/>
                <a:gd name="T91" fmla="*/ 2147483646 h 414"/>
                <a:gd name="T92" fmla="*/ 2147483646 w 304"/>
                <a:gd name="T93" fmla="*/ 2147483646 h 414"/>
                <a:gd name="T94" fmla="*/ 2147483646 w 304"/>
                <a:gd name="T95" fmla="*/ 2147483646 h 414"/>
                <a:gd name="T96" fmla="*/ 2147483646 w 304"/>
                <a:gd name="T97" fmla="*/ 2147483646 h 414"/>
                <a:gd name="T98" fmla="*/ 2147483646 w 304"/>
                <a:gd name="T99" fmla="*/ 2147483646 h 414"/>
                <a:gd name="T100" fmla="*/ 2147483646 w 304"/>
                <a:gd name="T101" fmla="*/ 2147483646 h 414"/>
                <a:gd name="T102" fmla="*/ 2147483646 w 304"/>
                <a:gd name="T103" fmla="*/ 2147483646 h 414"/>
                <a:gd name="T104" fmla="*/ 2147483646 w 304"/>
                <a:gd name="T105" fmla="*/ 2147483646 h 414"/>
                <a:gd name="T106" fmla="*/ 2147483646 w 304"/>
                <a:gd name="T107" fmla="*/ 2147483646 h 414"/>
                <a:gd name="T108" fmla="*/ 2147483646 w 304"/>
                <a:gd name="T109" fmla="*/ 2147483646 h 414"/>
                <a:gd name="T110" fmla="*/ 2147483646 w 304"/>
                <a:gd name="T111" fmla="*/ 2147483646 h 414"/>
                <a:gd name="T112" fmla="*/ 2147483646 w 304"/>
                <a:gd name="T113" fmla="*/ 2147483646 h 414"/>
                <a:gd name="T114" fmla="*/ 2147483646 w 304"/>
                <a:gd name="T115" fmla="*/ 2147483646 h 414"/>
                <a:gd name="T116" fmla="*/ 2147483646 w 304"/>
                <a:gd name="T117" fmla="*/ 2147483646 h 41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4" h="414">
                  <a:moveTo>
                    <a:pt x="240" y="16"/>
                  </a:moveTo>
                  <a:lnTo>
                    <a:pt x="238" y="16"/>
                  </a:lnTo>
                  <a:lnTo>
                    <a:pt x="220" y="0"/>
                  </a:lnTo>
                  <a:lnTo>
                    <a:pt x="212" y="6"/>
                  </a:lnTo>
                  <a:lnTo>
                    <a:pt x="206" y="16"/>
                  </a:lnTo>
                  <a:lnTo>
                    <a:pt x="200" y="24"/>
                  </a:lnTo>
                  <a:lnTo>
                    <a:pt x="192" y="28"/>
                  </a:lnTo>
                  <a:lnTo>
                    <a:pt x="184" y="32"/>
                  </a:lnTo>
                  <a:lnTo>
                    <a:pt x="180" y="34"/>
                  </a:lnTo>
                  <a:lnTo>
                    <a:pt x="176" y="32"/>
                  </a:lnTo>
                  <a:lnTo>
                    <a:pt x="174" y="28"/>
                  </a:lnTo>
                  <a:lnTo>
                    <a:pt x="174" y="22"/>
                  </a:lnTo>
                  <a:lnTo>
                    <a:pt x="180" y="4"/>
                  </a:lnTo>
                  <a:lnTo>
                    <a:pt x="152" y="22"/>
                  </a:lnTo>
                  <a:lnTo>
                    <a:pt x="152" y="24"/>
                  </a:lnTo>
                  <a:lnTo>
                    <a:pt x="128" y="24"/>
                  </a:lnTo>
                  <a:lnTo>
                    <a:pt x="108" y="34"/>
                  </a:lnTo>
                  <a:lnTo>
                    <a:pt x="108" y="36"/>
                  </a:lnTo>
                  <a:lnTo>
                    <a:pt x="84" y="36"/>
                  </a:lnTo>
                  <a:lnTo>
                    <a:pt x="72" y="42"/>
                  </a:lnTo>
                  <a:lnTo>
                    <a:pt x="68" y="54"/>
                  </a:lnTo>
                  <a:lnTo>
                    <a:pt x="66" y="56"/>
                  </a:lnTo>
                  <a:lnTo>
                    <a:pt x="40" y="56"/>
                  </a:lnTo>
                  <a:lnTo>
                    <a:pt x="34" y="56"/>
                  </a:lnTo>
                  <a:lnTo>
                    <a:pt x="28" y="62"/>
                  </a:lnTo>
                  <a:lnTo>
                    <a:pt x="8" y="80"/>
                  </a:lnTo>
                  <a:lnTo>
                    <a:pt x="16" y="84"/>
                  </a:lnTo>
                  <a:lnTo>
                    <a:pt x="20" y="88"/>
                  </a:lnTo>
                  <a:lnTo>
                    <a:pt x="22" y="94"/>
                  </a:lnTo>
                  <a:lnTo>
                    <a:pt x="22" y="92"/>
                  </a:lnTo>
                  <a:lnTo>
                    <a:pt x="34" y="138"/>
                  </a:lnTo>
                  <a:lnTo>
                    <a:pt x="34" y="140"/>
                  </a:lnTo>
                  <a:lnTo>
                    <a:pt x="34" y="144"/>
                  </a:lnTo>
                  <a:lnTo>
                    <a:pt x="32" y="144"/>
                  </a:lnTo>
                  <a:lnTo>
                    <a:pt x="0" y="188"/>
                  </a:lnTo>
                  <a:lnTo>
                    <a:pt x="0" y="200"/>
                  </a:lnTo>
                  <a:lnTo>
                    <a:pt x="8" y="196"/>
                  </a:lnTo>
                  <a:lnTo>
                    <a:pt x="12" y="196"/>
                  </a:lnTo>
                  <a:lnTo>
                    <a:pt x="16" y="198"/>
                  </a:lnTo>
                  <a:lnTo>
                    <a:pt x="18" y="202"/>
                  </a:lnTo>
                  <a:lnTo>
                    <a:pt x="16" y="214"/>
                  </a:lnTo>
                  <a:lnTo>
                    <a:pt x="16" y="226"/>
                  </a:lnTo>
                  <a:lnTo>
                    <a:pt x="18" y="238"/>
                  </a:lnTo>
                  <a:lnTo>
                    <a:pt x="20" y="250"/>
                  </a:lnTo>
                  <a:lnTo>
                    <a:pt x="24" y="262"/>
                  </a:lnTo>
                  <a:lnTo>
                    <a:pt x="36" y="274"/>
                  </a:lnTo>
                  <a:lnTo>
                    <a:pt x="40" y="280"/>
                  </a:lnTo>
                  <a:lnTo>
                    <a:pt x="40" y="286"/>
                  </a:lnTo>
                  <a:lnTo>
                    <a:pt x="36" y="294"/>
                  </a:lnTo>
                  <a:lnTo>
                    <a:pt x="42" y="304"/>
                  </a:lnTo>
                  <a:lnTo>
                    <a:pt x="44" y="310"/>
                  </a:lnTo>
                  <a:lnTo>
                    <a:pt x="44" y="320"/>
                  </a:lnTo>
                  <a:lnTo>
                    <a:pt x="40" y="330"/>
                  </a:lnTo>
                  <a:lnTo>
                    <a:pt x="34" y="344"/>
                  </a:lnTo>
                  <a:lnTo>
                    <a:pt x="44" y="362"/>
                  </a:lnTo>
                  <a:lnTo>
                    <a:pt x="46" y="366"/>
                  </a:lnTo>
                  <a:lnTo>
                    <a:pt x="52" y="362"/>
                  </a:lnTo>
                  <a:lnTo>
                    <a:pt x="60" y="356"/>
                  </a:lnTo>
                  <a:lnTo>
                    <a:pt x="66" y="352"/>
                  </a:lnTo>
                  <a:lnTo>
                    <a:pt x="72" y="352"/>
                  </a:lnTo>
                  <a:lnTo>
                    <a:pt x="78" y="352"/>
                  </a:lnTo>
                  <a:lnTo>
                    <a:pt x="84" y="356"/>
                  </a:lnTo>
                  <a:lnTo>
                    <a:pt x="86" y="362"/>
                  </a:lnTo>
                  <a:lnTo>
                    <a:pt x="86" y="366"/>
                  </a:lnTo>
                  <a:lnTo>
                    <a:pt x="82" y="374"/>
                  </a:lnTo>
                  <a:lnTo>
                    <a:pt x="66" y="392"/>
                  </a:lnTo>
                  <a:lnTo>
                    <a:pt x="56" y="406"/>
                  </a:lnTo>
                  <a:lnTo>
                    <a:pt x="60" y="414"/>
                  </a:lnTo>
                  <a:lnTo>
                    <a:pt x="72" y="408"/>
                  </a:lnTo>
                  <a:lnTo>
                    <a:pt x="76" y="406"/>
                  </a:lnTo>
                  <a:lnTo>
                    <a:pt x="80" y="406"/>
                  </a:lnTo>
                  <a:lnTo>
                    <a:pt x="94" y="402"/>
                  </a:lnTo>
                  <a:lnTo>
                    <a:pt x="120" y="390"/>
                  </a:lnTo>
                  <a:lnTo>
                    <a:pt x="126" y="388"/>
                  </a:lnTo>
                  <a:lnTo>
                    <a:pt x="134" y="390"/>
                  </a:lnTo>
                  <a:lnTo>
                    <a:pt x="142" y="394"/>
                  </a:lnTo>
                  <a:lnTo>
                    <a:pt x="150" y="402"/>
                  </a:lnTo>
                  <a:lnTo>
                    <a:pt x="154" y="400"/>
                  </a:lnTo>
                  <a:lnTo>
                    <a:pt x="154" y="390"/>
                  </a:lnTo>
                  <a:lnTo>
                    <a:pt x="152" y="388"/>
                  </a:lnTo>
                  <a:lnTo>
                    <a:pt x="152" y="384"/>
                  </a:lnTo>
                  <a:lnTo>
                    <a:pt x="154" y="380"/>
                  </a:lnTo>
                  <a:lnTo>
                    <a:pt x="150" y="366"/>
                  </a:lnTo>
                  <a:lnTo>
                    <a:pt x="150" y="362"/>
                  </a:lnTo>
                  <a:lnTo>
                    <a:pt x="150" y="358"/>
                  </a:lnTo>
                  <a:lnTo>
                    <a:pt x="158" y="352"/>
                  </a:lnTo>
                  <a:lnTo>
                    <a:pt x="166" y="346"/>
                  </a:lnTo>
                  <a:lnTo>
                    <a:pt x="162" y="336"/>
                  </a:lnTo>
                  <a:lnTo>
                    <a:pt x="162" y="334"/>
                  </a:lnTo>
                  <a:lnTo>
                    <a:pt x="166" y="328"/>
                  </a:lnTo>
                  <a:lnTo>
                    <a:pt x="164" y="324"/>
                  </a:lnTo>
                  <a:lnTo>
                    <a:pt x="164" y="320"/>
                  </a:lnTo>
                  <a:lnTo>
                    <a:pt x="164" y="316"/>
                  </a:lnTo>
                  <a:lnTo>
                    <a:pt x="170" y="308"/>
                  </a:lnTo>
                  <a:lnTo>
                    <a:pt x="180" y="300"/>
                  </a:lnTo>
                  <a:lnTo>
                    <a:pt x="178" y="298"/>
                  </a:lnTo>
                  <a:lnTo>
                    <a:pt x="176" y="296"/>
                  </a:lnTo>
                  <a:lnTo>
                    <a:pt x="186" y="292"/>
                  </a:lnTo>
                  <a:lnTo>
                    <a:pt x="186" y="278"/>
                  </a:lnTo>
                  <a:lnTo>
                    <a:pt x="186" y="274"/>
                  </a:lnTo>
                  <a:lnTo>
                    <a:pt x="190" y="270"/>
                  </a:lnTo>
                  <a:lnTo>
                    <a:pt x="194" y="266"/>
                  </a:lnTo>
                  <a:lnTo>
                    <a:pt x="200" y="260"/>
                  </a:lnTo>
                  <a:lnTo>
                    <a:pt x="206" y="256"/>
                  </a:lnTo>
                  <a:lnTo>
                    <a:pt x="194" y="242"/>
                  </a:lnTo>
                  <a:lnTo>
                    <a:pt x="192" y="238"/>
                  </a:lnTo>
                  <a:lnTo>
                    <a:pt x="192" y="232"/>
                  </a:lnTo>
                  <a:lnTo>
                    <a:pt x="194" y="228"/>
                  </a:lnTo>
                  <a:lnTo>
                    <a:pt x="198" y="222"/>
                  </a:lnTo>
                  <a:lnTo>
                    <a:pt x="198" y="220"/>
                  </a:lnTo>
                  <a:lnTo>
                    <a:pt x="224" y="200"/>
                  </a:lnTo>
                  <a:lnTo>
                    <a:pt x="224" y="194"/>
                  </a:lnTo>
                  <a:lnTo>
                    <a:pt x="222" y="192"/>
                  </a:lnTo>
                  <a:lnTo>
                    <a:pt x="220" y="186"/>
                  </a:lnTo>
                  <a:lnTo>
                    <a:pt x="220" y="178"/>
                  </a:lnTo>
                  <a:lnTo>
                    <a:pt x="220" y="170"/>
                  </a:lnTo>
                  <a:lnTo>
                    <a:pt x="224" y="156"/>
                  </a:lnTo>
                  <a:lnTo>
                    <a:pt x="230" y="146"/>
                  </a:lnTo>
                  <a:lnTo>
                    <a:pt x="238" y="138"/>
                  </a:lnTo>
                  <a:lnTo>
                    <a:pt x="250" y="136"/>
                  </a:lnTo>
                  <a:lnTo>
                    <a:pt x="252" y="136"/>
                  </a:lnTo>
                  <a:lnTo>
                    <a:pt x="262" y="140"/>
                  </a:lnTo>
                  <a:lnTo>
                    <a:pt x="272" y="140"/>
                  </a:lnTo>
                  <a:lnTo>
                    <a:pt x="284" y="128"/>
                  </a:lnTo>
                  <a:lnTo>
                    <a:pt x="296" y="120"/>
                  </a:lnTo>
                  <a:lnTo>
                    <a:pt x="296" y="108"/>
                  </a:lnTo>
                  <a:lnTo>
                    <a:pt x="296" y="106"/>
                  </a:lnTo>
                  <a:lnTo>
                    <a:pt x="296" y="104"/>
                  </a:lnTo>
                  <a:lnTo>
                    <a:pt x="300" y="102"/>
                  </a:lnTo>
                  <a:lnTo>
                    <a:pt x="304" y="98"/>
                  </a:lnTo>
                  <a:lnTo>
                    <a:pt x="304" y="96"/>
                  </a:lnTo>
                  <a:lnTo>
                    <a:pt x="296" y="84"/>
                  </a:lnTo>
                  <a:lnTo>
                    <a:pt x="286" y="68"/>
                  </a:lnTo>
                  <a:lnTo>
                    <a:pt x="276" y="52"/>
                  </a:lnTo>
                  <a:lnTo>
                    <a:pt x="274" y="46"/>
                  </a:lnTo>
                  <a:lnTo>
                    <a:pt x="274" y="40"/>
                  </a:lnTo>
                  <a:lnTo>
                    <a:pt x="276" y="34"/>
                  </a:lnTo>
                  <a:lnTo>
                    <a:pt x="280" y="28"/>
                  </a:lnTo>
                  <a:lnTo>
                    <a:pt x="264" y="20"/>
                  </a:lnTo>
                  <a:lnTo>
                    <a:pt x="24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福建"/>
            <p:cNvSpPr>
              <a:spLocks/>
            </p:cNvSpPr>
            <p:nvPr/>
          </p:nvSpPr>
          <p:spPr bwMode="auto">
            <a:xfrm>
              <a:off x="6200775" y="4441825"/>
              <a:ext cx="514350" cy="628650"/>
            </a:xfrm>
            <a:custGeom>
              <a:avLst/>
              <a:gdLst>
                <a:gd name="T0" fmla="*/ 2147483646 w 282"/>
                <a:gd name="T1" fmla="*/ 2147483646 h 344"/>
                <a:gd name="T2" fmla="*/ 2147483646 w 282"/>
                <a:gd name="T3" fmla="*/ 2147483646 h 344"/>
                <a:gd name="T4" fmla="*/ 2147483646 w 282"/>
                <a:gd name="T5" fmla="*/ 2147483646 h 344"/>
                <a:gd name="T6" fmla="*/ 2147483646 w 282"/>
                <a:gd name="T7" fmla="*/ 2147483646 h 344"/>
                <a:gd name="T8" fmla="*/ 2147483646 w 282"/>
                <a:gd name="T9" fmla="*/ 2147483646 h 344"/>
                <a:gd name="T10" fmla="*/ 2147483646 w 282"/>
                <a:gd name="T11" fmla="*/ 2147483646 h 344"/>
                <a:gd name="T12" fmla="*/ 2147483646 w 282"/>
                <a:gd name="T13" fmla="*/ 2147483646 h 344"/>
                <a:gd name="T14" fmla="*/ 2147483646 w 282"/>
                <a:gd name="T15" fmla="*/ 2147483646 h 344"/>
                <a:gd name="T16" fmla="*/ 2147483646 w 282"/>
                <a:gd name="T17" fmla="*/ 2147483646 h 344"/>
                <a:gd name="T18" fmla="*/ 2147483646 w 282"/>
                <a:gd name="T19" fmla="*/ 2147483646 h 344"/>
                <a:gd name="T20" fmla="*/ 2147483646 w 282"/>
                <a:gd name="T21" fmla="*/ 2147483646 h 344"/>
                <a:gd name="T22" fmla="*/ 2147483646 w 282"/>
                <a:gd name="T23" fmla="*/ 2147483646 h 344"/>
                <a:gd name="T24" fmla="*/ 2147483646 w 282"/>
                <a:gd name="T25" fmla="*/ 2147483646 h 344"/>
                <a:gd name="T26" fmla="*/ 2147483646 w 282"/>
                <a:gd name="T27" fmla="*/ 2147483646 h 344"/>
                <a:gd name="T28" fmla="*/ 2147483646 w 282"/>
                <a:gd name="T29" fmla="*/ 2147483646 h 344"/>
                <a:gd name="T30" fmla="*/ 2147483646 w 282"/>
                <a:gd name="T31" fmla="*/ 2147483646 h 344"/>
                <a:gd name="T32" fmla="*/ 2147483646 w 282"/>
                <a:gd name="T33" fmla="*/ 2147483646 h 344"/>
                <a:gd name="T34" fmla="*/ 0 w 282"/>
                <a:gd name="T35" fmla="*/ 2147483646 h 344"/>
                <a:gd name="T36" fmla="*/ 2147483646 w 282"/>
                <a:gd name="T37" fmla="*/ 2147483646 h 344"/>
                <a:gd name="T38" fmla="*/ 2147483646 w 282"/>
                <a:gd name="T39" fmla="*/ 2147483646 h 344"/>
                <a:gd name="T40" fmla="*/ 2147483646 w 282"/>
                <a:gd name="T41" fmla="*/ 2147483646 h 344"/>
                <a:gd name="T42" fmla="*/ 2147483646 w 282"/>
                <a:gd name="T43" fmla="*/ 2147483646 h 344"/>
                <a:gd name="T44" fmla="*/ 2147483646 w 282"/>
                <a:gd name="T45" fmla="*/ 2147483646 h 344"/>
                <a:gd name="T46" fmla="*/ 2147483646 w 282"/>
                <a:gd name="T47" fmla="*/ 2147483646 h 344"/>
                <a:gd name="T48" fmla="*/ 2147483646 w 282"/>
                <a:gd name="T49" fmla="*/ 2147483646 h 344"/>
                <a:gd name="T50" fmla="*/ 2147483646 w 282"/>
                <a:gd name="T51" fmla="*/ 2147483646 h 344"/>
                <a:gd name="T52" fmla="*/ 2147483646 w 282"/>
                <a:gd name="T53" fmla="*/ 2147483646 h 344"/>
                <a:gd name="T54" fmla="*/ 2147483646 w 282"/>
                <a:gd name="T55" fmla="*/ 2147483646 h 344"/>
                <a:gd name="T56" fmla="*/ 2147483646 w 282"/>
                <a:gd name="T57" fmla="*/ 2147483646 h 344"/>
                <a:gd name="T58" fmla="*/ 2147483646 w 282"/>
                <a:gd name="T59" fmla="*/ 2147483646 h 344"/>
                <a:gd name="T60" fmla="*/ 2147483646 w 282"/>
                <a:gd name="T61" fmla="*/ 2147483646 h 344"/>
                <a:gd name="T62" fmla="*/ 2147483646 w 282"/>
                <a:gd name="T63" fmla="*/ 2147483646 h 344"/>
                <a:gd name="T64" fmla="*/ 2147483646 w 282"/>
                <a:gd name="T65" fmla="*/ 2147483646 h 344"/>
                <a:gd name="T66" fmla="*/ 2147483646 w 282"/>
                <a:gd name="T67" fmla="*/ 2147483646 h 344"/>
                <a:gd name="T68" fmla="*/ 2147483646 w 282"/>
                <a:gd name="T69" fmla="*/ 2147483646 h 344"/>
                <a:gd name="T70" fmla="*/ 2147483646 w 282"/>
                <a:gd name="T71" fmla="*/ 2147483646 h 344"/>
                <a:gd name="T72" fmla="*/ 2147483646 w 282"/>
                <a:gd name="T73" fmla="*/ 2147483646 h 344"/>
                <a:gd name="T74" fmla="*/ 2147483646 w 282"/>
                <a:gd name="T75" fmla="*/ 2147483646 h 344"/>
                <a:gd name="T76" fmla="*/ 2147483646 w 282"/>
                <a:gd name="T77" fmla="*/ 2147483646 h 344"/>
                <a:gd name="T78" fmla="*/ 2147483646 w 282"/>
                <a:gd name="T79" fmla="*/ 2147483646 h 344"/>
                <a:gd name="T80" fmla="*/ 2147483646 w 282"/>
                <a:gd name="T81" fmla="*/ 2147483646 h 344"/>
                <a:gd name="T82" fmla="*/ 2147483646 w 282"/>
                <a:gd name="T83" fmla="*/ 2147483646 h 344"/>
                <a:gd name="T84" fmla="*/ 2147483646 w 282"/>
                <a:gd name="T85" fmla="*/ 2147483646 h 344"/>
                <a:gd name="T86" fmla="*/ 2147483646 w 282"/>
                <a:gd name="T87" fmla="*/ 2147483646 h 344"/>
                <a:gd name="T88" fmla="*/ 2147483646 w 282"/>
                <a:gd name="T89" fmla="*/ 2147483646 h 344"/>
                <a:gd name="T90" fmla="*/ 2147483646 w 282"/>
                <a:gd name="T91" fmla="*/ 2147483646 h 344"/>
                <a:gd name="T92" fmla="*/ 2147483646 w 282"/>
                <a:gd name="T93" fmla="*/ 2147483646 h 344"/>
                <a:gd name="T94" fmla="*/ 2147483646 w 282"/>
                <a:gd name="T95" fmla="*/ 2147483646 h 344"/>
                <a:gd name="T96" fmla="*/ 2147483646 w 282"/>
                <a:gd name="T97" fmla="*/ 2147483646 h 344"/>
                <a:gd name="T98" fmla="*/ 2147483646 w 282"/>
                <a:gd name="T99" fmla="*/ 2147483646 h 344"/>
                <a:gd name="T100" fmla="*/ 2147483646 w 282"/>
                <a:gd name="T101" fmla="*/ 2147483646 h 344"/>
                <a:gd name="T102" fmla="*/ 2147483646 w 282"/>
                <a:gd name="T103" fmla="*/ 0 h 34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82" h="344">
                  <a:moveTo>
                    <a:pt x="146" y="14"/>
                  </a:moveTo>
                  <a:lnTo>
                    <a:pt x="146" y="14"/>
                  </a:lnTo>
                  <a:lnTo>
                    <a:pt x="132" y="24"/>
                  </a:lnTo>
                  <a:lnTo>
                    <a:pt x="120" y="38"/>
                  </a:lnTo>
                  <a:lnTo>
                    <a:pt x="118" y="38"/>
                  </a:lnTo>
                  <a:lnTo>
                    <a:pt x="118" y="40"/>
                  </a:lnTo>
                  <a:lnTo>
                    <a:pt x="102" y="40"/>
                  </a:lnTo>
                  <a:lnTo>
                    <a:pt x="92" y="34"/>
                  </a:lnTo>
                  <a:lnTo>
                    <a:pt x="84" y="38"/>
                  </a:lnTo>
                  <a:lnTo>
                    <a:pt x="78" y="42"/>
                  </a:lnTo>
                  <a:lnTo>
                    <a:pt x="74" y="50"/>
                  </a:lnTo>
                  <a:lnTo>
                    <a:pt x="70" y="60"/>
                  </a:lnTo>
                  <a:lnTo>
                    <a:pt x="70" y="74"/>
                  </a:lnTo>
                  <a:lnTo>
                    <a:pt x="80" y="66"/>
                  </a:lnTo>
                  <a:lnTo>
                    <a:pt x="74" y="92"/>
                  </a:lnTo>
                  <a:lnTo>
                    <a:pt x="74" y="94"/>
                  </a:lnTo>
                  <a:lnTo>
                    <a:pt x="46" y="116"/>
                  </a:lnTo>
                  <a:lnTo>
                    <a:pt x="42" y="124"/>
                  </a:lnTo>
                  <a:lnTo>
                    <a:pt x="42" y="128"/>
                  </a:lnTo>
                  <a:lnTo>
                    <a:pt x="48" y="134"/>
                  </a:lnTo>
                  <a:lnTo>
                    <a:pt x="54" y="140"/>
                  </a:lnTo>
                  <a:lnTo>
                    <a:pt x="56" y="142"/>
                  </a:lnTo>
                  <a:lnTo>
                    <a:pt x="56" y="146"/>
                  </a:lnTo>
                  <a:lnTo>
                    <a:pt x="56" y="148"/>
                  </a:lnTo>
                  <a:lnTo>
                    <a:pt x="54" y="152"/>
                  </a:lnTo>
                  <a:lnTo>
                    <a:pt x="36" y="166"/>
                  </a:lnTo>
                  <a:lnTo>
                    <a:pt x="38" y="174"/>
                  </a:lnTo>
                  <a:lnTo>
                    <a:pt x="36" y="184"/>
                  </a:lnTo>
                  <a:lnTo>
                    <a:pt x="36" y="186"/>
                  </a:lnTo>
                  <a:lnTo>
                    <a:pt x="30" y="190"/>
                  </a:lnTo>
                  <a:lnTo>
                    <a:pt x="28" y="194"/>
                  </a:lnTo>
                  <a:lnTo>
                    <a:pt x="24" y="200"/>
                  </a:lnTo>
                  <a:lnTo>
                    <a:pt x="14" y="208"/>
                  </a:lnTo>
                  <a:lnTo>
                    <a:pt x="14" y="210"/>
                  </a:lnTo>
                  <a:lnTo>
                    <a:pt x="16" y="216"/>
                  </a:lnTo>
                  <a:lnTo>
                    <a:pt x="14" y="226"/>
                  </a:lnTo>
                  <a:lnTo>
                    <a:pt x="16" y="236"/>
                  </a:lnTo>
                  <a:lnTo>
                    <a:pt x="16" y="238"/>
                  </a:lnTo>
                  <a:lnTo>
                    <a:pt x="14" y="242"/>
                  </a:lnTo>
                  <a:lnTo>
                    <a:pt x="6" y="250"/>
                  </a:lnTo>
                  <a:lnTo>
                    <a:pt x="4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6" y="272"/>
                  </a:lnTo>
                  <a:lnTo>
                    <a:pt x="28" y="272"/>
                  </a:lnTo>
                  <a:lnTo>
                    <a:pt x="50" y="272"/>
                  </a:lnTo>
                  <a:lnTo>
                    <a:pt x="52" y="272"/>
                  </a:lnTo>
                  <a:lnTo>
                    <a:pt x="52" y="274"/>
                  </a:lnTo>
                  <a:lnTo>
                    <a:pt x="70" y="290"/>
                  </a:lnTo>
                  <a:lnTo>
                    <a:pt x="70" y="292"/>
                  </a:lnTo>
                  <a:lnTo>
                    <a:pt x="82" y="322"/>
                  </a:lnTo>
                  <a:lnTo>
                    <a:pt x="102" y="342"/>
                  </a:lnTo>
                  <a:lnTo>
                    <a:pt x="112" y="344"/>
                  </a:lnTo>
                  <a:lnTo>
                    <a:pt x="112" y="320"/>
                  </a:lnTo>
                  <a:lnTo>
                    <a:pt x="132" y="340"/>
                  </a:lnTo>
                  <a:lnTo>
                    <a:pt x="136" y="336"/>
                  </a:lnTo>
                  <a:lnTo>
                    <a:pt x="150" y="306"/>
                  </a:lnTo>
                  <a:lnTo>
                    <a:pt x="152" y="290"/>
                  </a:lnTo>
                  <a:lnTo>
                    <a:pt x="154" y="290"/>
                  </a:lnTo>
                  <a:lnTo>
                    <a:pt x="156" y="290"/>
                  </a:lnTo>
                  <a:lnTo>
                    <a:pt x="172" y="292"/>
                  </a:lnTo>
                  <a:lnTo>
                    <a:pt x="170" y="280"/>
                  </a:lnTo>
                  <a:lnTo>
                    <a:pt x="170" y="278"/>
                  </a:lnTo>
                  <a:lnTo>
                    <a:pt x="170" y="276"/>
                  </a:lnTo>
                  <a:lnTo>
                    <a:pt x="174" y="276"/>
                  </a:lnTo>
                  <a:lnTo>
                    <a:pt x="194" y="276"/>
                  </a:lnTo>
                  <a:lnTo>
                    <a:pt x="200" y="270"/>
                  </a:lnTo>
                  <a:lnTo>
                    <a:pt x="204" y="262"/>
                  </a:lnTo>
                  <a:lnTo>
                    <a:pt x="208" y="256"/>
                  </a:lnTo>
                  <a:lnTo>
                    <a:pt x="208" y="250"/>
                  </a:lnTo>
                  <a:lnTo>
                    <a:pt x="206" y="222"/>
                  </a:lnTo>
                  <a:lnTo>
                    <a:pt x="222" y="226"/>
                  </a:lnTo>
                  <a:lnTo>
                    <a:pt x="228" y="218"/>
                  </a:lnTo>
                  <a:lnTo>
                    <a:pt x="220" y="210"/>
                  </a:lnTo>
                  <a:lnTo>
                    <a:pt x="218" y="208"/>
                  </a:lnTo>
                  <a:lnTo>
                    <a:pt x="234" y="192"/>
                  </a:lnTo>
                  <a:lnTo>
                    <a:pt x="234" y="194"/>
                  </a:lnTo>
                  <a:lnTo>
                    <a:pt x="236" y="194"/>
                  </a:lnTo>
                  <a:lnTo>
                    <a:pt x="246" y="198"/>
                  </a:lnTo>
                  <a:lnTo>
                    <a:pt x="246" y="196"/>
                  </a:lnTo>
                  <a:lnTo>
                    <a:pt x="238" y="182"/>
                  </a:lnTo>
                  <a:lnTo>
                    <a:pt x="242" y="180"/>
                  </a:lnTo>
                  <a:lnTo>
                    <a:pt x="246" y="178"/>
                  </a:lnTo>
                  <a:lnTo>
                    <a:pt x="244" y="172"/>
                  </a:lnTo>
                  <a:lnTo>
                    <a:pt x="236" y="156"/>
                  </a:lnTo>
                  <a:lnTo>
                    <a:pt x="238" y="156"/>
                  </a:lnTo>
                  <a:lnTo>
                    <a:pt x="238" y="154"/>
                  </a:lnTo>
                  <a:lnTo>
                    <a:pt x="260" y="142"/>
                  </a:lnTo>
                  <a:lnTo>
                    <a:pt x="262" y="134"/>
                  </a:lnTo>
                  <a:lnTo>
                    <a:pt x="240" y="120"/>
                  </a:lnTo>
                  <a:lnTo>
                    <a:pt x="236" y="116"/>
                  </a:lnTo>
                  <a:lnTo>
                    <a:pt x="234" y="112"/>
                  </a:lnTo>
                  <a:lnTo>
                    <a:pt x="236" y="108"/>
                  </a:lnTo>
                  <a:lnTo>
                    <a:pt x="242" y="108"/>
                  </a:lnTo>
                  <a:lnTo>
                    <a:pt x="266" y="112"/>
                  </a:lnTo>
                  <a:lnTo>
                    <a:pt x="266" y="98"/>
                  </a:lnTo>
                  <a:lnTo>
                    <a:pt x="266" y="96"/>
                  </a:lnTo>
                  <a:lnTo>
                    <a:pt x="278" y="84"/>
                  </a:lnTo>
                  <a:lnTo>
                    <a:pt x="282" y="74"/>
                  </a:lnTo>
                  <a:lnTo>
                    <a:pt x="276" y="72"/>
                  </a:lnTo>
                  <a:lnTo>
                    <a:pt x="270" y="66"/>
                  </a:lnTo>
                  <a:lnTo>
                    <a:pt x="270" y="64"/>
                  </a:lnTo>
                  <a:lnTo>
                    <a:pt x="270" y="60"/>
                  </a:lnTo>
                  <a:lnTo>
                    <a:pt x="270" y="58"/>
                  </a:lnTo>
                  <a:lnTo>
                    <a:pt x="268" y="58"/>
                  </a:lnTo>
                  <a:lnTo>
                    <a:pt x="266" y="58"/>
                  </a:lnTo>
                  <a:lnTo>
                    <a:pt x="262" y="62"/>
                  </a:lnTo>
                  <a:lnTo>
                    <a:pt x="256" y="64"/>
                  </a:lnTo>
                  <a:lnTo>
                    <a:pt x="250" y="62"/>
                  </a:lnTo>
                  <a:lnTo>
                    <a:pt x="244" y="62"/>
                  </a:lnTo>
                  <a:lnTo>
                    <a:pt x="234" y="54"/>
                  </a:lnTo>
                  <a:lnTo>
                    <a:pt x="226" y="42"/>
                  </a:lnTo>
                  <a:lnTo>
                    <a:pt x="226" y="44"/>
                  </a:lnTo>
                  <a:lnTo>
                    <a:pt x="222" y="50"/>
                  </a:lnTo>
                  <a:lnTo>
                    <a:pt x="216" y="58"/>
                  </a:lnTo>
                  <a:lnTo>
                    <a:pt x="208" y="60"/>
                  </a:lnTo>
                  <a:lnTo>
                    <a:pt x="200" y="62"/>
                  </a:lnTo>
                  <a:lnTo>
                    <a:pt x="194" y="62"/>
                  </a:lnTo>
                  <a:lnTo>
                    <a:pt x="186" y="60"/>
                  </a:lnTo>
                  <a:lnTo>
                    <a:pt x="182" y="58"/>
                  </a:lnTo>
                  <a:lnTo>
                    <a:pt x="178" y="54"/>
                  </a:lnTo>
                  <a:lnTo>
                    <a:pt x="174" y="46"/>
                  </a:lnTo>
                  <a:lnTo>
                    <a:pt x="170" y="30"/>
                  </a:lnTo>
                  <a:lnTo>
                    <a:pt x="166" y="12"/>
                  </a:lnTo>
                  <a:lnTo>
                    <a:pt x="164" y="6"/>
                  </a:lnTo>
                  <a:lnTo>
                    <a:pt x="160" y="2"/>
                  </a:lnTo>
                  <a:lnTo>
                    <a:pt x="154" y="0"/>
                  </a:lnTo>
                  <a:lnTo>
                    <a:pt x="146" y="0"/>
                  </a:lnTo>
                  <a:lnTo>
                    <a:pt x="148" y="14"/>
                  </a:lnTo>
                  <a:lnTo>
                    <a:pt x="14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浙江"/>
            <p:cNvSpPr>
              <a:spLocks/>
            </p:cNvSpPr>
            <p:nvPr/>
          </p:nvSpPr>
          <p:spPr bwMode="auto">
            <a:xfrm>
              <a:off x="6430963" y="4043363"/>
              <a:ext cx="441325" cy="511175"/>
            </a:xfrm>
            <a:custGeom>
              <a:avLst/>
              <a:gdLst>
                <a:gd name="T0" fmla="*/ 2147483646 w 242"/>
                <a:gd name="T1" fmla="*/ 2147483646 h 280"/>
                <a:gd name="T2" fmla="*/ 2147483646 w 242"/>
                <a:gd name="T3" fmla="*/ 2147483646 h 280"/>
                <a:gd name="T4" fmla="*/ 2147483646 w 242"/>
                <a:gd name="T5" fmla="*/ 2147483646 h 280"/>
                <a:gd name="T6" fmla="*/ 2147483646 w 242"/>
                <a:gd name="T7" fmla="*/ 2147483646 h 280"/>
                <a:gd name="T8" fmla="*/ 2147483646 w 242"/>
                <a:gd name="T9" fmla="*/ 2147483646 h 280"/>
                <a:gd name="T10" fmla="*/ 2147483646 w 242"/>
                <a:gd name="T11" fmla="*/ 2147483646 h 280"/>
                <a:gd name="T12" fmla="*/ 2147483646 w 242"/>
                <a:gd name="T13" fmla="*/ 2147483646 h 280"/>
                <a:gd name="T14" fmla="*/ 2147483646 w 242"/>
                <a:gd name="T15" fmla="*/ 2147483646 h 280"/>
                <a:gd name="T16" fmla="*/ 2147483646 w 242"/>
                <a:gd name="T17" fmla="*/ 2147483646 h 280"/>
                <a:gd name="T18" fmla="*/ 0 w 242"/>
                <a:gd name="T19" fmla="*/ 2147483646 h 280"/>
                <a:gd name="T20" fmla="*/ 2147483646 w 242"/>
                <a:gd name="T21" fmla="*/ 2147483646 h 280"/>
                <a:gd name="T22" fmla="*/ 2147483646 w 242"/>
                <a:gd name="T23" fmla="*/ 2147483646 h 280"/>
                <a:gd name="T24" fmla="*/ 2147483646 w 242"/>
                <a:gd name="T25" fmla="*/ 2147483646 h 280"/>
                <a:gd name="T26" fmla="*/ 2147483646 w 242"/>
                <a:gd name="T27" fmla="*/ 2147483646 h 280"/>
                <a:gd name="T28" fmla="*/ 2147483646 w 242"/>
                <a:gd name="T29" fmla="*/ 2147483646 h 280"/>
                <a:gd name="T30" fmla="*/ 2147483646 w 242"/>
                <a:gd name="T31" fmla="*/ 2147483646 h 280"/>
                <a:gd name="T32" fmla="*/ 2147483646 w 242"/>
                <a:gd name="T33" fmla="*/ 2147483646 h 280"/>
                <a:gd name="T34" fmla="*/ 2147483646 w 242"/>
                <a:gd name="T35" fmla="*/ 2147483646 h 280"/>
                <a:gd name="T36" fmla="*/ 2147483646 w 242"/>
                <a:gd name="T37" fmla="*/ 2147483646 h 280"/>
                <a:gd name="T38" fmla="*/ 2147483646 w 242"/>
                <a:gd name="T39" fmla="*/ 2147483646 h 280"/>
                <a:gd name="T40" fmla="*/ 2147483646 w 242"/>
                <a:gd name="T41" fmla="*/ 2147483646 h 280"/>
                <a:gd name="T42" fmla="*/ 2147483646 w 242"/>
                <a:gd name="T43" fmla="*/ 2147483646 h 280"/>
                <a:gd name="T44" fmla="*/ 2147483646 w 242"/>
                <a:gd name="T45" fmla="*/ 2147483646 h 280"/>
                <a:gd name="T46" fmla="*/ 2147483646 w 242"/>
                <a:gd name="T47" fmla="*/ 2147483646 h 280"/>
                <a:gd name="T48" fmla="*/ 2147483646 w 242"/>
                <a:gd name="T49" fmla="*/ 2147483646 h 280"/>
                <a:gd name="T50" fmla="*/ 2147483646 w 242"/>
                <a:gd name="T51" fmla="*/ 2147483646 h 280"/>
                <a:gd name="T52" fmla="*/ 2147483646 w 242"/>
                <a:gd name="T53" fmla="*/ 2147483646 h 280"/>
                <a:gd name="T54" fmla="*/ 2147483646 w 242"/>
                <a:gd name="T55" fmla="*/ 2147483646 h 280"/>
                <a:gd name="T56" fmla="*/ 2147483646 w 242"/>
                <a:gd name="T57" fmla="*/ 2147483646 h 280"/>
                <a:gd name="T58" fmla="*/ 2147483646 w 242"/>
                <a:gd name="T59" fmla="*/ 2147483646 h 280"/>
                <a:gd name="T60" fmla="*/ 2147483646 w 242"/>
                <a:gd name="T61" fmla="*/ 2147483646 h 280"/>
                <a:gd name="T62" fmla="*/ 2147483646 w 242"/>
                <a:gd name="T63" fmla="*/ 2147483646 h 280"/>
                <a:gd name="T64" fmla="*/ 2147483646 w 242"/>
                <a:gd name="T65" fmla="*/ 2147483646 h 280"/>
                <a:gd name="T66" fmla="*/ 2147483646 w 242"/>
                <a:gd name="T67" fmla="*/ 2147483646 h 280"/>
                <a:gd name="T68" fmla="*/ 2147483646 w 242"/>
                <a:gd name="T69" fmla="*/ 2147483646 h 280"/>
                <a:gd name="T70" fmla="*/ 2147483646 w 242"/>
                <a:gd name="T71" fmla="*/ 2147483646 h 280"/>
                <a:gd name="T72" fmla="*/ 2147483646 w 242"/>
                <a:gd name="T73" fmla="*/ 2147483646 h 280"/>
                <a:gd name="T74" fmla="*/ 2147483646 w 242"/>
                <a:gd name="T75" fmla="*/ 2147483646 h 280"/>
                <a:gd name="T76" fmla="*/ 2147483646 w 242"/>
                <a:gd name="T77" fmla="*/ 2147483646 h 280"/>
                <a:gd name="T78" fmla="*/ 2147483646 w 242"/>
                <a:gd name="T79" fmla="*/ 2147483646 h 280"/>
                <a:gd name="T80" fmla="*/ 2147483646 w 242"/>
                <a:gd name="T81" fmla="*/ 2147483646 h 280"/>
                <a:gd name="T82" fmla="*/ 2147483646 w 242"/>
                <a:gd name="T83" fmla="*/ 2147483646 h 280"/>
                <a:gd name="T84" fmla="*/ 2147483646 w 242"/>
                <a:gd name="T85" fmla="*/ 2147483646 h 280"/>
                <a:gd name="T86" fmla="*/ 2147483646 w 242"/>
                <a:gd name="T87" fmla="*/ 2147483646 h 280"/>
                <a:gd name="T88" fmla="*/ 2147483646 w 242"/>
                <a:gd name="T89" fmla="*/ 2147483646 h 280"/>
                <a:gd name="T90" fmla="*/ 2147483646 w 242"/>
                <a:gd name="T91" fmla="*/ 2147483646 h 28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2" h="280">
                  <a:moveTo>
                    <a:pt x="148" y="4"/>
                  </a:moveTo>
                  <a:lnTo>
                    <a:pt x="148" y="4"/>
                  </a:lnTo>
                  <a:lnTo>
                    <a:pt x="136" y="8"/>
                  </a:lnTo>
                  <a:lnTo>
                    <a:pt x="126" y="12"/>
                  </a:lnTo>
                  <a:lnTo>
                    <a:pt x="116" y="10"/>
                  </a:lnTo>
                  <a:lnTo>
                    <a:pt x="102" y="6"/>
                  </a:lnTo>
                  <a:lnTo>
                    <a:pt x="84" y="4"/>
                  </a:lnTo>
                  <a:lnTo>
                    <a:pt x="78" y="6"/>
                  </a:lnTo>
                  <a:lnTo>
                    <a:pt x="74" y="12"/>
                  </a:lnTo>
                  <a:lnTo>
                    <a:pt x="62" y="28"/>
                  </a:lnTo>
                  <a:lnTo>
                    <a:pt x="74" y="52"/>
                  </a:lnTo>
                  <a:lnTo>
                    <a:pt x="54" y="64"/>
                  </a:lnTo>
                  <a:lnTo>
                    <a:pt x="38" y="60"/>
                  </a:lnTo>
                  <a:lnTo>
                    <a:pt x="44" y="74"/>
                  </a:lnTo>
                  <a:lnTo>
                    <a:pt x="44" y="78"/>
                  </a:lnTo>
                  <a:lnTo>
                    <a:pt x="44" y="82"/>
                  </a:lnTo>
                  <a:lnTo>
                    <a:pt x="42" y="88"/>
                  </a:lnTo>
                  <a:lnTo>
                    <a:pt x="36" y="100"/>
                  </a:lnTo>
                  <a:lnTo>
                    <a:pt x="32" y="106"/>
                  </a:lnTo>
                  <a:lnTo>
                    <a:pt x="4" y="132"/>
                  </a:lnTo>
                  <a:lnTo>
                    <a:pt x="10" y="136"/>
                  </a:lnTo>
                  <a:lnTo>
                    <a:pt x="6" y="140"/>
                  </a:lnTo>
                  <a:lnTo>
                    <a:pt x="2" y="144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0" y="156"/>
                  </a:lnTo>
                  <a:lnTo>
                    <a:pt x="20" y="186"/>
                  </a:lnTo>
                  <a:lnTo>
                    <a:pt x="30" y="202"/>
                  </a:lnTo>
                  <a:lnTo>
                    <a:pt x="30" y="204"/>
                  </a:lnTo>
                  <a:lnTo>
                    <a:pt x="30" y="206"/>
                  </a:lnTo>
                  <a:lnTo>
                    <a:pt x="30" y="208"/>
                  </a:lnTo>
                  <a:lnTo>
                    <a:pt x="28" y="210"/>
                  </a:lnTo>
                  <a:lnTo>
                    <a:pt x="34" y="210"/>
                  </a:lnTo>
                  <a:lnTo>
                    <a:pt x="40" y="214"/>
                  </a:lnTo>
                  <a:lnTo>
                    <a:pt x="44" y="218"/>
                  </a:lnTo>
                  <a:lnTo>
                    <a:pt x="48" y="224"/>
                  </a:lnTo>
                  <a:lnTo>
                    <a:pt x="50" y="234"/>
                  </a:lnTo>
                  <a:lnTo>
                    <a:pt x="52" y="246"/>
                  </a:lnTo>
                  <a:lnTo>
                    <a:pt x="56" y="262"/>
                  </a:lnTo>
                  <a:lnTo>
                    <a:pt x="58" y="266"/>
                  </a:lnTo>
                  <a:lnTo>
                    <a:pt x="64" y="270"/>
                  </a:lnTo>
                  <a:lnTo>
                    <a:pt x="68" y="272"/>
                  </a:lnTo>
                  <a:lnTo>
                    <a:pt x="74" y="272"/>
                  </a:lnTo>
                  <a:lnTo>
                    <a:pt x="80" y="270"/>
                  </a:lnTo>
                  <a:lnTo>
                    <a:pt x="84" y="268"/>
                  </a:lnTo>
                  <a:lnTo>
                    <a:pt x="90" y="264"/>
                  </a:lnTo>
                  <a:lnTo>
                    <a:pt x="90" y="260"/>
                  </a:lnTo>
                  <a:lnTo>
                    <a:pt x="90" y="258"/>
                  </a:lnTo>
                  <a:lnTo>
                    <a:pt x="104" y="248"/>
                  </a:lnTo>
                  <a:lnTo>
                    <a:pt x="104" y="250"/>
                  </a:lnTo>
                  <a:lnTo>
                    <a:pt x="116" y="268"/>
                  </a:lnTo>
                  <a:lnTo>
                    <a:pt x="122" y="270"/>
                  </a:lnTo>
                  <a:lnTo>
                    <a:pt x="130" y="272"/>
                  </a:lnTo>
                  <a:lnTo>
                    <a:pt x="134" y="272"/>
                  </a:lnTo>
                  <a:lnTo>
                    <a:pt x="130" y="262"/>
                  </a:lnTo>
                  <a:lnTo>
                    <a:pt x="146" y="268"/>
                  </a:lnTo>
                  <a:lnTo>
                    <a:pt x="150" y="268"/>
                  </a:lnTo>
                  <a:lnTo>
                    <a:pt x="152" y="270"/>
                  </a:lnTo>
                  <a:lnTo>
                    <a:pt x="166" y="280"/>
                  </a:lnTo>
                  <a:lnTo>
                    <a:pt x="170" y="274"/>
                  </a:lnTo>
                  <a:lnTo>
                    <a:pt x="168" y="248"/>
                  </a:lnTo>
                  <a:lnTo>
                    <a:pt x="170" y="246"/>
                  </a:lnTo>
                  <a:lnTo>
                    <a:pt x="180" y="234"/>
                  </a:lnTo>
                  <a:lnTo>
                    <a:pt x="180" y="232"/>
                  </a:lnTo>
                  <a:lnTo>
                    <a:pt x="176" y="226"/>
                  </a:lnTo>
                  <a:lnTo>
                    <a:pt x="172" y="224"/>
                  </a:lnTo>
                  <a:lnTo>
                    <a:pt x="174" y="222"/>
                  </a:lnTo>
                  <a:lnTo>
                    <a:pt x="176" y="220"/>
                  </a:lnTo>
                  <a:lnTo>
                    <a:pt x="178" y="220"/>
                  </a:lnTo>
                  <a:lnTo>
                    <a:pt x="198" y="186"/>
                  </a:lnTo>
                  <a:lnTo>
                    <a:pt x="200" y="188"/>
                  </a:lnTo>
                  <a:lnTo>
                    <a:pt x="204" y="188"/>
                  </a:lnTo>
                  <a:lnTo>
                    <a:pt x="204" y="190"/>
                  </a:lnTo>
                  <a:lnTo>
                    <a:pt x="204" y="204"/>
                  </a:lnTo>
                  <a:lnTo>
                    <a:pt x="228" y="184"/>
                  </a:lnTo>
                  <a:lnTo>
                    <a:pt x="226" y="172"/>
                  </a:lnTo>
                  <a:lnTo>
                    <a:pt x="222" y="172"/>
                  </a:lnTo>
                  <a:lnTo>
                    <a:pt x="214" y="174"/>
                  </a:lnTo>
                  <a:lnTo>
                    <a:pt x="228" y="136"/>
                  </a:lnTo>
                  <a:lnTo>
                    <a:pt x="216" y="136"/>
                  </a:lnTo>
                  <a:lnTo>
                    <a:pt x="214" y="136"/>
                  </a:lnTo>
                  <a:lnTo>
                    <a:pt x="214" y="134"/>
                  </a:lnTo>
                  <a:lnTo>
                    <a:pt x="210" y="128"/>
                  </a:lnTo>
                  <a:lnTo>
                    <a:pt x="208" y="122"/>
                  </a:lnTo>
                  <a:lnTo>
                    <a:pt x="210" y="116"/>
                  </a:lnTo>
                  <a:lnTo>
                    <a:pt x="230" y="116"/>
                  </a:lnTo>
                  <a:lnTo>
                    <a:pt x="242" y="116"/>
                  </a:lnTo>
                  <a:lnTo>
                    <a:pt x="240" y="106"/>
                  </a:lnTo>
                  <a:lnTo>
                    <a:pt x="232" y="92"/>
                  </a:lnTo>
                  <a:lnTo>
                    <a:pt x="216" y="86"/>
                  </a:lnTo>
                  <a:lnTo>
                    <a:pt x="232" y="70"/>
                  </a:lnTo>
                  <a:lnTo>
                    <a:pt x="232" y="66"/>
                  </a:lnTo>
                  <a:lnTo>
                    <a:pt x="224" y="68"/>
                  </a:lnTo>
                  <a:lnTo>
                    <a:pt x="220" y="68"/>
                  </a:lnTo>
                  <a:lnTo>
                    <a:pt x="220" y="66"/>
                  </a:lnTo>
                  <a:lnTo>
                    <a:pt x="220" y="64"/>
                  </a:lnTo>
                  <a:lnTo>
                    <a:pt x="218" y="58"/>
                  </a:lnTo>
                  <a:lnTo>
                    <a:pt x="214" y="54"/>
                  </a:lnTo>
                  <a:lnTo>
                    <a:pt x="210" y="50"/>
                  </a:lnTo>
                  <a:lnTo>
                    <a:pt x="204" y="48"/>
                  </a:lnTo>
                  <a:lnTo>
                    <a:pt x="172" y="48"/>
                  </a:lnTo>
                  <a:lnTo>
                    <a:pt x="160" y="64"/>
                  </a:lnTo>
                  <a:lnTo>
                    <a:pt x="156" y="64"/>
                  </a:lnTo>
                  <a:lnTo>
                    <a:pt x="104" y="48"/>
                  </a:lnTo>
                  <a:lnTo>
                    <a:pt x="154" y="36"/>
                  </a:lnTo>
                  <a:lnTo>
                    <a:pt x="158" y="34"/>
                  </a:lnTo>
                  <a:lnTo>
                    <a:pt x="162" y="30"/>
                  </a:lnTo>
                  <a:lnTo>
                    <a:pt x="178" y="12"/>
                  </a:lnTo>
                  <a:lnTo>
                    <a:pt x="162" y="0"/>
                  </a:lnTo>
                  <a:lnTo>
                    <a:pt x="148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安徽"/>
            <p:cNvSpPr>
              <a:spLocks/>
            </p:cNvSpPr>
            <p:nvPr/>
          </p:nvSpPr>
          <p:spPr bwMode="auto">
            <a:xfrm>
              <a:off x="5999163" y="3600450"/>
              <a:ext cx="558800" cy="684213"/>
            </a:xfrm>
            <a:custGeom>
              <a:avLst/>
              <a:gdLst>
                <a:gd name="T0" fmla="*/ 2147483646 w 306"/>
                <a:gd name="T1" fmla="*/ 2147483646 h 374"/>
                <a:gd name="T2" fmla="*/ 2147483646 w 306"/>
                <a:gd name="T3" fmla="*/ 2147483646 h 374"/>
                <a:gd name="T4" fmla="*/ 2147483646 w 306"/>
                <a:gd name="T5" fmla="*/ 2147483646 h 374"/>
                <a:gd name="T6" fmla="*/ 2147483646 w 306"/>
                <a:gd name="T7" fmla="*/ 2147483646 h 374"/>
                <a:gd name="T8" fmla="*/ 2147483646 w 306"/>
                <a:gd name="T9" fmla="*/ 2147483646 h 374"/>
                <a:gd name="T10" fmla="*/ 2147483646 w 306"/>
                <a:gd name="T11" fmla="*/ 2147483646 h 374"/>
                <a:gd name="T12" fmla="*/ 2147483646 w 306"/>
                <a:gd name="T13" fmla="*/ 2147483646 h 374"/>
                <a:gd name="T14" fmla="*/ 2147483646 w 306"/>
                <a:gd name="T15" fmla="*/ 2147483646 h 374"/>
                <a:gd name="T16" fmla="*/ 2147483646 w 306"/>
                <a:gd name="T17" fmla="*/ 2147483646 h 374"/>
                <a:gd name="T18" fmla="*/ 2147483646 w 306"/>
                <a:gd name="T19" fmla="*/ 2147483646 h 374"/>
                <a:gd name="T20" fmla="*/ 2147483646 w 306"/>
                <a:gd name="T21" fmla="*/ 2147483646 h 374"/>
                <a:gd name="T22" fmla="*/ 2147483646 w 306"/>
                <a:gd name="T23" fmla="*/ 2147483646 h 374"/>
                <a:gd name="T24" fmla="*/ 2147483646 w 306"/>
                <a:gd name="T25" fmla="*/ 2147483646 h 374"/>
                <a:gd name="T26" fmla="*/ 2147483646 w 306"/>
                <a:gd name="T27" fmla="*/ 2147483646 h 374"/>
                <a:gd name="T28" fmla="*/ 2147483646 w 306"/>
                <a:gd name="T29" fmla="*/ 2147483646 h 374"/>
                <a:gd name="T30" fmla="*/ 2147483646 w 306"/>
                <a:gd name="T31" fmla="*/ 2147483646 h 374"/>
                <a:gd name="T32" fmla="*/ 2147483646 w 306"/>
                <a:gd name="T33" fmla="*/ 2147483646 h 374"/>
                <a:gd name="T34" fmla="*/ 2147483646 w 306"/>
                <a:gd name="T35" fmla="*/ 2147483646 h 374"/>
                <a:gd name="T36" fmla="*/ 2147483646 w 306"/>
                <a:gd name="T37" fmla="*/ 2147483646 h 374"/>
                <a:gd name="T38" fmla="*/ 2147483646 w 306"/>
                <a:gd name="T39" fmla="*/ 2147483646 h 374"/>
                <a:gd name="T40" fmla="*/ 2147483646 w 306"/>
                <a:gd name="T41" fmla="*/ 2147483646 h 374"/>
                <a:gd name="T42" fmla="*/ 2147483646 w 306"/>
                <a:gd name="T43" fmla="*/ 2147483646 h 374"/>
                <a:gd name="T44" fmla="*/ 2147483646 w 306"/>
                <a:gd name="T45" fmla="*/ 2147483646 h 374"/>
                <a:gd name="T46" fmla="*/ 2147483646 w 306"/>
                <a:gd name="T47" fmla="*/ 2147483646 h 374"/>
                <a:gd name="T48" fmla="*/ 2147483646 w 306"/>
                <a:gd name="T49" fmla="*/ 2147483646 h 374"/>
                <a:gd name="T50" fmla="*/ 2147483646 w 306"/>
                <a:gd name="T51" fmla="*/ 2147483646 h 374"/>
                <a:gd name="T52" fmla="*/ 2147483646 w 306"/>
                <a:gd name="T53" fmla="*/ 2147483646 h 374"/>
                <a:gd name="T54" fmla="*/ 2147483646 w 306"/>
                <a:gd name="T55" fmla="*/ 2147483646 h 374"/>
                <a:gd name="T56" fmla="*/ 2147483646 w 306"/>
                <a:gd name="T57" fmla="*/ 2147483646 h 374"/>
                <a:gd name="T58" fmla="*/ 2147483646 w 306"/>
                <a:gd name="T59" fmla="*/ 2147483646 h 374"/>
                <a:gd name="T60" fmla="*/ 2147483646 w 306"/>
                <a:gd name="T61" fmla="*/ 2147483646 h 374"/>
                <a:gd name="T62" fmla="*/ 2147483646 w 306"/>
                <a:gd name="T63" fmla="*/ 2147483646 h 374"/>
                <a:gd name="T64" fmla="*/ 2147483646 w 306"/>
                <a:gd name="T65" fmla="*/ 2147483646 h 374"/>
                <a:gd name="T66" fmla="*/ 2147483646 w 306"/>
                <a:gd name="T67" fmla="*/ 2147483646 h 374"/>
                <a:gd name="T68" fmla="*/ 2147483646 w 306"/>
                <a:gd name="T69" fmla="*/ 2147483646 h 374"/>
                <a:gd name="T70" fmla="*/ 2147483646 w 306"/>
                <a:gd name="T71" fmla="*/ 2147483646 h 374"/>
                <a:gd name="T72" fmla="*/ 2147483646 w 306"/>
                <a:gd name="T73" fmla="*/ 2147483646 h 374"/>
                <a:gd name="T74" fmla="*/ 2147483646 w 306"/>
                <a:gd name="T75" fmla="*/ 2147483646 h 374"/>
                <a:gd name="T76" fmla="*/ 2147483646 w 306"/>
                <a:gd name="T77" fmla="*/ 2147483646 h 374"/>
                <a:gd name="T78" fmla="*/ 2147483646 w 306"/>
                <a:gd name="T79" fmla="*/ 2147483646 h 374"/>
                <a:gd name="T80" fmla="*/ 2147483646 w 306"/>
                <a:gd name="T81" fmla="*/ 2147483646 h 374"/>
                <a:gd name="T82" fmla="*/ 2147483646 w 306"/>
                <a:gd name="T83" fmla="*/ 2147483646 h 374"/>
                <a:gd name="T84" fmla="*/ 2147483646 w 306"/>
                <a:gd name="T85" fmla="*/ 2147483646 h 374"/>
                <a:gd name="T86" fmla="*/ 2147483646 w 306"/>
                <a:gd name="T87" fmla="*/ 2147483646 h 374"/>
                <a:gd name="T88" fmla="*/ 2147483646 w 306"/>
                <a:gd name="T89" fmla="*/ 2147483646 h 374"/>
                <a:gd name="T90" fmla="*/ 2147483646 w 306"/>
                <a:gd name="T91" fmla="*/ 2147483646 h 374"/>
                <a:gd name="T92" fmla="*/ 2147483646 w 306"/>
                <a:gd name="T93" fmla="*/ 2147483646 h 374"/>
                <a:gd name="T94" fmla="*/ 2147483646 w 306"/>
                <a:gd name="T95" fmla="*/ 2147483646 h 374"/>
                <a:gd name="T96" fmla="*/ 2147483646 w 306"/>
                <a:gd name="T97" fmla="*/ 2147483646 h 374"/>
                <a:gd name="T98" fmla="*/ 2147483646 w 306"/>
                <a:gd name="T99" fmla="*/ 2147483646 h 374"/>
                <a:gd name="T100" fmla="*/ 2147483646 w 306"/>
                <a:gd name="T101" fmla="*/ 2147483646 h 374"/>
                <a:gd name="T102" fmla="*/ 2147483646 w 306"/>
                <a:gd name="T103" fmla="*/ 2147483646 h 374"/>
                <a:gd name="T104" fmla="*/ 2147483646 w 306"/>
                <a:gd name="T105" fmla="*/ 2147483646 h 374"/>
                <a:gd name="T106" fmla="*/ 2147483646 w 306"/>
                <a:gd name="T107" fmla="*/ 2147483646 h 374"/>
                <a:gd name="T108" fmla="*/ 2147483646 w 306"/>
                <a:gd name="T109" fmla="*/ 2147483646 h 374"/>
                <a:gd name="T110" fmla="*/ 2147483646 w 306"/>
                <a:gd name="T111" fmla="*/ 2147483646 h 374"/>
                <a:gd name="T112" fmla="*/ 2147483646 w 306"/>
                <a:gd name="T113" fmla="*/ 2147483646 h 374"/>
                <a:gd name="T114" fmla="*/ 2147483646 w 306"/>
                <a:gd name="T115" fmla="*/ 2147483646 h 37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06" h="374">
                  <a:moveTo>
                    <a:pt x="192" y="106"/>
                  </a:moveTo>
                  <a:lnTo>
                    <a:pt x="192" y="106"/>
                  </a:lnTo>
                  <a:lnTo>
                    <a:pt x="186" y="86"/>
                  </a:lnTo>
                  <a:lnTo>
                    <a:pt x="180" y="70"/>
                  </a:lnTo>
                  <a:lnTo>
                    <a:pt x="174" y="60"/>
                  </a:lnTo>
                  <a:lnTo>
                    <a:pt x="170" y="56"/>
                  </a:lnTo>
                  <a:lnTo>
                    <a:pt x="142" y="46"/>
                  </a:lnTo>
                  <a:lnTo>
                    <a:pt x="122" y="40"/>
                  </a:lnTo>
                  <a:lnTo>
                    <a:pt x="110" y="34"/>
                  </a:lnTo>
                  <a:lnTo>
                    <a:pt x="104" y="30"/>
                  </a:lnTo>
                  <a:lnTo>
                    <a:pt x="96" y="22"/>
                  </a:lnTo>
                  <a:lnTo>
                    <a:pt x="80" y="0"/>
                  </a:lnTo>
                  <a:lnTo>
                    <a:pt x="74" y="0"/>
                  </a:lnTo>
                  <a:lnTo>
                    <a:pt x="76" y="2"/>
                  </a:lnTo>
                  <a:lnTo>
                    <a:pt x="82" y="14"/>
                  </a:lnTo>
                  <a:lnTo>
                    <a:pt x="96" y="34"/>
                  </a:lnTo>
                  <a:lnTo>
                    <a:pt x="98" y="36"/>
                  </a:lnTo>
                  <a:lnTo>
                    <a:pt x="98" y="38"/>
                  </a:lnTo>
                  <a:lnTo>
                    <a:pt x="86" y="60"/>
                  </a:lnTo>
                  <a:lnTo>
                    <a:pt x="78" y="70"/>
                  </a:lnTo>
                  <a:lnTo>
                    <a:pt x="74" y="72"/>
                  </a:lnTo>
                  <a:lnTo>
                    <a:pt x="72" y="72"/>
                  </a:lnTo>
                  <a:lnTo>
                    <a:pt x="64" y="66"/>
                  </a:lnTo>
                  <a:lnTo>
                    <a:pt x="52" y="50"/>
                  </a:lnTo>
                  <a:lnTo>
                    <a:pt x="38" y="46"/>
                  </a:lnTo>
                  <a:lnTo>
                    <a:pt x="40" y="54"/>
                  </a:lnTo>
                  <a:lnTo>
                    <a:pt x="46" y="70"/>
                  </a:lnTo>
                  <a:lnTo>
                    <a:pt x="46" y="72"/>
                  </a:lnTo>
                  <a:lnTo>
                    <a:pt x="46" y="74"/>
                  </a:lnTo>
                  <a:lnTo>
                    <a:pt x="44" y="82"/>
                  </a:lnTo>
                  <a:lnTo>
                    <a:pt x="28" y="88"/>
                  </a:lnTo>
                  <a:lnTo>
                    <a:pt x="24" y="90"/>
                  </a:lnTo>
                  <a:lnTo>
                    <a:pt x="22" y="94"/>
                  </a:lnTo>
                  <a:lnTo>
                    <a:pt x="22" y="102"/>
                  </a:lnTo>
                  <a:lnTo>
                    <a:pt x="24" y="116"/>
                  </a:lnTo>
                  <a:lnTo>
                    <a:pt x="20" y="124"/>
                  </a:lnTo>
                  <a:lnTo>
                    <a:pt x="18" y="126"/>
                  </a:lnTo>
                  <a:lnTo>
                    <a:pt x="16" y="126"/>
                  </a:lnTo>
                  <a:lnTo>
                    <a:pt x="0" y="122"/>
                  </a:lnTo>
                  <a:lnTo>
                    <a:pt x="2" y="126"/>
                  </a:lnTo>
                  <a:lnTo>
                    <a:pt x="8" y="130"/>
                  </a:lnTo>
                  <a:lnTo>
                    <a:pt x="18" y="144"/>
                  </a:lnTo>
                  <a:lnTo>
                    <a:pt x="28" y="160"/>
                  </a:lnTo>
                  <a:lnTo>
                    <a:pt x="28" y="162"/>
                  </a:lnTo>
                  <a:lnTo>
                    <a:pt x="36" y="162"/>
                  </a:lnTo>
                  <a:lnTo>
                    <a:pt x="42" y="160"/>
                  </a:lnTo>
                  <a:lnTo>
                    <a:pt x="48" y="162"/>
                  </a:lnTo>
                  <a:lnTo>
                    <a:pt x="54" y="164"/>
                  </a:lnTo>
                  <a:lnTo>
                    <a:pt x="60" y="166"/>
                  </a:lnTo>
                  <a:lnTo>
                    <a:pt x="70" y="178"/>
                  </a:lnTo>
                  <a:lnTo>
                    <a:pt x="68" y="200"/>
                  </a:lnTo>
                  <a:lnTo>
                    <a:pt x="72" y="204"/>
                  </a:lnTo>
                  <a:lnTo>
                    <a:pt x="72" y="210"/>
                  </a:lnTo>
                  <a:lnTo>
                    <a:pt x="68" y="214"/>
                  </a:lnTo>
                  <a:lnTo>
                    <a:pt x="60" y="218"/>
                  </a:lnTo>
                  <a:lnTo>
                    <a:pt x="56" y="218"/>
                  </a:lnTo>
                  <a:lnTo>
                    <a:pt x="54" y="220"/>
                  </a:lnTo>
                  <a:lnTo>
                    <a:pt x="52" y="224"/>
                  </a:lnTo>
                  <a:lnTo>
                    <a:pt x="50" y="230"/>
                  </a:lnTo>
                  <a:lnTo>
                    <a:pt x="44" y="244"/>
                  </a:lnTo>
                  <a:lnTo>
                    <a:pt x="52" y="254"/>
                  </a:lnTo>
                  <a:lnTo>
                    <a:pt x="74" y="258"/>
                  </a:lnTo>
                  <a:lnTo>
                    <a:pt x="76" y="258"/>
                  </a:lnTo>
                  <a:lnTo>
                    <a:pt x="86" y="268"/>
                  </a:lnTo>
                  <a:lnTo>
                    <a:pt x="72" y="288"/>
                  </a:lnTo>
                  <a:lnTo>
                    <a:pt x="102" y="352"/>
                  </a:lnTo>
                  <a:lnTo>
                    <a:pt x="104" y="354"/>
                  </a:lnTo>
                  <a:lnTo>
                    <a:pt x="98" y="358"/>
                  </a:lnTo>
                  <a:lnTo>
                    <a:pt x="100" y="364"/>
                  </a:lnTo>
                  <a:lnTo>
                    <a:pt x="156" y="330"/>
                  </a:lnTo>
                  <a:lnTo>
                    <a:pt x="146" y="346"/>
                  </a:lnTo>
                  <a:lnTo>
                    <a:pt x="138" y="362"/>
                  </a:lnTo>
                  <a:lnTo>
                    <a:pt x="134" y="374"/>
                  </a:lnTo>
                  <a:lnTo>
                    <a:pt x="140" y="372"/>
                  </a:lnTo>
                  <a:lnTo>
                    <a:pt x="146" y="366"/>
                  </a:lnTo>
                  <a:lnTo>
                    <a:pt x="152" y="360"/>
                  </a:lnTo>
                  <a:lnTo>
                    <a:pt x="156" y="350"/>
                  </a:lnTo>
                  <a:lnTo>
                    <a:pt x="158" y="350"/>
                  </a:lnTo>
                  <a:lnTo>
                    <a:pt x="172" y="342"/>
                  </a:lnTo>
                  <a:lnTo>
                    <a:pt x="174" y="340"/>
                  </a:lnTo>
                  <a:lnTo>
                    <a:pt x="196" y="358"/>
                  </a:lnTo>
                  <a:lnTo>
                    <a:pt x="220" y="360"/>
                  </a:lnTo>
                  <a:lnTo>
                    <a:pt x="232" y="368"/>
                  </a:lnTo>
                  <a:lnTo>
                    <a:pt x="260" y="342"/>
                  </a:lnTo>
                  <a:lnTo>
                    <a:pt x="264" y="336"/>
                  </a:lnTo>
                  <a:lnTo>
                    <a:pt x="268" y="326"/>
                  </a:lnTo>
                  <a:lnTo>
                    <a:pt x="272" y="320"/>
                  </a:lnTo>
                  <a:lnTo>
                    <a:pt x="270" y="312"/>
                  </a:lnTo>
                  <a:lnTo>
                    <a:pt x="260" y="296"/>
                  </a:lnTo>
                  <a:lnTo>
                    <a:pt x="254" y="286"/>
                  </a:lnTo>
                  <a:lnTo>
                    <a:pt x="288" y="298"/>
                  </a:lnTo>
                  <a:lnTo>
                    <a:pt x="300" y="292"/>
                  </a:lnTo>
                  <a:lnTo>
                    <a:pt x="288" y="270"/>
                  </a:lnTo>
                  <a:lnTo>
                    <a:pt x="288" y="268"/>
                  </a:lnTo>
                  <a:lnTo>
                    <a:pt x="306" y="246"/>
                  </a:lnTo>
                  <a:lnTo>
                    <a:pt x="298" y="234"/>
                  </a:lnTo>
                  <a:lnTo>
                    <a:pt x="290" y="226"/>
                  </a:lnTo>
                  <a:lnTo>
                    <a:pt x="284" y="222"/>
                  </a:lnTo>
                  <a:lnTo>
                    <a:pt x="282" y="222"/>
                  </a:lnTo>
                  <a:lnTo>
                    <a:pt x="272" y="232"/>
                  </a:lnTo>
                  <a:lnTo>
                    <a:pt x="272" y="230"/>
                  </a:lnTo>
                  <a:lnTo>
                    <a:pt x="270" y="230"/>
                  </a:lnTo>
                  <a:lnTo>
                    <a:pt x="256" y="226"/>
                  </a:lnTo>
                  <a:lnTo>
                    <a:pt x="252" y="214"/>
                  </a:lnTo>
                  <a:lnTo>
                    <a:pt x="244" y="210"/>
                  </a:lnTo>
                  <a:lnTo>
                    <a:pt x="236" y="204"/>
                  </a:lnTo>
                  <a:lnTo>
                    <a:pt x="226" y="198"/>
                  </a:lnTo>
                  <a:lnTo>
                    <a:pt x="218" y="192"/>
                  </a:lnTo>
                  <a:lnTo>
                    <a:pt x="216" y="190"/>
                  </a:lnTo>
                  <a:lnTo>
                    <a:pt x="216" y="186"/>
                  </a:lnTo>
                  <a:lnTo>
                    <a:pt x="214" y="184"/>
                  </a:lnTo>
                  <a:lnTo>
                    <a:pt x="216" y="180"/>
                  </a:lnTo>
                  <a:lnTo>
                    <a:pt x="220" y="170"/>
                  </a:lnTo>
                  <a:lnTo>
                    <a:pt x="230" y="152"/>
                  </a:lnTo>
                  <a:lnTo>
                    <a:pt x="232" y="144"/>
                  </a:lnTo>
                  <a:lnTo>
                    <a:pt x="234" y="138"/>
                  </a:lnTo>
                  <a:lnTo>
                    <a:pt x="234" y="128"/>
                  </a:lnTo>
                  <a:lnTo>
                    <a:pt x="240" y="128"/>
                  </a:lnTo>
                  <a:lnTo>
                    <a:pt x="258" y="130"/>
                  </a:lnTo>
                  <a:lnTo>
                    <a:pt x="260" y="122"/>
                  </a:lnTo>
                  <a:lnTo>
                    <a:pt x="264" y="106"/>
                  </a:lnTo>
                  <a:lnTo>
                    <a:pt x="260" y="104"/>
                  </a:lnTo>
                  <a:lnTo>
                    <a:pt x="242" y="116"/>
                  </a:lnTo>
                  <a:lnTo>
                    <a:pt x="230" y="122"/>
                  </a:lnTo>
                  <a:lnTo>
                    <a:pt x="222" y="122"/>
                  </a:lnTo>
                  <a:lnTo>
                    <a:pt x="214" y="120"/>
                  </a:lnTo>
                  <a:lnTo>
                    <a:pt x="204" y="114"/>
                  </a:lnTo>
                  <a:lnTo>
                    <a:pt x="194" y="108"/>
                  </a:lnTo>
                  <a:lnTo>
                    <a:pt x="194" y="106"/>
                  </a:lnTo>
                  <a:lnTo>
                    <a:pt x="192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天津"/>
            <p:cNvSpPr>
              <a:spLocks/>
            </p:cNvSpPr>
            <p:nvPr/>
          </p:nvSpPr>
          <p:spPr bwMode="auto">
            <a:xfrm>
              <a:off x="6108700" y="2811463"/>
              <a:ext cx="146050" cy="211137"/>
            </a:xfrm>
            <a:custGeom>
              <a:avLst/>
              <a:gdLst>
                <a:gd name="T0" fmla="*/ 2147483646 w 80"/>
                <a:gd name="T1" fmla="*/ 2147483646 h 116"/>
                <a:gd name="T2" fmla="*/ 2147483646 w 80"/>
                <a:gd name="T3" fmla="*/ 0 h 116"/>
                <a:gd name="T4" fmla="*/ 2147483646 w 80"/>
                <a:gd name="T5" fmla="*/ 0 h 116"/>
                <a:gd name="T6" fmla="*/ 2147483646 w 80"/>
                <a:gd name="T7" fmla="*/ 2147483646 h 116"/>
                <a:gd name="T8" fmla="*/ 2147483646 w 80"/>
                <a:gd name="T9" fmla="*/ 2147483646 h 116"/>
                <a:gd name="T10" fmla="*/ 2147483646 w 80"/>
                <a:gd name="T11" fmla="*/ 2147483646 h 116"/>
                <a:gd name="T12" fmla="*/ 2147483646 w 80"/>
                <a:gd name="T13" fmla="*/ 2147483646 h 116"/>
                <a:gd name="T14" fmla="*/ 2147483646 w 80"/>
                <a:gd name="T15" fmla="*/ 2147483646 h 116"/>
                <a:gd name="T16" fmla="*/ 2147483646 w 80"/>
                <a:gd name="T17" fmla="*/ 2147483646 h 116"/>
                <a:gd name="T18" fmla="*/ 2147483646 w 80"/>
                <a:gd name="T19" fmla="*/ 2147483646 h 116"/>
                <a:gd name="T20" fmla="*/ 2147483646 w 80"/>
                <a:gd name="T21" fmla="*/ 2147483646 h 116"/>
                <a:gd name="T22" fmla="*/ 2147483646 w 80"/>
                <a:gd name="T23" fmla="*/ 2147483646 h 116"/>
                <a:gd name="T24" fmla="*/ 2147483646 w 80"/>
                <a:gd name="T25" fmla="*/ 2147483646 h 116"/>
                <a:gd name="T26" fmla="*/ 2147483646 w 80"/>
                <a:gd name="T27" fmla="*/ 2147483646 h 116"/>
                <a:gd name="T28" fmla="*/ 2147483646 w 80"/>
                <a:gd name="T29" fmla="*/ 2147483646 h 116"/>
                <a:gd name="T30" fmla="*/ 2147483646 w 80"/>
                <a:gd name="T31" fmla="*/ 2147483646 h 116"/>
                <a:gd name="T32" fmla="*/ 2147483646 w 80"/>
                <a:gd name="T33" fmla="*/ 2147483646 h 116"/>
                <a:gd name="T34" fmla="*/ 0 w 80"/>
                <a:gd name="T35" fmla="*/ 2147483646 h 116"/>
                <a:gd name="T36" fmla="*/ 0 w 80"/>
                <a:gd name="T37" fmla="*/ 2147483646 h 116"/>
                <a:gd name="T38" fmla="*/ 0 w 80"/>
                <a:gd name="T39" fmla="*/ 2147483646 h 116"/>
                <a:gd name="T40" fmla="*/ 0 w 80"/>
                <a:gd name="T41" fmla="*/ 2147483646 h 116"/>
                <a:gd name="T42" fmla="*/ 2147483646 w 80"/>
                <a:gd name="T43" fmla="*/ 2147483646 h 116"/>
                <a:gd name="T44" fmla="*/ 2147483646 w 80"/>
                <a:gd name="T45" fmla="*/ 2147483646 h 116"/>
                <a:gd name="T46" fmla="*/ 2147483646 w 80"/>
                <a:gd name="T47" fmla="*/ 2147483646 h 116"/>
                <a:gd name="T48" fmla="*/ 2147483646 w 80"/>
                <a:gd name="T49" fmla="*/ 2147483646 h 116"/>
                <a:gd name="T50" fmla="*/ 2147483646 w 80"/>
                <a:gd name="T51" fmla="*/ 2147483646 h 116"/>
                <a:gd name="T52" fmla="*/ 2147483646 w 80"/>
                <a:gd name="T53" fmla="*/ 2147483646 h 116"/>
                <a:gd name="T54" fmla="*/ 2147483646 w 80"/>
                <a:gd name="T55" fmla="*/ 2147483646 h 116"/>
                <a:gd name="T56" fmla="*/ 2147483646 w 80"/>
                <a:gd name="T57" fmla="*/ 2147483646 h 116"/>
                <a:gd name="T58" fmla="*/ 2147483646 w 80"/>
                <a:gd name="T59" fmla="*/ 2147483646 h 116"/>
                <a:gd name="T60" fmla="*/ 2147483646 w 80"/>
                <a:gd name="T61" fmla="*/ 2147483646 h 116"/>
                <a:gd name="T62" fmla="*/ 2147483646 w 80"/>
                <a:gd name="T63" fmla="*/ 2147483646 h 116"/>
                <a:gd name="T64" fmla="*/ 2147483646 w 80"/>
                <a:gd name="T65" fmla="*/ 2147483646 h 116"/>
                <a:gd name="T66" fmla="*/ 2147483646 w 80"/>
                <a:gd name="T67" fmla="*/ 2147483646 h 116"/>
                <a:gd name="T68" fmla="*/ 2147483646 w 80"/>
                <a:gd name="T69" fmla="*/ 2147483646 h 116"/>
                <a:gd name="T70" fmla="*/ 2147483646 w 80"/>
                <a:gd name="T71" fmla="*/ 2147483646 h 116"/>
                <a:gd name="T72" fmla="*/ 2147483646 w 80"/>
                <a:gd name="T73" fmla="*/ 2147483646 h 116"/>
                <a:gd name="T74" fmla="*/ 2147483646 w 80"/>
                <a:gd name="T75" fmla="*/ 2147483646 h 116"/>
                <a:gd name="T76" fmla="*/ 2147483646 w 80"/>
                <a:gd name="T77" fmla="*/ 2147483646 h 116"/>
                <a:gd name="T78" fmla="*/ 2147483646 w 80"/>
                <a:gd name="T79" fmla="*/ 2147483646 h 116"/>
                <a:gd name="T80" fmla="*/ 2147483646 w 80"/>
                <a:gd name="T81" fmla="*/ 2147483646 h 116"/>
                <a:gd name="T82" fmla="*/ 2147483646 w 80"/>
                <a:gd name="T83" fmla="*/ 2147483646 h 116"/>
                <a:gd name="T84" fmla="*/ 2147483646 w 80"/>
                <a:gd name="T85" fmla="*/ 2147483646 h 116"/>
                <a:gd name="T86" fmla="*/ 2147483646 w 80"/>
                <a:gd name="T87" fmla="*/ 2147483646 h 116"/>
                <a:gd name="T88" fmla="*/ 2147483646 w 80"/>
                <a:gd name="T89" fmla="*/ 2147483646 h 116"/>
                <a:gd name="T90" fmla="*/ 2147483646 w 80"/>
                <a:gd name="T91" fmla="*/ 2147483646 h 116"/>
                <a:gd name="T92" fmla="*/ 2147483646 w 80"/>
                <a:gd name="T93" fmla="*/ 2147483646 h 116"/>
                <a:gd name="T94" fmla="*/ 2147483646 w 80"/>
                <a:gd name="T95" fmla="*/ 2147483646 h 11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80" h="116">
                  <a:moveTo>
                    <a:pt x="46" y="2"/>
                  </a:moveTo>
                  <a:lnTo>
                    <a:pt x="44" y="0"/>
                  </a:lnTo>
                  <a:lnTo>
                    <a:pt x="40" y="2"/>
                  </a:lnTo>
                  <a:lnTo>
                    <a:pt x="38" y="4"/>
                  </a:lnTo>
                  <a:lnTo>
                    <a:pt x="32" y="14"/>
                  </a:lnTo>
                  <a:lnTo>
                    <a:pt x="28" y="12"/>
                  </a:lnTo>
                  <a:lnTo>
                    <a:pt x="28" y="14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10" y="26"/>
                  </a:lnTo>
                  <a:lnTo>
                    <a:pt x="8" y="32"/>
                  </a:lnTo>
                  <a:lnTo>
                    <a:pt x="8" y="44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0" y="60"/>
                  </a:lnTo>
                  <a:lnTo>
                    <a:pt x="0" y="66"/>
                  </a:lnTo>
                  <a:lnTo>
                    <a:pt x="0" y="78"/>
                  </a:lnTo>
                  <a:lnTo>
                    <a:pt x="4" y="102"/>
                  </a:lnTo>
                  <a:lnTo>
                    <a:pt x="8" y="106"/>
                  </a:lnTo>
                  <a:lnTo>
                    <a:pt x="18" y="112"/>
                  </a:lnTo>
                  <a:lnTo>
                    <a:pt x="36" y="116"/>
                  </a:lnTo>
                  <a:lnTo>
                    <a:pt x="44" y="114"/>
                  </a:lnTo>
                  <a:lnTo>
                    <a:pt x="54" y="110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2" y="90"/>
                  </a:lnTo>
                  <a:lnTo>
                    <a:pt x="60" y="74"/>
                  </a:lnTo>
                  <a:lnTo>
                    <a:pt x="76" y="74"/>
                  </a:lnTo>
                  <a:lnTo>
                    <a:pt x="80" y="74"/>
                  </a:lnTo>
                  <a:lnTo>
                    <a:pt x="74" y="64"/>
                  </a:lnTo>
                  <a:lnTo>
                    <a:pt x="64" y="48"/>
                  </a:lnTo>
                  <a:lnTo>
                    <a:pt x="58" y="40"/>
                  </a:lnTo>
                  <a:lnTo>
                    <a:pt x="54" y="30"/>
                  </a:lnTo>
                  <a:lnTo>
                    <a:pt x="52" y="18"/>
                  </a:lnTo>
                  <a:lnTo>
                    <a:pt x="48" y="8"/>
                  </a:lnTo>
                  <a:lnTo>
                    <a:pt x="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北京"/>
            <p:cNvSpPr>
              <a:spLocks/>
            </p:cNvSpPr>
            <p:nvPr/>
          </p:nvSpPr>
          <p:spPr bwMode="auto">
            <a:xfrm>
              <a:off x="5962650" y="2716213"/>
              <a:ext cx="193675" cy="207962"/>
            </a:xfrm>
            <a:custGeom>
              <a:avLst/>
              <a:gdLst>
                <a:gd name="T0" fmla="*/ 2147483646 w 106"/>
                <a:gd name="T1" fmla="*/ 2147483646 h 114"/>
                <a:gd name="T2" fmla="*/ 2147483646 w 106"/>
                <a:gd name="T3" fmla="*/ 2147483646 h 114"/>
                <a:gd name="T4" fmla="*/ 2147483646 w 106"/>
                <a:gd name="T5" fmla="*/ 2147483646 h 114"/>
                <a:gd name="T6" fmla="*/ 2147483646 w 106"/>
                <a:gd name="T7" fmla="*/ 2147483646 h 114"/>
                <a:gd name="T8" fmla="*/ 2147483646 w 106"/>
                <a:gd name="T9" fmla="*/ 2147483646 h 114"/>
                <a:gd name="T10" fmla="*/ 2147483646 w 106"/>
                <a:gd name="T11" fmla="*/ 2147483646 h 114"/>
                <a:gd name="T12" fmla="*/ 2147483646 w 106"/>
                <a:gd name="T13" fmla="*/ 2147483646 h 114"/>
                <a:gd name="T14" fmla="*/ 2147483646 w 106"/>
                <a:gd name="T15" fmla="*/ 2147483646 h 114"/>
                <a:gd name="T16" fmla="*/ 2147483646 w 106"/>
                <a:gd name="T17" fmla="*/ 2147483646 h 114"/>
                <a:gd name="T18" fmla="*/ 0 w 106"/>
                <a:gd name="T19" fmla="*/ 2147483646 h 114"/>
                <a:gd name="T20" fmla="*/ 2147483646 w 106"/>
                <a:gd name="T21" fmla="*/ 2147483646 h 114"/>
                <a:gd name="T22" fmla="*/ 2147483646 w 106"/>
                <a:gd name="T23" fmla="*/ 2147483646 h 114"/>
                <a:gd name="T24" fmla="*/ 2147483646 w 106"/>
                <a:gd name="T25" fmla="*/ 2147483646 h 114"/>
                <a:gd name="T26" fmla="*/ 2147483646 w 106"/>
                <a:gd name="T27" fmla="*/ 2147483646 h 114"/>
                <a:gd name="T28" fmla="*/ 2147483646 w 106"/>
                <a:gd name="T29" fmla="*/ 2147483646 h 114"/>
                <a:gd name="T30" fmla="*/ 2147483646 w 106"/>
                <a:gd name="T31" fmla="*/ 2147483646 h 114"/>
                <a:gd name="T32" fmla="*/ 2147483646 w 106"/>
                <a:gd name="T33" fmla="*/ 2147483646 h 114"/>
                <a:gd name="T34" fmla="*/ 2147483646 w 106"/>
                <a:gd name="T35" fmla="*/ 2147483646 h 114"/>
                <a:gd name="T36" fmla="*/ 2147483646 w 106"/>
                <a:gd name="T37" fmla="*/ 2147483646 h 114"/>
                <a:gd name="T38" fmla="*/ 2147483646 w 106"/>
                <a:gd name="T39" fmla="*/ 2147483646 h 114"/>
                <a:gd name="T40" fmla="*/ 2147483646 w 106"/>
                <a:gd name="T41" fmla="*/ 2147483646 h 114"/>
                <a:gd name="T42" fmla="*/ 2147483646 w 106"/>
                <a:gd name="T43" fmla="*/ 2147483646 h 114"/>
                <a:gd name="T44" fmla="*/ 2147483646 w 106"/>
                <a:gd name="T45" fmla="*/ 2147483646 h 114"/>
                <a:gd name="T46" fmla="*/ 2147483646 w 106"/>
                <a:gd name="T47" fmla="*/ 2147483646 h 114"/>
                <a:gd name="T48" fmla="*/ 2147483646 w 106"/>
                <a:gd name="T49" fmla="*/ 2147483646 h 114"/>
                <a:gd name="T50" fmla="*/ 2147483646 w 106"/>
                <a:gd name="T51" fmla="*/ 2147483646 h 114"/>
                <a:gd name="T52" fmla="*/ 2147483646 w 106"/>
                <a:gd name="T53" fmla="*/ 2147483646 h 114"/>
                <a:gd name="T54" fmla="*/ 2147483646 w 106"/>
                <a:gd name="T55" fmla="*/ 2147483646 h 114"/>
                <a:gd name="T56" fmla="*/ 2147483646 w 106"/>
                <a:gd name="T57" fmla="*/ 2147483646 h 114"/>
                <a:gd name="T58" fmla="*/ 2147483646 w 106"/>
                <a:gd name="T59" fmla="*/ 2147483646 h 114"/>
                <a:gd name="T60" fmla="*/ 2147483646 w 106"/>
                <a:gd name="T61" fmla="*/ 2147483646 h 114"/>
                <a:gd name="T62" fmla="*/ 2147483646 w 106"/>
                <a:gd name="T63" fmla="*/ 2147483646 h 11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06" h="114">
                  <a:moveTo>
                    <a:pt x="52" y="24"/>
                  </a:moveTo>
                  <a:lnTo>
                    <a:pt x="52" y="26"/>
                  </a:lnTo>
                  <a:lnTo>
                    <a:pt x="48" y="26"/>
                  </a:lnTo>
                  <a:lnTo>
                    <a:pt x="38" y="24"/>
                  </a:lnTo>
                  <a:lnTo>
                    <a:pt x="38" y="28"/>
                  </a:lnTo>
                  <a:lnTo>
                    <a:pt x="38" y="30"/>
                  </a:lnTo>
                  <a:lnTo>
                    <a:pt x="36" y="30"/>
                  </a:lnTo>
                  <a:lnTo>
                    <a:pt x="18" y="38"/>
                  </a:lnTo>
                  <a:lnTo>
                    <a:pt x="18" y="40"/>
                  </a:lnTo>
                  <a:lnTo>
                    <a:pt x="16" y="44"/>
                  </a:lnTo>
                  <a:lnTo>
                    <a:pt x="18" y="48"/>
                  </a:lnTo>
                  <a:lnTo>
                    <a:pt x="24" y="56"/>
                  </a:lnTo>
                  <a:lnTo>
                    <a:pt x="24" y="58"/>
                  </a:lnTo>
                  <a:lnTo>
                    <a:pt x="24" y="60"/>
                  </a:lnTo>
                  <a:lnTo>
                    <a:pt x="14" y="72"/>
                  </a:lnTo>
                  <a:lnTo>
                    <a:pt x="4" y="82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4" y="96"/>
                  </a:lnTo>
                  <a:lnTo>
                    <a:pt x="14" y="100"/>
                  </a:lnTo>
                  <a:lnTo>
                    <a:pt x="20" y="100"/>
                  </a:lnTo>
                  <a:lnTo>
                    <a:pt x="32" y="102"/>
                  </a:lnTo>
                  <a:lnTo>
                    <a:pt x="36" y="102"/>
                  </a:lnTo>
                  <a:lnTo>
                    <a:pt x="40" y="106"/>
                  </a:lnTo>
                  <a:lnTo>
                    <a:pt x="48" y="110"/>
                  </a:lnTo>
                  <a:lnTo>
                    <a:pt x="56" y="114"/>
                  </a:lnTo>
                  <a:lnTo>
                    <a:pt x="62" y="114"/>
                  </a:lnTo>
                  <a:lnTo>
                    <a:pt x="66" y="112"/>
                  </a:lnTo>
                  <a:lnTo>
                    <a:pt x="72" y="106"/>
                  </a:lnTo>
                  <a:lnTo>
                    <a:pt x="78" y="98"/>
                  </a:lnTo>
                  <a:lnTo>
                    <a:pt x="84" y="84"/>
                  </a:lnTo>
                  <a:lnTo>
                    <a:pt x="80" y="66"/>
                  </a:lnTo>
                  <a:lnTo>
                    <a:pt x="86" y="68"/>
                  </a:lnTo>
                  <a:lnTo>
                    <a:pt x="96" y="68"/>
                  </a:lnTo>
                  <a:lnTo>
                    <a:pt x="100" y="66"/>
                  </a:lnTo>
                  <a:lnTo>
                    <a:pt x="102" y="62"/>
                  </a:lnTo>
                  <a:lnTo>
                    <a:pt x="94" y="38"/>
                  </a:lnTo>
                  <a:lnTo>
                    <a:pt x="96" y="30"/>
                  </a:lnTo>
                  <a:lnTo>
                    <a:pt x="102" y="26"/>
                  </a:lnTo>
                  <a:lnTo>
                    <a:pt x="106" y="22"/>
                  </a:lnTo>
                  <a:lnTo>
                    <a:pt x="104" y="18"/>
                  </a:lnTo>
                  <a:lnTo>
                    <a:pt x="86" y="18"/>
                  </a:lnTo>
                  <a:lnTo>
                    <a:pt x="68" y="6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48" y="2"/>
                  </a:lnTo>
                  <a:lnTo>
                    <a:pt x="44" y="2"/>
                  </a:lnTo>
                  <a:lnTo>
                    <a:pt x="44" y="8"/>
                  </a:lnTo>
                  <a:lnTo>
                    <a:pt x="50" y="10"/>
                  </a:lnTo>
                  <a:lnTo>
                    <a:pt x="54" y="16"/>
                  </a:lnTo>
                  <a:lnTo>
                    <a:pt x="54" y="20"/>
                  </a:lnTo>
                  <a:lnTo>
                    <a:pt x="5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辽宁"/>
            <p:cNvSpPr>
              <a:spLocks/>
            </p:cNvSpPr>
            <p:nvPr/>
          </p:nvSpPr>
          <p:spPr bwMode="auto">
            <a:xfrm>
              <a:off x="6291263" y="2303463"/>
              <a:ext cx="687387" cy="654050"/>
            </a:xfrm>
            <a:custGeom>
              <a:avLst/>
              <a:gdLst>
                <a:gd name="T0" fmla="*/ 2147483646 w 376"/>
                <a:gd name="T1" fmla="*/ 2147483646 h 358"/>
                <a:gd name="T2" fmla="*/ 2147483646 w 376"/>
                <a:gd name="T3" fmla="*/ 2147483646 h 358"/>
                <a:gd name="T4" fmla="*/ 2147483646 w 376"/>
                <a:gd name="T5" fmla="*/ 2147483646 h 358"/>
                <a:gd name="T6" fmla="*/ 2147483646 w 376"/>
                <a:gd name="T7" fmla="*/ 2147483646 h 358"/>
                <a:gd name="T8" fmla="*/ 2147483646 w 376"/>
                <a:gd name="T9" fmla="*/ 2147483646 h 358"/>
                <a:gd name="T10" fmla="*/ 2147483646 w 376"/>
                <a:gd name="T11" fmla="*/ 2147483646 h 358"/>
                <a:gd name="T12" fmla="*/ 2147483646 w 376"/>
                <a:gd name="T13" fmla="*/ 2147483646 h 358"/>
                <a:gd name="T14" fmla="*/ 2147483646 w 376"/>
                <a:gd name="T15" fmla="*/ 2147483646 h 358"/>
                <a:gd name="T16" fmla="*/ 2147483646 w 376"/>
                <a:gd name="T17" fmla="*/ 2147483646 h 358"/>
                <a:gd name="T18" fmla="*/ 2147483646 w 376"/>
                <a:gd name="T19" fmla="*/ 2147483646 h 358"/>
                <a:gd name="T20" fmla="*/ 2147483646 w 376"/>
                <a:gd name="T21" fmla="*/ 2147483646 h 358"/>
                <a:gd name="T22" fmla="*/ 2147483646 w 376"/>
                <a:gd name="T23" fmla="*/ 2147483646 h 358"/>
                <a:gd name="T24" fmla="*/ 2147483646 w 376"/>
                <a:gd name="T25" fmla="*/ 2147483646 h 358"/>
                <a:gd name="T26" fmla="*/ 2147483646 w 376"/>
                <a:gd name="T27" fmla="*/ 2147483646 h 358"/>
                <a:gd name="T28" fmla="*/ 2147483646 w 376"/>
                <a:gd name="T29" fmla="*/ 2147483646 h 358"/>
                <a:gd name="T30" fmla="*/ 2147483646 w 376"/>
                <a:gd name="T31" fmla="*/ 2147483646 h 358"/>
                <a:gd name="T32" fmla="*/ 2147483646 w 376"/>
                <a:gd name="T33" fmla="*/ 2147483646 h 358"/>
                <a:gd name="T34" fmla="*/ 2147483646 w 376"/>
                <a:gd name="T35" fmla="*/ 2147483646 h 358"/>
                <a:gd name="T36" fmla="*/ 2147483646 w 376"/>
                <a:gd name="T37" fmla="*/ 2147483646 h 358"/>
                <a:gd name="T38" fmla="*/ 2147483646 w 376"/>
                <a:gd name="T39" fmla="*/ 2147483646 h 358"/>
                <a:gd name="T40" fmla="*/ 2147483646 w 376"/>
                <a:gd name="T41" fmla="*/ 2147483646 h 358"/>
                <a:gd name="T42" fmla="*/ 2147483646 w 376"/>
                <a:gd name="T43" fmla="*/ 2147483646 h 358"/>
                <a:gd name="T44" fmla="*/ 2147483646 w 376"/>
                <a:gd name="T45" fmla="*/ 2147483646 h 358"/>
                <a:gd name="T46" fmla="*/ 2147483646 w 376"/>
                <a:gd name="T47" fmla="*/ 2147483646 h 358"/>
                <a:gd name="T48" fmla="*/ 2147483646 w 376"/>
                <a:gd name="T49" fmla="*/ 2147483646 h 358"/>
                <a:gd name="T50" fmla="*/ 2147483646 w 376"/>
                <a:gd name="T51" fmla="*/ 2147483646 h 358"/>
                <a:gd name="T52" fmla="*/ 2147483646 w 376"/>
                <a:gd name="T53" fmla="*/ 2147483646 h 358"/>
                <a:gd name="T54" fmla="*/ 2147483646 w 376"/>
                <a:gd name="T55" fmla="*/ 2147483646 h 358"/>
                <a:gd name="T56" fmla="*/ 2147483646 w 376"/>
                <a:gd name="T57" fmla="*/ 2147483646 h 358"/>
                <a:gd name="T58" fmla="*/ 2147483646 w 376"/>
                <a:gd name="T59" fmla="*/ 2147483646 h 358"/>
                <a:gd name="T60" fmla="*/ 2147483646 w 376"/>
                <a:gd name="T61" fmla="*/ 2147483646 h 358"/>
                <a:gd name="T62" fmla="*/ 2147483646 w 376"/>
                <a:gd name="T63" fmla="*/ 2147483646 h 358"/>
                <a:gd name="T64" fmla="*/ 2147483646 w 376"/>
                <a:gd name="T65" fmla="*/ 2147483646 h 358"/>
                <a:gd name="T66" fmla="*/ 2147483646 w 376"/>
                <a:gd name="T67" fmla="*/ 2147483646 h 358"/>
                <a:gd name="T68" fmla="*/ 2147483646 w 376"/>
                <a:gd name="T69" fmla="*/ 2147483646 h 358"/>
                <a:gd name="T70" fmla="*/ 2147483646 w 376"/>
                <a:gd name="T71" fmla="*/ 2147483646 h 358"/>
                <a:gd name="T72" fmla="*/ 2147483646 w 376"/>
                <a:gd name="T73" fmla="*/ 2147483646 h 358"/>
                <a:gd name="T74" fmla="*/ 2147483646 w 376"/>
                <a:gd name="T75" fmla="*/ 2147483646 h 358"/>
                <a:gd name="T76" fmla="*/ 2147483646 w 376"/>
                <a:gd name="T77" fmla="*/ 2147483646 h 358"/>
                <a:gd name="T78" fmla="*/ 2147483646 w 376"/>
                <a:gd name="T79" fmla="*/ 2147483646 h 358"/>
                <a:gd name="T80" fmla="*/ 2147483646 w 376"/>
                <a:gd name="T81" fmla="*/ 2147483646 h 358"/>
                <a:gd name="T82" fmla="*/ 2147483646 w 376"/>
                <a:gd name="T83" fmla="*/ 2147483646 h 358"/>
                <a:gd name="T84" fmla="*/ 2147483646 w 376"/>
                <a:gd name="T85" fmla="*/ 2147483646 h 358"/>
                <a:gd name="T86" fmla="*/ 2147483646 w 376"/>
                <a:gd name="T87" fmla="*/ 2147483646 h 358"/>
                <a:gd name="T88" fmla="*/ 2147483646 w 376"/>
                <a:gd name="T89" fmla="*/ 2147483646 h 358"/>
                <a:gd name="T90" fmla="*/ 2147483646 w 376"/>
                <a:gd name="T91" fmla="*/ 2147483646 h 358"/>
                <a:gd name="T92" fmla="*/ 2147483646 w 376"/>
                <a:gd name="T93" fmla="*/ 2147483646 h 358"/>
                <a:gd name="T94" fmla="*/ 2147483646 w 376"/>
                <a:gd name="T95" fmla="*/ 2147483646 h 358"/>
                <a:gd name="T96" fmla="*/ 2147483646 w 376"/>
                <a:gd name="T97" fmla="*/ 2147483646 h 358"/>
                <a:gd name="T98" fmla="*/ 2147483646 w 376"/>
                <a:gd name="T99" fmla="*/ 2147483646 h 358"/>
                <a:gd name="T100" fmla="*/ 2147483646 w 376"/>
                <a:gd name="T101" fmla="*/ 2147483646 h 358"/>
                <a:gd name="T102" fmla="*/ 2147483646 w 376"/>
                <a:gd name="T103" fmla="*/ 2147483646 h 358"/>
                <a:gd name="T104" fmla="*/ 2147483646 w 376"/>
                <a:gd name="T105" fmla="*/ 0 h 358"/>
                <a:gd name="T106" fmla="*/ 2147483646 w 376"/>
                <a:gd name="T107" fmla="*/ 2147483646 h 358"/>
                <a:gd name="T108" fmla="*/ 2147483646 w 376"/>
                <a:gd name="T109" fmla="*/ 2147483646 h 358"/>
                <a:gd name="T110" fmla="*/ 2147483646 w 376"/>
                <a:gd name="T111" fmla="*/ 2147483646 h 358"/>
                <a:gd name="T112" fmla="*/ 2147483646 w 376"/>
                <a:gd name="T113" fmla="*/ 2147483646 h 35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376" h="358">
                  <a:moveTo>
                    <a:pt x="172" y="46"/>
                  </a:moveTo>
                  <a:lnTo>
                    <a:pt x="162" y="60"/>
                  </a:lnTo>
                  <a:lnTo>
                    <a:pt x="160" y="64"/>
                  </a:lnTo>
                  <a:lnTo>
                    <a:pt x="160" y="74"/>
                  </a:lnTo>
                  <a:lnTo>
                    <a:pt x="160" y="80"/>
                  </a:lnTo>
                  <a:lnTo>
                    <a:pt x="142" y="80"/>
                  </a:lnTo>
                  <a:lnTo>
                    <a:pt x="140" y="80"/>
                  </a:lnTo>
                  <a:lnTo>
                    <a:pt x="128" y="76"/>
                  </a:lnTo>
                  <a:lnTo>
                    <a:pt x="116" y="92"/>
                  </a:lnTo>
                  <a:lnTo>
                    <a:pt x="102" y="100"/>
                  </a:lnTo>
                  <a:lnTo>
                    <a:pt x="92" y="112"/>
                  </a:lnTo>
                  <a:lnTo>
                    <a:pt x="90" y="116"/>
                  </a:lnTo>
                  <a:lnTo>
                    <a:pt x="70" y="138"/>
                  </a:lnTo>
                  <a:lnTo>
                    <a:pt x="70" y="140"/>
                  </a:lnTo>
                  <a:lnTo>
                    <a:pt x="68" y="140"/>
                  </a:lnTo>
                  <a:lnTo>
                    <a:pt x="54" y="148"/>
                  </a:lnTo>
                  <a:lnTo>
                    <a:pt x="42" y="140"/>
                  </a:lnTo>
                  <a:lnTo>
                    <a:pt x="42" y="138"/>
                  </a:lnTo>
                  <a:lnTo>
                    <a:pt x="30" y="126"/>
                  </a:lnTo>
                  <a:lnTo>
                    <a:pt x="24" y="122"/>
                  </a:lnTo>
                  <a:lnTo>
                    <a:pt x="28" y="156"/>
                  </a:lnTo>
                  <a:lnTo>
                    <a:pt x="34" y="172"/>
                  </a:lnTo>
                  <a:lnTo>
                    <a:pt x="22" y="184"/>
                  </a:lnTo>
                  <a:lnTo>
                    <a:pt x="4" y="208"/>
                  </a:lnTo>
                  <a:lnTo>
                    <a:pt x="4" y="220"/>
                  </a:lnTo>
                  <a:lnTo>
                    <a:pt x="0" y="226"/>
                  </a:lnTo>
                  <a:lnTo>
                    <a:pt x="2" y="232"/>
                  </a:lnTo>
                  <a:lnTo>
                    <a:pt x="8" y="232"/>
                  </a:lnTo>
                  <a:lnTo>
                    <a:pt x="32" y="238"/>
                  </a:lnTo>
                  <a:lnTo>
                    <a:pt x="34" y="238"/>
                  </a:lnTo>
                  <a:lnTo>
                    <a:pt x="34" y="240"/>
                  </a:lnTo>
                  <a:lnTo>
                    <a:pt x="40" y="244"/>
                  </a:lnTo>
                  <a:lnTo>
                    <a:pt x="46" y="248"/>
                  </a:lnTo>
                  <a:lnTo>
                    <a:pt x="48" y="248"/>
                  </a:lnTo>
                  <a:lnTo>
                    <a:pt x="50" y="252"/>
                  </a:lnTo>
                  <a:lnTo>
                    <a:pt x="52" y="258"/>
                  </a:lnTo>
                  <a:lnTo>
                    <a:pt x="54" y="264"/>
                  </a:lnTo>
                  <a:lnTo>
                    <a:pt x="78" y="272"/>
                  </a:lnTo>
                  <a:lnTo>
                    <a:pt x="86" y="270"/>
                  </a:lnTo>
                  <a:lnTo>
                    <a:pt x="92" y="260"/>
                  </a:lnTo>
                  <a:lnTo>
                    <a:pt x="112" y="224"/>
                  </a:lnTo>
                  <a:lnTo>
                    <a:pt x="122" y="212"/>
                  </a:lnTo>
                  <a:lnTo>
                    <a:pt x="122" y="210"/>
                  </a:lnTo>
                  <a:lnTo>
                    <a:pt x="138" y="204"/>
                  </a:lnTo>
                  <a:lnTo>
                    <a:pt x="148" y="202"/>
                  </a:lnTo>
                  <a:lnTo>
                    <a:pt x="154" y="196"/>
                  </a:lnTo>
                  <a:lnTo>
                    <a:pt x="160" y="192"/>
                  </a:lnTo>
                  <a:lnTo>
                    <a:pt x="164" y="194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200"/>
                  </a:lnTo>
                  <a:lnTo>
                    <a:pt x="188" y="220"/>
                  </a:lnTo>
                  <a:lnTo>
                    <a:pt x="188" y="222"/>
                  </a:lnTo>
                  <a:lnTo>
                    <a:pt x="190" y="238"/>
                  </a:lnTo>
                  <a:lnTo>
                    <a:pt x="188" y="254"/>
                  </a:lnTo>
                  <a:lnTo>
                    <a:pt x="184" y="268"/>
                  </a:lnTo>
                  <a:lnTo>
                    <a:pt x="184" y="270"/>
                  </a:lnTo>
                  <a:lnTo>
                    <a:pt x="174" y="284"/>
                  </a:lnTo>
                  <a:lnTo>
                    <a:pt x="168" y="294"/>
                  </a:lnTo>
                  <a:lnTo>
                    <a:pt x="170" y="312"/>
                  </a:lnTo>
                  <a:lnTo>
                    <a:pt x="172" y="312"/>
                  </a:lnTo>
                  <a:lnTo>
                    <a:pt x="176" y="308"/>
                  </a:lnTo>
                  <a:lnTo>
                    <a:pt x="184" y="304"/>
                  </a:lnTo>
                  <a:lnTo>
                    <a:pt x="184" y="302"/>
                  </a:lnTo>
                  <a:lnTo>
                    <a:pt x="186" y="300"/>
                  </a:lnTo>
                  <a:lnTo>
                    <a:pt x="194" y="308"/>
                  </a:lnTo>
                  <a:lnTo>
                    <a:pt x="194" y="320"/>
                  </a:lnTo>
                  <a:lnTo>
                    <a:pt x="192" y="320"/>
                  </a:lnTo>
                  <a:lnTo>
                    <a:pt x="186" y="324"/>
                  </a:lnTo>
                  <a:lnTo>
                    <a:pt x="184" y="328"/>
                  </a:lnTo>
                  <a:lnTo>
                    <a:pt x="184" y="334"/>
                  </a:lnTo>
                  <a:lnTo>
                    <a:pt x="182" y="336"/>
                  </a:lnTo>
                  <a:lnTo>
                    <a:pt x="178" y="344"/>
                  </a:lnTo>
                  <a:lnTo>
                    <a:pt x="176" y="344"/>
                  </a:lnTo>
                  <a:lnTo>
                    <a:pt x="168" y="346"/>
                  </a:lnTo>
                  <a:lnTo>
                    <a:pt x="162" y="348"/>
                  </a:lnTo>
                  <a:lnTo>
                    <a:pt x="158" y="356"/>
                  </a:lnTo>
                  <a:lnTo>
                    <a:pt x="158" y="358"/>
                  </a:lnTo>
                  <a:lnTo>
                    <a:pt x="184" y="354"/>
                  </a:lnTo>
                  <a:lnTo>
                    <a:pt x="190" y="350"/>
                  </a:lnTo>
                  <a:lnTo>
                    <a:pt x="198" y="328"/>
                  </a:lnTo>
                  <a:lnTo>
                    <a:pt x="258" y="266"/>
                  </a:lnTo>
                  <a:lnTo>
                    <a:pt x="260" y="266"/>
                  </a:lnTo>
                  <a:lnTo>
                    <a:pt x="272" y="260"/>
                  </a:lnTo>
                  <a:lnTo>
                    <a:pt x="284" y="260"/>
                  </a:lnTo>
                  <a:lnTo>
                    <a:pt x="294" y="258"/>
                  </a:lnTo>
                  <a:lnTo>
                    <a:pt x="304" y="252"/>
                  </a:lnTo>
                  <a:lnTo>
                    <a:pt x="312" y="244"/>
                  </a:lnTo>
                  <a:lnTo>
                    <a:pt x="326" y="208"/>
                  </a:lnTo>
                  <a:lnTo>
                    <a:pt x="376" y="156"/>
                  </a:lnTo>
                  <a:lnTo>
                    <a:pt x="372" y="128"/>
                  </a:lnTo>
                  <a:lnTo>
                    <a:pt x="368" y="126"/>
                  </a:lnTo>
                  <a:lnTo>
                    <a:pt x="364" y="122"/>
                  </a:lnTo>
                  <a:lnTo>
                    <a:pt x="364" y="120"/>
                  </a:lnTo>
                  <a:lnTo>
                    <a:pt x="364" y="122"/>
                  </a:lnTo>
                  <a:lnTo>
                    <a:pt x="356" y="122"/>
                  </a:lnTo>
                  <a:lnTo>
                    <a:pt x="350" y="120"/>
                  </a:lnTo>
                  <a:lnTo>
                    <a:pt x="346" y="116"/>
                  </a:lnTo>
                  <a:lnTo>
                    <a:pt x="344" y="110"/>
                  </a:lnTo>
                  <a:lnTo>
                    <a:pt x="342" y="108"/>
                  </a:lnTo>
                  <a:lnTo>
                    <a:pt x="342" y="66"/>
                  </a:lnTo>
                  <a:lnTo>
                    <a:pt x="336" y="62"/>
                  </a:lnTo>
                  <a:lnTo>
                    <a:pt x="328" y="56"/>
                  </a:lnTo>
                  <a:lnTo>
                    <a:pt x="316" y="44"/>
                  </a:lnTo>
                  <a:lnTo>
                    <a:pt x="308" y="30"/>
                  </a:lnTo>
                  <a:lnTo>
                    <a:pt x="306" y="24"/>
                  </a:lnTo>
                  <a:lnTo>
                    <a:pt x="306" y="16"/>
                  </a:lnTo>
                  <a:lnTo>
                    <a:pt x="308" y="12"/>
                  </a:lnTo>
                  <a:lnTo>
                    <a:pt x="302" y="4"/>
                  </a:lnTo>
                  <a:lnTo>
                    <a:pt x="300" y="10"/>
                  </a:lnTo>
                  <a:lnTo>
                    <a:pt x="294" y="24"/>
                  </a:lnTo>
                  <a:lnTo>
                    <a:pt x="292" y="24"/>
                  </a:lnTo>
                  <a:lnTo>
                    <a:pt x="282" y="24"/>
                  </a:lnTo>
                  <a:lnTo>
                    <a:pt x="274" y="20"/>
                  </a:lnTo>
                  <a:lnTo>
                    <a:pt x="270" y="16"/>
                  </a:lnTo>
                  <a:lnTo>
                    <a:pt x="268" y="10"/>
                  </a:lnTo>
                  <a:lnTo>
                    <a:pt x="268" y="8"/>
                  </a:lnTo>
                  <a:lnTo>
                    <a:pt x="264" y="8"/>
                  </a:lnTo>
                  <a:lnTo>
                    <a:pt x="248" y="12"/>
                  </a:lnTo>
                  <a:lnTo>
                    <a:pt x="236" y="0"/>
                  </a:lnTo>
                  <a:lnTo>
                    <a:pt x="232" y="0"/>
                  </a:lnTo>
                  <a:lnTo>
                    <a:pt x="228" y="4"/>
                  </a:lnTo>
                  <a:lnTo>
                    <a:pt x="234" y="12"/>
                  </a:lnTo>
                  <a:lnTo>
                    <a:pt x="236" y="14"/>
                  </a:lnTo>
                  <a:lnTo>
                    <a:pt x="228" y="30"/>
                  </a:lnTo>
                  <a:lnTo>
                    <a:pt x="226" y="30"/>
                  </a:lnTo>
                  <a:lnTo>
                    <a:pt x="226" y="32"/>
                  </a:lnTo>
                  <a:lnTo>
                    <a:pt x="212" y="48"/>
                  </a:lnTo>
                  <a:lnTo>
                    <a:pt x="210" y="48"/>
                  </a:lnTo>
                  <a:lnTo>
                    <a:pt x="208" y="48"/>
                  </a:lnTo>
                  <a:lnTo>
                    <a:pt x="186" y="50"/>
                  </a:lnTo>
                  <a:lnTo>
                    <a:pt x="172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吉林"/>
            <p:cNvSpPr>
              <a:spLocks/>
            </p:cNvSpPr>
            <p:nvPr/>
          </p:nvSpPr>
          <p:spPr bwMode="auto">
            <a:xfrm>
              <a:off x="6445250" y="1908175"/>
              <a:ext cx="979488" cy="665163"/>
            </a:xfrm>
            <a:custGeom>
              <a:avLst/>
              <a:gdLst>
                <a:gd name="T0" fmla="*/ 2147483646 w 536"/>
                <a:gd name="T1" fmla="*/ 2147483646 h 364"/>
                <a:gd name="T2" fmla="*/ 2147483646 w 536"/>
                <a:gd name="T3" fmla="*/ 2147483646 h 364"/>
                <a:gd name="T4" fmla="*/ 2147483646 w 536"/>
                <a:gd name="T5" fmla="*/ 2147483646 h 364"/>
                <a:gd name="T6" fmla="*/ 2147483646 w 536"/>
                <a:gd name="T7" fmla="*/ 2147483646 h 364"/>
                <a:gd name="T8" fmla="*/ 2147483646 w 536"/>
                <a:gd name="T9" fmla="*/ 2147483646 h 364"/>
                <a:gd name="T10" fmla="*/ 2147483646 w 536"/>
                <a:gd name="T11" fmla="*/ 2147483646 h 364"/>
                <a:gd name="T12" fmla="*/ 2147483646 w 536"/>
                <a:gd name="T13" fmla="*/ 2147483646 h 364"/>
                <a:gd name="T14" fmla="*/ 2147483646 w 536"/>
                <a:gd name="T15" fmla="*/ 2147483646 h 364"/>
                <a:gd name="T16" fmla="*/ 2147483646 w 536"/>
                <a:gd name="T17" fmla="*/ 2147483646 h 364"/>
                <a:gd name="T18" fmla="*/ 2147483646 w 536"/>
                <a:gd name="T19" fmla="*/ 2147483646 h 364"/>
                <a:gd name="T20" fmla="*/ 2147483646 w 536"/>
                <a:gd name="T21" fmla="*/ 2147483646 h 364"/>
                <a:gd name="T22" fmla="*/ 2147483646 w 536"/>
                <a:gd name="T23" fmla="*/ 2147483646 h 364"/>
                <a:gd name="T24" fmla="*/ 2147483646 w 536"/>
                <a:gd name="T25" fmla="*/ 2147483646 h 364"/>
                <a:gd name="T26" fmla="*/ 2147483646 w 536"/>
                <a:gd name="T27" fmla="*/ 2147483646 h 364"/>
                <a:gd name="T28" fmla="*/ 2147483646 w 536"/>
                <a:gd name="T29" fmla="*/ 2147483646 h 364"/>
                <a:gd name="T30" fmla="*/ 2147483646 w 536"/>
                <a:gd name="T31" fmla="*/ 2147483646 h 364"/>
                <a:gd name="T32" fmla="*/ 2147483646 w 536"/>
                <a:gd name="T33" fmla="*/ 2147483646 h 364"/>
                <a:gd name="T34" fmla="*/ 2147483646 w 536"/>
                <a:gd name="T35" fmla="*/ 2147483646 h 364"/>
                <a:gd name="T36" fmla="*/ 2147483646 w 536"/>
                <a:gd name="T37" fmla="*/ 2147483646 h 364"/>
                <a:gd name="T38" fmla="*/ 2147483646 w 536"/>
                <a:gd name="T39" fmla="*/ 2147483646 h 364"/>
                <a:gd name="T40" fmla="*/ 2147483646 w 536"/>
                <a:gd name="T41" fmla="*/ 2147483646 h 364"/>
                <a:gd name="T42" fmla="*/ 2147483646 w 536"/>
                <a:gd name="T43" fmla="*/ 2147483646 h 364"/>
                <a:gd name="T44" fmla="*/ 2147483646 w 536"/>
                <a:gd name="T45" fmla="*/ 2147483646 h 364"/>
                <a:gd name="T46" fmla="*/ 2147483646 w 536"/>
                <a:gd name="T47" fmla="*/ 2147483646 h 364"/>
                <a:gd name="T48" fmla="*/ 2147483646 w 536"/>
                <a:gd name="T49" fmla="*/ 2147483646 h 364"/>
                <a:gd name="T50" fmla="*/ 2147483646 w 536"/>
                <a:gd name="T51" fmla="*/ 2147483646 h 364"/>
                <a:gd name="T52" fmla="*/ 2147483646 w 536"/>
                <a:gd name="T53" fmla="*/ 2147483646 h 364"/>
                <a:gd name="T54" fmla="*/ 2147483646 w 536"/>
                <a:gd name="T55" fmla="*/ 2147483646 h 364"/>
                <a:gd name="T56" fmla="*/ 2147483646 w 536"/>
                <a:gd name="T57" fmla="*/ 2147483646 h 364"/>
                <a:gd name="T58" fmla="*/ 2147483646 w 536"/>
                <a:gd name="T59" fmla="*/ 2147483646 h 364"/>
                <a:gd name="T60" fmla="*/ 2147483646 w 536"/>
                <a:gd name="T61" fmla="*/ 2147483646 h 364"/>
                <a:gd name="T62" fmla="*/ 2147483646 w 536"/>
                <a:gd name="T63" fmla="*/ 2147483646 h 364"/>
                <a:gd name="T64" fmla="*/ 2147483646 w 536"/>
                <a:gd name="T65" fmla="*/ 2147483646 h 364"/>
                <a:gd name="T66" fmla="*/ 2147483646 w 536"/>
                <a:gd name="T67" fmla="*/ 2147483646 h 364"/>
                <a:gd name="T68" fmla="*/ 2147483646 w 536"/>
                <a:gd name="T69" fmla="*/ 2147483646 h 364"/>
                <a:gd name="T70" fmla="*/ 2147483646 w 536"/>
                <a:gd name="T71" fmla="*/ 2147483646 h 364"/>
                <a:gd name="T72" fmla="*/ 2147483646 w 536"/>
                <a:gd name="T73" fmla="*/ 2147483646 h 364"/>
                <a:gd name="T74" fmla="*/ 2147483646 w 536"/>
                <a:gd name="T75" fmla="*/ 2147483646 h 364"/>
                <a:gd name="T76" fmla="*/ 2147483646 w 536"/>
                <a:gd name="T77" fmla="*/ 2147483646 h 364"/>
                <a:gd name="T78" fmla="*/ 2147483646 w 536"/>
                <a:gd name="T79" fmla="*/ 2147483646 h 364"/>
                <a:gd name="T80" fmla="*/ 2147483646 w 536"/>
                <a:gd name="T81" fmla="*/ 2147483646 h 364"/>
                <a:gd name="T82" fmla="*/ 2147483646 w 536"/>
                <a:gd name="T83" fmla="*/ 2147483646 h 364"/>
                <a:gd name="T84" fmla="*/ 2147483646 w 536"/>
                <a:gd name="T85" fmla="*/ 2147483646 h 364"/>
                <a:gd name="T86" fmla="*/ 2147483646 w 536"/>
                <a:gd name="T87" fmla="*/ 2147483646 h 364"/>
                <a:gd name="T88" fmla="*/ 2147483646 w 536"/>
                <a:gd name="T89" fmla="*/ 2147483646 h 364"/>
                <a:gd name="T90" fmla="*/ 2147483646 w 536"/>
                <a:gd name="T91" fmla="*/ 2147483646 h 364"/>
                <a:gd name="T92" fmla="*/ 2147483646 w 536"/>
                <a:gd name="T93" fmla="*/ 2147483646 h 364"/>
                <a:gd name="T94" fmla="*/ 2147483646 w 536"/>
                <a:gd name="T95" fmla="*/ 2147483646 h 364"/>
                <a:gd name="T96" fmla="*/ 2147483646 w 536"/>
                <a:gd name="T97" fmla="*/ 2147483646 h 364"/>
                <a:gd name="T98" fmla="*/ 2147483646 w 536"/>
                <a:gd name="T99" fmla="*/ 2147483646 h 364"/>
                <a:gd name="T100" fmla="*/ 2147483646 w 536"/>
                <a:gd name="T101" fmla="*/ 2147483646 h 364"/>
                <a:gd name="T102" fmla="*/ 2147483646 w 536"/>
                <a:gd name="T103" fmla="*/ 2147483646 h 36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36" h="364">
                  <a:moveTo>
                    <a:pt x="104" y="18"/>
                  </a:moveTo>
                  <a:lnTo>
                    <a:pt x="102" y="0"/>
                  </a:lnTo>
                  <a:lnTo>
                    <a:pt x="94" y="6"/>
                  </a:lnTo>
                  <a:lnTo>
                    <a:pt x="92" y="6"/>
                  </a:lnTo>
                  <a:lnTo>
                    <a:pt x="74" y="12"/>
                  </a:lnTo>
                  <a:lnTo>
                    <a:pt x="72" y="12"/>
                  </a:lnTo>
                  <a:lnTo>
                    <a:pt x="70" y="10"/>
                  </a:lnTo>
                  <a:lnTo>
                    <a:pt x="70" y="20"/>
                  </a:lnTo>
                  <a:lnTo>
                    <a:pt x="68" y="20"/>
                  </a:lnTo>
                  <a:lnTo>
                    <a:pt x="60" y="34"/>
                  </a:lnTo>
                  <a:lnTo>
                    <a:pt x="58" y="34"/>
                  </a:lnTo>
                  <a:lnTo>
                    <a:pt x="58" y="36"/>
                  </a:lnTo>
                  <a:lnTo>
                    <a:pt x="44" y="48"/>
                  </a:lnTo>
                  <a:lnTo>
                    <a:pt x="42" y="48"/>
                  </a:lnTo>
                  <a:lnTo>
                    <a:pt x="40" y="48"/>
                  </a:lnTo>
                  <a:lnTo>
                    <a:pt x="28" y="40"/>
                  </a:lnTo>
                  <a:lnTo>
                    <a:pt x="22" y="34"/>
                  </a:lnTo>
                  <a:lnTo>
                    <a:pt x="18" y="32"/>
                  </a:lnTo>
                  <a:lnTo>
                    <a:pt x="8" y="34"/>
                  </a:lnTo>
                  <a:lnTo>
                    <a:pt x="0" y="40"/>
                  </a:lnTo>
                  <a:lnTo>
                    <a:pt x="18" y="54"/>
                  </a:lnTo>
                  <a:lnTo>
                    <a:pt x="32" y="60"/>
                  </a:lnTo>
                  <a:lnTo>
                    <a:pt x="34" y="62"/>
                  </a:lnTo>
                  <a:lnTo>
                    <a:pt x="34" y="64"/>
                  </a:lnTo>
                  <a:lnTo>
                    <a:pt x="36" y="80"/>
                  </a:lnTo>
                  <a:lnTo>
                    <a:pt x="36" y="104"/>
                  </a:lnTo>
                  <a:lnTo>
                    <a:pt x="40" y="118"/>
                  </a:lnTo>
                  <a:lnTo>
                    <a:pt x="50" y="140"/>
                  </a:lnTo>
                  <a:lnTo>
                    <a:pt x="60" y="152"/>
                  </a:lnTo>
                  <a:lnTo>
                    <a:pt x="70" y="144"/>
                  </a:lnTo>
                  <a:lnTo>
                    <a:pt x="76" y="136"/>
                  </a:lnTo>
                  <a:lnTo>
                    <a:pt x="88" y="122"/>
                  </a:lnTo>
                  <a:lnTo>
                    <a:pt x="98" y="132"/>
                  </a:lnTo>
                  <a:lnTo>
                    <a:pt x="108" y="152"/>
                  </a:lnTo>
                  <a:lnTo>
                    <a:pt x="120" y="156"/>
                  </a:lnTo>
                  <a:lnTo>
                    <a:pt x="126" y="176"/>
                  </a:lnTo>
                  <a:lnTo>
                    <a:pt x="124" y="194"/>
                  </a:lnTo>
                  <a:lnTo>
                    <a:pt x="124" y="196"/>
                  </a:lnTo>
                  <a:lnTo>
                    <a:pt x="120" y="212"/>
                  </a:lnTo>
                  <a:lnTo>
                    <a:pt x="128" y="220"/>
                  </a:lnTo>
                  <a:lnTo>
                    <a:pt x="138" y="214"/>
                  </a:lnTo>
                  <a:lnTo>
                    <a:pt x="148" y="204"/>
                  </a:lnTo>
                  <a:lnTo>
                    <a:pt x="150" y="206"/>
                  </a:lnTo>
                  <a:lnTo>
                    <a:pt x="158" y="208"/>
                  </a:lnTo>
                  <a:lnTo>
                    <a:pt x="168" y="218"/>
                  </a:lnTo>
                  <a:lnTo>
                    <a:pt x="178" y="216"/>
                  </a:lnTo>
                  <a:lnTo>
                    <a:pt x="184" y="214"/>
                  </a:lnTo>
                  <a:lnTo>
                    <a:pt x="188" y="216"/>
                  </a:lnTo>
                  <a:lnTo>
                    <a:pt x="190" y="218"/>
                  </a:lnTo>
                  <a:lnTo>
                    <a:pt x="192" y="220"/>
                  </a:lnTo>
                  <a:lnTo>
                    <a:pt x="192" y="228"/>
                  </a:lnTo>
                  <a:lnTo>
                    <a:pt x="194" y="228"/>
                  </a:lnTo>
                  <a:lnTo>
                    <a:pt x="204" y="232"/>
                  </a:lnTo>
                  <a:lnTo>
                    <a:pt x="210" y="222"/>
                  </a:lnTo>
                  <a:lnTo>
                    <a:pt x="210" y="218"/>
                  </a:lnTo>
                  <a:lnTo>
                    <a:pt x="210" y="214"/>
                  </a:lnTo>
                  <a:lnTo>
                    <a:pt x="212" y="210"/>
                  </a:lnTo>
                  <a:lnTo>
                    <a:pt x="220" y="212"/>
                  </a:lnTo>
                  <a:lnTo>
                    <a:pt x="226" y="214"/>
                  </a:lnTo>
                  <a:lnTo>
                    <a:pt x="230" y="218"/>
                  </a:lnTo>
                  <a:lnTo>
                    <a:pt x="232" y="222"/>
                  </a:lnTo>
                  <a:lnTo>
                    <a:pt x="232" y="228"/>
                  </a:lnTo>
                  <a:lnTo>
                    <a:pt x="232" y="232"/>
                  </a:lnTo>
                  <a:lnTo>
                    <a:pt x="232" y="242"/>
                  </a:lnTo>
                  <a:lnTo>
                    <a:pt x="240" y="256"/>
                  </a:lnTo>
                  <a:lnTo>
                    <a:pt x="250" y="266"/>
                  </a:lnTo>
                  <a:lnTo>
                    <a:pt x="256" y="272"/>
                  </a:lnTo>
                  <a:lnTo>
                    <a:pt x="262" y="274"/>
                  </a:lnTo>
                  <a:lnTo>
                    <a:pt x="264" y="274"/>
                  </a:lnTo>
                  <a:lnTo>
                    <a:pt x="266" y="278"/>
                  </a:lnTo>
                  <a:lnTo>
                    <a:pt x="268" y="288"/>
                  </a:lnTo>
                  <a:lnTo>
                    <a:pt x="268" y="324"/>
                  </a:lnTo>
                  <a:lnTo>
                    <a:pt x="270" y="328"/>
                  </a:lnTo>
                  <a:lnTo>
                    <a:pt x="274" y="330"/>
                  </a:lnTo>
                  <a:lnTo>
                    <a:pt x="276" y="330"/>
                  </a:lnTo>
                  <a:lnTo>
                    <a:pt x="282" y="330"/>
                  </a:lnTo>
                  <a:lnTo>
                    <a:pt x="288" y="332"/>
                  </a:lnTo>
                  <a:lnTo>
                    <a:pt x="290" y="334"/>
                  </a:lnTo>
                  <a:lnTo>
                    <a:pt x="294" y="338"/>
                  </a:lnTo>
                  <a:lnTo>
                    <a:pt x="298" y="344"/>
                  </a:lnTo>
                  <a:lnTo>
                    <a:pt x="300" y="364"/>
                  </a:lnTo>
                  <a:lnTo>
                    <a:pt x="318" y="328"/>
                  </a:lnTo>
                  <a:lnTo>
                    <a:pt x="322" y="314"/>
                  </a:lnTo>
                  <a:lnTo>
                    <a:pt x="326" y="304"/>
                  </a:lnTo>
                  <a:lnTo>
                    <a:pt x="332" y="296"/>
                  </a:lnTo>
                  <a:lnTo>
                    <a:pt x="338" y="294"/>
                  </a:lnTo>
                  <a:lnTo>
                    <a:pt x="344" y="294"/>
                  </a:lnTo>
                  <a:lnTo>
                    <a:pt x="352" y="294"/>
                  </a:lnTo>
                  <a:lnTo>
                    <a:pt x="372" y="304"/>
                  </a:lnTo>
                  <a:lnTo>
                    <a:pt x="424" y="308"/>
                  </a:lnTo>
                  <a:lnTo>
                    <a:pt x="424" y="296"/>
                  </a:lnTo>
                  <a:lnTo>
                    <a:pt x="400" y="272"/>
                  </a:lnTo>
                  <a:lnTo>
                    <a:pt x="388" y="264"/>
                  </a:lnTo>
                  <a:lnTo>
                    <a:pt x="386" y="262"/>
                  </a:lnTo>
                  <a:lnTo>
                    <a:pt x="386" y="258"/>
                  </a:lnTo>
                  <a:lnTo>
                    <a:pt x="404" y="260"/>
                  </a:lnTo>
                  <a:lnTo>
                    <a:pt x="412" y="260"/>
                  </a:lnTo>
                  <a:lnTo>
                    <a:pt x="418" y="260"/>
                  </a:lnTo>
                  <a:lnTo>
                    <a:pt x="424" y="260"/>
                  </a:lnTo>
                  <a:lnTo>
                    <a:pt x="430" y="256"/>
                  </a:lnTo>
                  <a:lnTo>
                    <a:pt x="436" y="252"/>
                  </a:lnTo>
                  <a:lnTo>
                    <a:pt x="442" y="246"/>
                  </a:lnTo>
                  <a:lnTo>
                    <a:pt x="452" y="228"/>
                  </a:lnTo>
                  <a:lnTo>
                    <a:pt x="454" y="228"/>
                  </a:lnTo>
                  <a:lnTo>
                    <a:pt x="472" y="212"/>
                  </a:lnTo>
                  <a:lnTo>
                    <a:pt x="474" y="174"/>
                  </a:lnTo>
                  <a:lnTo>
                    <a:pt x="474" y="170"/>
                  </a:lnTo>
                  <a:lnTo>
                    <a:pt x="476" y="170"/>
                  </a:lnTo>
                  <a:lnTo>
                    <a:pt x="478" y="170"/>
                  </a:lnTo>
                  <a:lnTo>
                    <a:pt x="492" y="168"/>
                  </a:lnTo>
                  <a:lnTo>
                    <a:pt x="494" y="168"/>
                  </a:lnTo>
                  <a:lnTo>
                    <a:pt x="496" y="168"/>
                  </a:lnTo>
                  <a:lnTo>
                    <a:pt x="524" y="198"/>
                  </a:lnTo>
                  <a:lnTo>
                    <a:pt x="532" y="196"/>
                  </a:lnTo>
                  <a:lnTo>
                    <a:pt x="532" y="190"/>
                  </a:lnTo>
                  <a:lnTo>
                    <a:pt x="518" y="176"/>
                  </a:lnTo>
                  <a:lnTo>
                    <a:pt x="516" y="174"/>
                  </a:lnTo>
                  <a:lnTo>
                    <a:pt x="514" y="172"/>
                  </a:lnTo>
                  <a:lnTo>
                    <a:pt x="536" y="158"/>
                  </a:lnTo>
                  <a:lnTo>
                    <a:pt x="536" y="124"/>
                  </a:lnTo>
                  <a:lnTo>
                    <a:pt x="526" y="126"/>
                  </a:lnTo>
                  <a:lnTo>
                    <a:pt x="524" y="126"/>
                  </a:lnTo>
                  <a:lnTo>
                    <a:pt x="512" y="120"/>
                  </a:lnTo>
                  <a:lnTo>
                    <a:pt x="504" y="118"/>
                  </a:lnTo>
                  <a:lnTo>
                    <a:pt x="492" y="110"/>
                  </a:lnTo>
                  <a:lnTo>
                    <a:pt x="486" y="106"/>
                  </a:lnTo>
                  <a:lnTo>
                    <a:pt x="484" y="102"/>
                  </a:lnTo>
                  <a:lnTo>
                    <a:pt x="484" y="104"/>
                  </a:lnTo>
                  <a:lnTo>
                    <a:pt x="482" y="108"/>
                  </a:lnTo>
                  <a:lnTo>
                    <a:pt x="480" y="108"/>
                  </a:lnTo>
                  <a:lnTo>
                    <a:pt x="476" y="110"/>
                  </a:lnTo>
                  <a:lnTo>
                    <a:pt x="470" y="112"/>
                  </a:lnTo>
                  <a:lnTo>
                    <a:pt x="468" y="112"/>
                  </a:lnTo>
                  <a:lnTo>
                    <a:pt x="468" y="110"/>
                  </a:lnTo>
                  <a:lnTo>
                    <a:pt x="456" y="102"/>
                  </a:lnTo>
                  <a:lnTo>
                    <a:pt x="446" y="110"/>
                  </a:lnTo>
                  <a:lnTo>
                    <a:pt x="440" y="116"/>
                  </a:lnTo>
                  <a:lnTo>
                    <a:pt x="438" y="120"/>
                  </a:lnTo>
                  <a:lnTo>
                    <a:pt x="444" y="132"/>
                  </a:lnTo>
                  <a:lnTo>
                    <a:pt x="446" y="136"/>
                  </a:lnTo>
                  <a:lnTo>
                    <a:pt x="444" y="138"/>
                  </a:lnTo>
                  <a:lnTo>
                    <a:pt x="440" y="142"/>
                  </a:lnTo>
                  <a:lnTo>
                    <a:pt x="434" y="144"/>
                  </a:lnTo>
                  <a:lnTo>
                    <a:pt x="428" y="146"/>
                  </a:lnTo>
                  <a:lnTo>
                    <a:pt x="422" y="148"/>
                  </a:lnTo>
                  <a:lnTo>
                    <a:pt x="418" y="146"/>
                  </a:lnTo>
                  <a:lnTo>
                    <a:pt x="416" y="144"/>
                  </a:lnTo>
                  <a:lnTo>
                    <a:pt x="414" y="140"/>
                  </a:lnTo>
                  <a:lnTo>
                    <a:pt x="392" y="120"/>
                  </a:lnTo>
                  <a:lnTo>
                    <a:pt x="382" y="114"/>
                  </a:lnTo>
                  <a:lnTo>
                    <a:pt x="376" y="108"/>
                  </a:lnTo>
                  <a:lnTo>
                    <a:pt x="374" y="104"/>
                  </a:lnTo>
                  <a:lnTo>
                    <a:pt x="374" y="100"/>
                  </a:lnTo>
                  <a:lnTo>
                    <a:pt x="372" y="92"/>
                  </a:lnTo>
                  <a:lnTo>
                    <a:pt x="370" y="86"/>
                  </a:lnTo>
                  <a:lnTo>
                    <a:pt x="366" y="88"/>
                  </a:lnTo>
                  <a:lnTo>
                    <a:pt x="364" y="90"/>
                  </a:lnTo>
                  <a:lnTo>
                    <a:pt x="366" y="94"/>
                  </a:lnTo>
                  <a:lnTo>
                    <a:pt x="368" y="98"/>
                  </a:lnTo>
                  <a:lnTo>
                    <a:pt x="368" y="100"/>
                  </a:lnTo>
                  <a:lnTo>
                    <a:pt x="370" y="100"/>
                  </a:lnTo>
                  <a:lnTo>
                    <a:pt x="368" y="102"/>
                  </a:lnTo>
                  <a:lnTo>
                    <a:pt x="358" y="120"/>
                  </a:lnTo>
                  <a:lnTo>
                    <a:pt x="340" y="116"/>
                  </a:lnTo>
                  <a:lnTo>
                    <a:pt x="336" y="114"/>
                  </a:lnTo>
                  <a:lnTo>
                    <a:pt x="336" y="112"/>
                  </a:lnTo>
                  <a:lnTo>
                    <a:pt x="336" y="106"/>
                  </a:lnTo>
                  <a:lnTo>
                    <a:pt x="336" y="100"/>
                  </a:lnTo>
                  <a:lnTo>
                    <a:pt x="332" y="94"/>
                  </a:lnTo>
                  <a:lnTo>
                    <a:pt x="318" y="84"/>
                  </a:lnTo>
                  <a:lnTo>
                    <a:pt x="316" y="82"/>
                  </a:lnTo>
                  <a:lnTo>
                    <a:pt x="314" y="84"/>
                  </a:lnTo>
                  <a:lnTo>
                    <a:pt x="312" y="86"/>
                  </a:lnTo>
                  <a:lnTo>
                    <a:pt x="298" y="84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8" y="76"/>
                  </a:lnTo>
                  <a:lnTo>
                    <a:pt x="288" y="70"/>
                  </a:lnTo>
                  <a:lnTo>
                    <a:pt x="290" y="68"/>
                  </a:lnTo>
                  <a:lnTo>
                    <a:pt x="284" y="56"/>
                  </a:lnTo>
                  <a:lnTo>
                    <a:pt x="256" y="58"/>
                  </a:lnTo>
                  <a:lnTo>
                    <a:pt x="256" y="64"/>
                  </a:lnTo>
                  <a:lnTo>
                    <a:pt x="254" y="68"/>
                  </a:lnTo>
                  <a:lnTo>
                    <a:pt x="252" y="70"/>
                  </a:lnTo>
                  <a:lnTo>
                    <a:pt x="248" y="72"/>
                  </a:lnTo>
                  <a:lnTo>
                    <a:pt x="240" y="72"/>
                  </a:lnTo>
                  <a:lnTo>
                    <a:pt x="234" y="68"/>
                  </a:lnTo>
                  <a:lnTo>
                    <a:pt x="234" y="66"/>
                  </a:lnTo>
                  <a:lnTo>
                    <a:pt x="226" y="56"/>
                  </a:lnTo>
                  <a:lnTo>
                    <a:pt x="224" y="48"/>
                  </a:lnTo>
                  <a:lnTo>
                    <a:pt x="220" y="40"/>
                  </a:lnTo>
                  <a:lnTo>
                    <a:pt x="212" y="46"/>
                  </a:lnTo>
                  <a:lnTo>
                    <a:pt x="202" y="50"/>
                  </a:lnTo>
                  <a:lnTo>
                    <a:pt x="200" y="50"/>
                  </a:lnTo>
                  <a:lnTo>
                    <a:pt x="196" y="48"/>
                  </a:lnTo>
                  <a:lnTo>
                    <a:pt x="194" y="46"/>
                  </a:lnTo>
                  <a:lnTo>
                    <a:pt x="186" y="48"/>
                  </a:lnTo>
                  <a:lnTo>
                    <a:pt x="164" y="54"/>
                  </a:lnTo>
                  <a:lnTo>
                    <a:pt x="158" y="58"/>
                  </a:lnTo>
                  <a:lnTo>
                    <a:pt x="152" y="58"/>
                  </a:lnTo>
                  <a:lnTo>
                    <a:pt x="150" y="58"/>
                  </a:lnTo>
                  <a:lnTo>
                    <a:pt x="140" y="56"/>
                  </a:lnTo>
                  <a:lnTo>
                    <a:pt x="134" y="52"/>
                  </a:lnTo>
                  <a:lnTo>
                    <a:pt x="120" y="42"/>
                  </a:lnTo>
                  <a:lnTo>
                    <a:pt x="104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黑龙江"/>
            <p:cNvSpPr>
              <a:spLocks/>
            </p:cNvSpPr>
            <p:nvPr/>
          </p:nvSpPr>
          <p:spPr bwMode="auto">
            <a:xfrm>
              <a:off x="6237288" y="968375"/>
              <a:ext cx="1311275" cy="1192213"/>
            </a:xfrm>
            <a:custGeom>
              <a:avLst/>
              <a:gdLst>
                <a:gd name="T0" fmla="*/ 2147483646 w 718"/>
                <a:gd name="T1" fmla="*/ 2147483646 h 652"/>
                <a:gd name="T2" fmla="*/ 2147483646 w 718"/>
                <a:gd name="T3" fmla="*/ 2147483646 h 652"/>
                <a:gd name="T4" fmla="*/ 2147483646 w 718"/>
                <a:gd name="T5" fmla="*/ 2147483646 h 652"/>
                <a:gd name="T6" fmla="*/ 2147483646 w 718"/>
                <a:gd name="T7" fmla="*/ 2147483646 h 652"/>
                <a:gd name="T8" fmla="*/ 2147483646 w 718"/>
                <a:gd name="T9" fmla="*/ 2147483646 h 652"/>
                <a:gd name="T10" fmla="*/ 2147483646 w 718"/>
                <a:gd name="T11" fmla="*/ 2147483646 h 652"/>
                <a:gd name="T12" fmla="*/ 2147483646 w 718"/>
                <a:gd name="T13" fmla="*/ 2147483646 h 652"/>
                <a:gd name="T14" fmla="*/ 2147483646 w 718"/>
                <a:gd name="T15" fmla="*/ 2147483646 h 652"/>
                <a:gd name="T16" fmla="*/ 2147483646 w 718"/>
                <a:gd name="T17" fmla="*/ 2147483646 h 652"/>
                <a:gd name="T18" fmla="*/ 2147483646 w 718"/>
                <a:gd name="T19" fmla="*/ 2147483646 h 652"/>
                <a:gd name="T20" fmla="*/ 2147483646 w 718"/>
                <a:gd name="T21" fmla="*/ 2147483646 h 652"/>
                <a:gd name="T22" fmla="*/ 2147483646 w 718"/>
                <a:gd name="T23" fmla="*/ 2147483646 h 652"/>
                <a:gd name="T24" fmla="*/ 2147483646 w 718"/>
                <a:gd name="T25" fmla="*/ 2147483646 h 652"/>
                <a:gd name="T26" fmla="*/ 2147483646 w 718"/>
                <a:gd name="T27" fmla="*/ 0 h 652"/>
                <a:gd name="T28" fmla="*/ 2147483646 w 718"/>
                <a:gd name="T29" fmla="*/ 2147483646 h 652"/>
                <a:gd name="T30" fmla="*/ 2147483646 w 718"/>
                <a:gd name="T31" fmla="*/ 2147483646 h 652"/>
                <a:gd name="T32" fmla="*/ 0 w 718"/>
                <a:gd name="T33" fmla="*/ 2147483646 h 652"/>
                <a:gd name="T34" fmla="*/ 2147483646 w 718"/>
                <a:gd name="T35" fmla="*/ 2147483646 h 652"/>
                <a:gd name="T36" fmla="*/ 2147483646 w 718"/>
                <a:gd name="T37" fmla="*/ 2147483646 h 652"/>
                <a:gd name="T38" fmla="*/ 2147483646 w 718"/>
                <a:gd name="T39" fmla="*/ 2147483646 h 652"/>
                <a:gd name="T40" fmla="*/ 2147483646 w 718"/>
                <a:gd name="T41" fmla="*/ 2147483646 h 652"/>
                <a:gd name="T42" fmla="*/ 2147483646 w 718"/>
                <a:gd name="T43" fmla="*/ 2147483646 h 652"/>
                <a:gd name="T44" fmla="*/ 2147483646 w 718"/>
                <a:gd name="T45" fmla="*/ 2147483646 h 652"/>
                <a:gd name="T46" fmla="*/ 2147483646 w 718"/>
                <a:gd name="T47" fmla="*/ 2147483646 h 652"/>
                <a:gd name="T48" fmla="*/ 2147483646 w 718"/>
                <a:gd name="T49" fmla="*/ 2147483646 h 652"/>
                <a:gd name="T50" fmla="*/ 2147483646 w 718"/>
                <a:gd name="T51" fmla="*/ 2147483646 h 652"/>
                <a:gd name="T52" fmla="*/ 2147483646 w 718"/>
                <a:gd name="T53" fmla="*/ 2147483646 h 652"/>
                <a:gd name="T54" fmla="*/ 2147483646 w 718"/>
                <a:gd name="T55" fmla="*/ 2147483646 h 652"/>
                <a:gd name="T56" fmla="*/ 2147483646 w 718"/>
                <a:gd name="T57" fmla="*/ 2147483646 h 652"/>
                <a:gd name="T58" fmla="*/ 2147483646 w 718"/>
                <a:gd name="T59" fmla="*/ 2147483646 h 652"/>
                <a:gd name="T60" fmla="*/ 2147483646 w 718"/>
                <a:gd name="T61" fmla="*/ 2147483646 h 652"/>
                <a:gd name="T62" fmla="*/ 2147483646 w 718"/>
                <a:gd name="T63" fmla="*/ 2147483646 h 652"/>
                <a:gd name="T64" fmla="*/ 2147483646 w 718"/>
                <a:gd name="T65" fmla="*/ 2147483646 h 652"/>
                <a:gd name="T66" fmla="*/ 2147483646 w 718"/>
                <a:gd name="T67" fmla="*/ 2147483646 h 652"/>
                <a:gd name="T68" fmla="*/ 2147483646 w 718"/>
                <a:gd name="T69" fmla="*/ 2147483646 h 652"/>
                <a:gd name="T70" fmla="*/ 2147483646 w 718"/>
                <a:gd name="T71" fmla="*/ 2147483646 h 652"/>
                <a:gd name="T72" fmla="*/ 2147483646 w 718"/>
                <a:gd name="T73" fmla="*/ 2147483646 h 652"/>
                <a:gd name="T74" fmla="*/ 2147483646 w 718"/>
                <a:gd name="T75" fmla="*/ 2147483646 h 652"/>
                <a:gd name="T76" fmla="*/ 2147483646 w 718"/>
                <a:gd name="T77" fmla="*/ 2147483646 h 652"/>
                <a:gd name="T78" fmla="*/ 2147483646 w 718"/>
                <a:gd name="T79" fmla="*/ 2147483646 h 652"/>
                <a:gd name="T80" fmla="*/ 2147483646 w 718"/>
                <a:gd name="T81" fmla="*/ 2147483646 h 652"/>
                <a:gd name="T82" fmla="*/ 2147483646 w 718"/>
                <a:gd name="T83" fmla="*/ 2147483646 h 652"/>
                <a:gd name="T84" fmla="*/ 2147483646 w 718"/>
                <a:gd name="T85" fmla="*/ 2147483646 h 652"/>
                <a:gd name="T86" fmla="*/ 2147483646 w 718"/>
                <a:gd name="T87" fmla="*/ 2147483646 h 652"/>
                <a:gd name="T88" fmla="*/ 2147483646 w 718"/>
                <a:gd name="T89" fmla="*/ 2147483646 h 652"/>
                <a:gd name="T90" fmla="*/ 2147483646 w 718"/>
                <a:gd name="T91" fmla="*/ 2147483646 h 652"/>
                <a:gd name="T92" fmla="*/ 2147483646 w 718"/>
                <a:gd name="T93" fmla="*/ 2147483646 h 652"/>
                <a:gd name="T94" fmla="*/ 2147483646 w 718"/>
                <a:gd name="T95" fmla="*/ 2147483646 h 652"/>
                <a:gd name="T96" fmla="*/ 2147483646 w 718"/>
                <a:gd name="T97" fmla="*/ 2147483646 h 652"/>
                <a:gd name="T98" fmla="*/ 2147483646 w 718"/>
                <a:gd name="T99" fmla="*/ 2147483646 h 652"/>
                <a:gd name="T100" fmla="*/ 2147483646 w 718"/>
                <a:gd name="T101" fmla="*/ 2147483646 h 652"/>
                <a:gd name="T102" fmla="*/ 2147483646 w 718"/>
                <a:gd name="T103" fmla="*/ 2147483646 h 652"/>
                <a:gd name="T104" fmla="*/ 2147483646 w 718"/>
                <a:gd name="T105" fmla="*/ 2147483646 h 652"/>
                <a:gd name="T106" fmla="*/ 2147483646 w 718"/>
                <a:gd name="T107" fmla="*/ 2147483646 h 652"/>
                <a:gd name="T108" fmla="*/ 2147483646 w 718"/>
                <a:gd name="T109" fmla="*/ 2147483646 h 652"/>
                <a:gd name="T110" fmla="*/ 2147483646 w 718"/>
                <a:gd name="T111" fmla="*/ 2147483646 h 652"/>
                <a:gd name="T112" fmla="*/ 2147483646 w 718"/>
                <a:gd name="T113" fmla="*/ 2147483646 h 652"/>
                <a:gd name="T114" fmla="*/ 2147483646 w 718"/>
                <a:gd name="T115" fmla="*/ 2147483646 h 652"/>
                <a:gd name="T116" fmla="*/ 2147483646 w 718"/>
                <a:gd name="T117" fmla="*/ 2147483646 h 652"/>
                <a:gd name="T118" fmla="*/ 2147483646 w 718"/>
                <a:gd name="T119" fmla="*/ 2147483646 h 652"/>
                <a:gd name="T120" fmla="*/ 2147483646 w 718"/>
                <a:gd name="T121" fmla="*/ 2147483646 h 652"/>
                <a:gd name="T122" fmla="*/ 2147483646 w 718"/>
                <a:gd name="T123" fmla="*/ 2147483646 h 65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18" h="652">
                  <a:moveTo>
                    <a:pt x="716" y="382"/>
                  </a:moveTo>
                  <a:lnTo>
                    <a:pt x="704" y="302"/>
                  </a:lnTo>
                  <a:lnTo>
                    <a:pt x="706" y="302"/>
                  </a:lnTo>
                  <a:lnTo>
                    <a:pt x="712" y="290"/>
                  </a:lnTo>
                  <a:lnTo>
                    <a:pt x="714" y="284"/>
                  </a:lnTo>
                  <a:lnTo>
                    <a:pt x="714" y="280"/>
                  </a:lnTo>
                  <a:lnTo>
                    <a:pt x="710" y="274"/>
                  </a:lnTo>
                  <a:lnTo>
                    <a:pt x="704" y="270"/>
                  </a:lnTo>
                  <a:lnTo>
                    <a:pt x="700" y="260"/>
                  </a:lnTo>
                  <a:lnTo>
                    <a:pt x="700" y="250"/>
                  </a:lnTo>
                  <a:lnTo>
                    <a:pt x="700" y="234"/>
                  </a:lnTo>
                  <a:lnTo>
                    <a:pt x="692" y="234"/>
                  </a:lnTo>
                  <a:lnTo>
                    <a:pt x="684" y="236"/>
                  </a:lnTo>
                  <a:lnTo>
                    <a:pt x="674" y="240"/>
                  </a:lnTo>
                  <a:lnTo>
                    <a:pt x="666" y="248"/>
                  </a:lnTo>
                  <a:lnTo>
                    <a:pt x="662" y="254"/>
                  </a:lnTo>
                  <a:lnTo>
                    <a:pt x="660" y="262"/>
                  </a:lnTo>
                  <a:lnTo>
                    <a:pt x="652" y="268"/>
                  </a:lnTo>
                  <a:lnTo>
                    <a:pt x="644" y="272"/>
                  </a:lnTo>
                  <a:lnTo>
                    <a:pt x="632" y="276"/>
                  </a:lnTo>
                  <a:lnTo>
                    <a:pt x="628" y="302"/>
                  </a:lnTo>
                  <a:lnTo>
                    <a:pt x="626" y="302"/>
                  </a:lnTo>
                  <a:lnTo>
                    <a:pt x="618" y="318"/>
                  </a:lnTo>
                  <a:lnTo>
                    <a:pt x="618" y="320"/>
                  </a:lnTo>
                  <a:lnTo>
                    <a:pt x="616" y="320"/>
                  </a:lnTo>
                  <a:lnTo>
                    <a:pt x="536" y="334"/>
                  </a:lnTo>
                  <a:lnTo>
                    <a:pt x="534" y="334"/>
                  </a:lnTo>
                  <a:lnTo>
                    <a:pt x="510" y="308"/>
                  </a:lnTo>
                  <a:lnTo>
                    <a:pt x="518" y="302"/>
                  </a:lnTo>
                  <a:lnTo>
                    <a:pt x="508" y="290"/>
                  </a:lnTo>
                  <a:lnTo>
                    <a:pt x="498" y="282"/>
                  </a:lnTo>
                  <a:lnTo>
                    <a:pt x="496" y="280"/>
                  </a:lnTo>
                  <a:lnTo>
                    <a:pt x="496" y="278"/>
                  </a:lnTo>
                  <a:lnTo>
                    <a:pt x="492" y="258"/>
                  </a:lnTo>
                  <a:lnTo>
                    <a:pt x="470" y="258"/>
                  </a:lnTo>
                  <a:lnTo>
                    <a:pt x="452" y="246"/>
                  </a:lnTo>
                  <a:lnTo>
                    <a:pt x="388" y="236"/>
                  </a:lnTo>
                  <a:lnTo>
                    <a:pt x="336" y="234"/>
                  </a:lnTo>
                  <a:lnTo>
                    <a:pt x="334" y="234"/>
                  </a:lnTo>
                  <a:lnTo>
                    <a:pt x="332" y="234"/>
                  </a:lnTo>
                  <a:lnTo>
                    <a:pt x="330" y="232"/>
                  </a:lnTo>
                  <a:lnTo>
                    <a:pt x="298" y="164"/>
                  </a:lnTo>
                  <a:lnTo>
                    <a:pt x="286" y="146"/>
                  </a:lnTo>
                  <a:lnTo>
                    <a:pt x="258" y="110"/>
                  </a:lnTo>
                  <a:lnTo>
                    <a:pt x="230" y="76"/>
                  </a:lnTo>
                  <a:lnTo>
                    <a:pt x="216" y="62"/>
                  </a:lnTo>
                  <a:lnTo>
                    <a:pt x="170" y="18"/>
                  </a:lnTo>
                  <a:lnTo>
                    <a:pt x="164" y="14"/>
                  </a:lnTo>
                  <a:lnTo>
                    <a:pt x="108" y="12"/>
                  </a:lnTo>
                  <a:lnTo>
                    <a:pt x="106" y="12"/>
                  </a:lnTo>
                  <a:lnTo>
                    <a:pt x="106" y="10"/>
                  </a:lnTo>
                  <a:lnTo>
                    <a:pt x="94" y="6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54" y="4"/>
                  </a:lnTo>
                  <a:lnTo>
                    <a:pt x="34" y="12"/>
                  </a:lnTo>
                  <a:lnTo>
                    <a:pt x="8" y="24"/>
                  </a:lnTo>
                  <a:lnTo>
                    <a:pt x="6" y="26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0" y="72"/>
                  </a:lnTo>
                  <a:lnTo>
                    <a:pt x="4" y="82"/>
                  </a:lnTo>
                  <a:lnTo>
                    <a:pt x="10" y="86"/>
                  </a:lnTo>
                  <a:lnTo>
                    <a:pt x="22" y="86"/>
                  </a:lnTo>
                  <a:lnTo>
                    <a:pt x="32" y="88"/>
                  </a:lnTo>
                  <a:lnTo>
                    <a:pt x="36" y="86"/>
                  </a:lnTo>
                  <a:lnTo>
                    <a:pt x="38" y="76"/>
                  </a:lnTo>
                  <a:lnTo>
                    <a:pt x="42" y="70"/>
                  </a:lnTo>
                  <a:lnTo>
                    <a:pt x="50" y="70"/>
                  </a:lnTo>
                  <a:lnTo>
                    <a:pt x="78" y="78"/>
                  </a:lnTo>
                  <a:lnTo>
                    <a:pt x="84" y="80"/>
                  </a:lnTo>
                  <a:lnTo>
                    <a:pt x="74" y="94"/>
                  </a:lnTo>
                  <a:lnTo>
                    <a:pt x="74" y="114"/>
                  </a:lnTo>
                  <a:lnTo>
                    <a:pt x="76" y="118"/>
                  </a:lnTo>
                  <a:lnTo>
                    <a:pt x="80" y="124"/>
                  </a:lnTo>
                  <a:lnTo>
                    <a:pt x="96" y="140"/>
                  </a:lnTo>
                  <a:lnTo>
                    <a:pt x="108" y="148"/>
                  </a:lnTo>
                  <a:lnTo>
                    <a:pt x="116" y="150"/>
                  </a:lnTo>
                  <a:lnTo>
                    <a:pt x="120" y="150"/>
                  </a:lnTo>
                  <a:lnTo>
                    <a:pt x="124" y="148"/>
                  </a:lnTo>
                  <a:lnTo>
                    <a:pt x="138" y="134"/>
                  </a:lnTo>
                  <a:lnTo>
                    <a:pt x="148" y="128"/>
                  </a:lnTo>
                  <a:lnTo>
                    <a:pt x="170" y="124"/>
                  </a:lnTo>
                  <a:lnTo>
                    <a:pt x="176" y="110"/>
                  </a:lnTo>
                  <a:lnTo>
                    <a:pt x="194" y="100"/>
                  </a:lnTo>
                  <a:lnTo>
                    <a:pt x="212" y="110"/>
                  </a:lnTo>
                  <a:lnTo>
                    <a:pt x="214" y="110"/>
                  </a:lnTo>
                  <a:lnTo>
                    <a:pt x="230" y="138"/>
                  </a:lnTo>
                  <a:lnTo>
                    <a:pt x="236" y="156"/>
                  </a:lnTo>
                  <a:lnTo>
                    <a:pt x="236" y="158"/>
                  </a:lnTo>
                  <a:lnTo>
                    <a:pt x="232" y="182"/>
                  </a:lnTo>
                  <a:lnTo>
                    <a:pt x="238" y="196"/>
                  </a:lnTo>
                  <a:lnTo>
                    <a:pt x="238" y="198"/>
                  </a:lnTo>
                  <a:lnTo>
                    <a:pt x="234" y="216"/>
                  </a:lnTo>
                  <a:lnTo>
                    <a:pt x="234" y="232"/>
                  </a:lnTo>
                  <a:lnTo>
                    <a:pt x="240" y="250"/>
                  </a:lnTo>
                  <a:lnTo>
                    <a:pt x="242" y="258"/>
                  </a:lnTo>
                  <a:lnTo>
                    <a:pt x="240" y="272"/>
                  </a:lnTo>
                  <a:lnTo>
                    <a:pt x="240" y="274"/>
                  </a:lnTo>
                  <a:lnTo>
                    <a:pt x="232" y="284"/>
                  </a:lnTo>
                  <a:lnTo>
                    <a:pt x="232" y="286"/>
                  </a:lnTo>
                  <a:lnTo>
                    <a:pt x="224" y="294"/>
                  </a:lnTo>
                  <a:lnTo>
                    <a:pt x="222" y="312"/>
                  </a:lnTo>
                  <a:lnTo>
                    <a:pt x="228" y="330"/>
                  </a:lnTo>
                  <a:lnTo>
                    <a:pt x="228" y="332"/>
                  </a:lnTo>
                  <a:lnTo>
                    <a:pt x="222" y="360"/>
                  </a:lnTo>
                  <a:lnTo>
                    <a:pt x="218" y="364"/>
                  </a:lnTo>
                  <a:lnTo>
                    <a:pt x="214" y="366"/>
                  </a:lnTo>
                  <a:lnTo>
                    <a:pt x="206" y="364"/>
                  </a:lnTo>
                  <a:lnTo>
                    <a:pt x="198" y="356"/>
                  </a:lnTo>
                  <a:lnTo>
                    <a:pt x="190" y="358"/>
                  </a:lnTo>
                  <a:lnTo>
                    <a:pt x="180" y="370"/>
                  </a:lnTo>
                  <a:lnTo>
                    <a:pt x="168" y="402"/>
                  </a:lnTo>
                  <a:lnTo>
                    <a:pt x="168" y="404"/>
                  </a:lnTo>
                  <a:lnTo>
                    <a:pt x="156" y="414"/>
                  </a:lnTo>
                  <a:lnTo>
                    <a:pt x="154" y="414"/>
                  </a:lnTo>
                  <a:lnTo>
                    <a:pt x="148" y="414"/>
                  </a:lnTo>
                  <a:lnTo>
                    <a:pt x="136" y="434"/>
                  </a:lnTo>
                  <a:lnTo>
                    <a:pt x="142" y="446"/>
                  </a:lnTo>
                  <a:lnTo>
                    <a:pt x="144" y="446"/>
                  </a:lnTo>
                  <a:lnTo>
                    <a:pt x="160" y="466"/>
                  </a:lnTo>
                  <a:lnTo>
                    <a:pt x="160" y="468"/>
                  </a:lnTo>
                  <a:lnTo>
                    <a:pt x="160" y="474"/>
                  </a:lnTo>
                  <a:lnTo>
                    <a:pt x="178" y="476"/>
                  </a:lnTo>
                  <a:lnTo>
                    <a:pt x="180" y="492"/>
                  </a:lnTo>
                  <a:lnTo>
                    <a:pt x="180" y="494"/>
                  </a:lnTo>
                  <a:lnTo>
                    <a:pt x="182" y="512"/>
                  </a:lnTo>
                  <a:lnTo>
                    <a:pt x="188" y="516"/>
                  </a:lnTo>
                  <a:lnTo>
                    <a:pt x="204" y="512"/>
                  </a:lnTo>
                  <a:lnTo>
                    <a:pt x="218" y="502"/>
                  </a:lnTo>
                  <a:lnTo>
                    <a:pt x="222" y="502"/>
                  </a:lnTo>
                  <a:lnTo>
                    <a:pt x="226" y="528"/>
                  </a:lnTo>
                  <a:lnTo>
                    <a:pt x="234" y="538"/>
                  </a:lnTo>
                  <a:lnTo>
                    <a:pt x="236" y="540"/>
                  </a:lnTo>
                  <a:lnTo>
                    <a:pt x="242" y="550"/>
                  </a:lnTo>
                  <a:lnTo>
                    <a:pt x="254" y="560"/>
                  </a:lnTo>
                  <a:lnTo>
                    <a:pt x="258" y="562"/>
                  </a:lnTo>
                  <a:lnTo>
                    <a:pt x="262" y="562"/>
                  </a:lnTo>
                  <a:lnTo>
                    <a:pt x="266" y="564"/>
                  </a:lnTo>
                  <a:lnTo>
                    <a:pt x="274" y="560"/>
                  </a:lnTo>
                  <a:lnTo>
                    <a:pt x="282" y="558"/>
                  </a:lnTo>
                  <a:lnTo>
                    <a:pt x="292" y="554"/>
                  </a:lnTo>
                  <a:lnTo>
                    <a:pt x="296" y="552"/>
                  </a:lnTo>
                  <a:lnTo>
                    <a:pt x="308" y="552"/>
                  </a:lnTo>
                  <a:lnTo>
                    <a:pt x="312" y="552"/>
                  </a:lnTo>
                  <a:lnTo>
                    <a:pt x="316" y="554"/>
                  </a:lnTo>
                  <a:lnTo>
                    <a:pt x="332" y="544"/>
                  </a:lnTo>
                  <a:lnTo>
                    <a:pt x="334" y="544"/>
                  </a:lnTo>
                  <a:lnTo>
                    <a:pt x="334" y="546"/>
                  </a:lnTo>
                  <a:lnTo>
                    <a:pt x="336" y="544"/>
                  </a:lnTo>
                  <a:lnTo>
                    <a:pt x="338" y="546"/>
                  </a:lnTo>
                  <a:lnTo>
                    <a:pt x="344" y="556"/>
                  </a:lnTo>
                  <a:lnTo>
                    <a:pt x="346" y="562"/>
                  </a:lnTo>
                  <a:lnTo>
                    <a:pt x="354" y="574"/>
                  </a:lnTo>
                  <a:lnTo>
                    <a:pt x="360" y="576"/>
                  </a:lnTo>
                  <a:lnTo>
                    <a:pt x="362" y="576"/>
                  </a:lnTo>
                  <a:lnTo>
                    <a:pt x="360" y="574"/>
                  </a:lnTo>
                  <a:lnTo>
                    <a:pt x="360" y="570"/>
                  </a:lnTo>
                  <a:lnTo>
                    <a:pt x="360" y="566"/>
                  </a:lnTo>
                  <a:lnTo>
                    <a:pt x="364" y="564"/>
                  </a:lnTo>
                  <a:lnTo>
                    <a:pt x="370" y="562"/>
                  </a:lnTo>
                  <a:lnTo>
                    <a:pt x="398" y="562"/>
                  </a:lnTo>
                  <a:lnTo>
                    <a:pt x="400" y="562"/>
                  </a:lnTo>
                  <a:lnTo>
                    <a:pt x="402" y="562"/>
                  </a:lnTo>
                  <a:lnTo>
                    <a:pt x="412" y="580"/>
                  </a:lnTo>
                  <a:lnTo>
                    <a:pt x="410" y="588"/>
                  </a:lnTo>
                  <a:lnTo>
                    <a:pt x="422" y="590"/>
                  </a:lnTo>
                  <a:lnTo>
                    <a:pt x="422" y="588"/>
                  </a:lnTo>
                  <a:lnTo>
                    <a:pt x="422" y="586"/>
                  </a:lnTo>
                  <a:lnTo>
                    <a:pt x="426" y="584"/>
                  </a:lnTo>
                  <a:lnTo>
                    <a:pt x="454" y="602"/>
                  </a:lnTo>
                  <a:lnTo>
                    <a:pt x="456" y="608"/>
                  </a:lnTo>
                  <a:lnTo>
                    <a:pt x="458" y="612"/>
                  </a:lnTo>
                  <a:lnTo>
                    <a:pt x="458" y="624"/>
                  </a:lnTo>
                  <a:lnTo>
                    <a:pt x="468" y="626"/>
                  </a:lnTo>
                  <a:lnTo>
                    <a:pt x="474" y="616"/>
                  </a:lnTo>
                  <a:lnTo>
                    <a:pt x="470" y="608"/>
                  </a:lnTo>
                  <a:lnTo>
                    <a:pt x="470" y="602"/>
                  </a:lnTo>
                  <a:lnTo>
                    <a:pt x="472" y="598"/>
                  </a:lnTo>
                  <a:lnTo>
                    <a:pt x="474" y="596"/>
                  </a:lnTo>
                  <a:lnTo>
                    <a:pt x="478" y="594"/>
                  </a:lnTo>
                  <a:lnTo>
                    <a:pt x="478" y="592"/>
                  </a:lnTo>
                  <a:lnTo>
                    <a:pt x="480" y="590"/>
                  </a:lnTo>
                  <a:lnTo>
                    <a:pt x="486" y="590"/>
                  </a:lnTo>
                  <a:lnTo>
                    <a:pt x="490" y="594"/>
                  </a:lnTo>
                  <a:lnTo>
                    <a:pt x="492" y="598"/>
                  </a:lnTo>
                  <a:lnTo>
                    <a:pt x="496" y="614"/>
                  </a:lnTo>
                  <a:lnTo>
                    <a:pt x="496" y="616"/>
                  </a:lnTo>
                  <a:lnTo>
                    <a:pt x="498" y="618"/>
                  </a:lnTo>
                  <a:lnTo>
                    <a:pt x="502" y="622"/>
                  </a:lnTo>
                  <a:lnTo>
                    <a:pt x="510" y="626"/>
                  </a:lnTo>
                  <a:lnTo>
                    <a:pt x="512" y="626"/>
                  </a:lnTo>
                  <a:lnTo>
                    <a:pt x="538" y="652"/>
                  </a:lnTo>
                  <a:lnTo>
                    <a:pt x="550" y="648"/>
                  </a:lnTo>
                  <a:lnTo>
                    <a:pt x="548" y="644"/>
                  </a:lnTo>
                  <a:lnTo>
                    <a:pt x="544" y="638"/>
                  </a:lnTo>
                  <a:lnTo>
                    <a:pt x="544" y="634"/>
                  </a:lnTo>
                  <a:lnTo>
                    <a:pt x="544" y="630"/>
                  </a:lnTo>
                  <a:lnTo>
                    <a:pt x="546" y="626"/>
                  </a:lnTo>
                  <a:lnTo>
                    <a:pt x="556" y="618"/>
                  </a:lnTo>
                  <a:lnTo>
                    <a:pt x="570" y="606"/>
                  </a:lnTo>
                  <a:lnTo>
                    <a:pt x="586" y="616"/>
                  </a:lnTo>
                  <a:lnTo>
                    <a:pt x="588" y="616"/>
                  </a:lnTo>
                  <a:lnTo>
                    <a:pt x="592" y="598"/>
                  </a:lnTo>
                  <a:lnTo>
                    <a:pt x="592" y="596"/>
                  </a:lnTo>
                  <a:lnTo>
                    <a:pt x="594" y="594"/>
                  </a:lnTo>
                  <a:lnTo>
                    <a:pt x="608" y="596"/>
                  </a:lnTo>
                  <a:lnTo>
                    <a:pt x="610" y="600"/>
                  </a:lnTo>
                  <a:lnTo>
                    <a:pt x="612" y="606"/>
                  </a:lnTo>
                  <a:lnTo>
                    <a:pt x="610" y="610"/>
                  </a:lnTo>
                  <a:lnTo>
                    <a:pt x="606" y="616"/>
                  </a:lnTo>
                  <a:lnTo>
                    <a:pt x="610" y="618"/>
                  </a:lnTo>
                  <a:lnTo>
                    <a:pt x="620" y="622"/>
                  </a:lnTo>
                  <a:lnTo>
                    <a:pt x="628" y="626"/>
                  </a:lnTo>
                  <a:lnTo>
                    <a:pt x="630" y="626"/>
                  </a:lnTo>
                  <a:lnTo>
                    <a:pt x="640" y="630"/>
                  </a:lnTo>
                  <a:lnTo>
                    <a:pt x="648" y="630"/>
                  </a:lnTo>
                  <a:lnTo>
                    <a:pt x="636" y="572"/>
                  </a:lnTo>
                  <a:lnTo>
                    <a:pt x="630" y="568"/>
                  </a:lnTo>
                  <a:lnTo>
                    <a:pt x="624" y="562"/>
                  </a:lnTo>
                  <a:lnTo>
                    <a:pt x="614" y="546"/>
                  </a:lnTo>
                  <a:lnTo>
                    <a:pt x="610" y="538"/>
                  </a:lnTo>
                  <a:lnTo>
                    <a:pt x="612" y="528"/>
                  </a:lnTo>
                  <a:lnTo>
                    <a:pt x="616" y="518"/>
                  </a:lnTo>
                  <a:lnTo>
                    <a:pt x="624" y="506"/>
                  </a:lnTo>
                  <a:lnTo>
                    <a:pt x="636" y="494"/>
                  </a:lnTo>
                  <a:lnTo>
                    <a:pt x="650" y="482"/>
                  </a:lnTo>
                  <a:lnTo>
                    <a:pt x="662" y="482"/>
                  </a:lnTo>
                  <a:lnTo>
                    <a:pt x="672" y="486"/>
                  </a:lnTo>
                  <a:lnTo>
                    <a:pt x="692" y="486"/>
                  </a:lnTo>
                  <a:lnTo>
                    <a:pt x="698" y="482"/>
                  </a:lnTo>
                  <a:lnTo>
                    <a:pt x="704" y="476"/>
                  </a:lnTo>
                  <a:lnTo>
                    <a:pt x="714" y="452"/>
                  </a:lnTo>
                  <a:lnTo>
                    <a:pt x="718" y="442"/>
                  </a:lnTo>
                  <a:lnTo>
                    <a:pt x="718" y="426"/>
                  </a:lnTo>
                  <a:lnTo>
                    <a:pt x="716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山东"/>
            <p:cNvSpPr>
              <a:spLocks/>
            </p:cNvSpPr>
            <p:nvPr/>
          </p:nvSpPr>
          <p:spPr bwMode="auto">
            <a:xfrm>
              <a:off x="5976938" y="3106738"/>
              <a:ext cx="793750" cy="498475"/>
            </a:xfrm>
            <a:custGeom>
              <a:avLst/>
              <a:gdLst>
                <a:gd name="T0" fmla="*/ 2147483646 w 434"/>
                <a:gd name="T1" fmla="*/ 2147483646 h 272"/>
                <a:gd name="T2" fmla="*/ 2147483646 w 434"/>
                <a:gd name="T3" fmla="*/ 2147483646 h 272"/>
                <a:gd name="T4" fmla="*/ 2147483646 w 434"/>
                <a:gd name="T5" fmla="*/ 0 h 272"/>
                <a:gd name="T6" fmla="*/ 2147483646 w 434"/>
                <a:gd name="T7" fmla="*/ 2147483646 h 272"/>
                <a:gd name="T8" fmla="*/ 2147483646 w 434"/>
                <a:gd name="T9" fmla="*/ 2147483646 h 272"/>
                <a:gd name="T10" fmla="*/ 2147483646 w 434"/>
                <a:gd name="T11" fmla="*/ 2147483646 h 272"/>
                <a:gd name="T12" fmla="*/ 2147483646 w 434"/>
                <a:gd name="T13" fmla="*/ 2147483646 h 272"/>
                <a:gd name="T14" fmla="*/ 2147483646 w 434"/>
                <a:gd name="T15" fmla="*/ 2147483646 h 272"/>
                <a:gd name="T16" fmla="*/ 2147483646 w 434"/>
                <a:gd name="T17" fmla="*/ 0 h 272"/>
                <a:gd name="T18" fmla="*/ 2147483646 w 434"/>
                <a:gd name="T19" fmla="*/ 2147483646 h 272"/>
                <a:gd name="T20" fmla="*/ 2147483646 w 434"/>
                <a:gd name="T21" fmla="*/ 2147483646 h 272"/>
                <a:gd name="T22" fmla="*/ 2147483646 w 434"/>
                <a:gd name="T23" fmla="*/ 2147483646 h 272"/>
                <a:gd name="T24" fmla="*/ 2147483646 w 434"/>
                <a:gd name="T25" fmla="*/ 2147483646 h 272"/>
                <a:gd name="T26" fmla="*/ 2147483646 w 434"/>
                <a:gd name="T27" fmla="*/ 2147483646 h 272"/>
                <a:gd name="T28" fmla="*/ 2147483646 w 434"/>
                <a:gd name="T29" fmla="*/ 2147483646 h 272"/>
                <a:gd name="T30" fmla="*/ 2147483646 w 434"/>
                <a:gd name="T31" fmla="*/ 2147483646 h 272"/>
                <a:gd name="T32" fmla="*/ 0 w 434"/>
                <a:gd name="T33" fmla="*/ 2147483646 h 272"/>
                <a:gd name="T34" fmla="*/ 2147483646 w 434"/>
                <a:gd name="T35" fmla="*/ 2147483646 h 272"/>
                <a:gd name="T36" fmla="*/ 2147483646 w 434"/>
                <a:gd name="T37" fmla="*/ 2147483646 h 272"/>
                <a:gd name="T38" fmla="*/ 2147483646 w 434"/>
                <a:gd name="T39" fmla="*/ 2147483646 h 272"/>
                <a:gd name="T40" fmla="*/ 2147483646 w 434"/>
                <a:gd name="T41" fmla="*/ 2147483646 h 272"/>
                <a:gd name="T42" fmla="*/ 2147483646 w 434"/>
                <a:gd name="T43" fmla="*/ 2147483646 h 272"/>
                <a:gd name="T44" fmla="*/ 2147483646 w 434"/>
                <a:gd name="T45" fmla="*/ 2147483646 h 272"/>
                <a:gd name="T46" fmla="*/ 2147483646 w 434"/>
                <a:gd name="T47" fmla="*/ 2147483646 h 272"/>
                <a:gd name="T48" fmla="*/ 2147483646 w 434"/>
                <a:gd name="T49" fmla="*/ 2147483646 h 272"/>
                <a:gd name="T50" fmla="*/ 2147483646 w 434"/>
                <a:gd name="T51" fmla="*/ 2147483646 h 272"/>
                <a:gd name="T52" fmla="*/ 2147483646 w 434"/>
                <a:gd name="T53" fmla="*/ 2147483646 h 272"/>
                <a:gd name="T54" fmla="*/ 2147483646 w 434"/>
                <a:gd name="T55" fmla="*/ 2147483646 h 272"/>
                <a:gd name="T56" fmla="*/ 2147483646 w 434"/>
                <a:gd name="T57" fmla="*/ 2147483646 h 272"/>
                <a:gd name="T58" fmla="*/ 2147483646 w 434"/>
                <a:gd name="T59" fmla="*/ 2147483646 h 272"/>
                <a:gd name="T60" fmla="*/ 2147483646 w 434"/>
                <a:gd name="T61" fmla="*/ 2147483646 h 272"/>
                <a:gd name="T62" fmla="*/ 2147483646 w 434"/>
                <a:gd name="T63" fmla="*/ 2147483646 h 272"/>
                <a:gd name="T64" fmla="*/ 2147483646 w 434"/>
                <a:gd name="T65" fmla="*/ 2147483646 h 272"/>
                <a:gd name="T66" fmla="*/ 2147483646 w 434"/>
                <a:gd name="T67" fmla="*/ 2147483646 h 272"/>
                <a:gd name="T68" fmla="*/ 2147483646 w 434"/>
                <a:gd name="T69" fmla="*/ 2147483646 h 272"/>
                <a:gd name="T70" fmla="*/ 2147483646 w 434"/>
                <a:gd name="T71" fmla="*/ 2147483646 h 272"/>
                <a:gd name="T72" fmla="*/ 2147483646 w 434"/>
                <a:gd name="T73" fmla="*/ 2147483646 h 272"/>
                <a:gd name="T74" fmla="*/ 2147483646 w 434"/>
                <a:gd name="T75" fmla="*/ 2147483646 h 272"/>
                <a:gd name="T76" fmla="*/ 2147483646 w 434"/>
                <a:gd name="T77" fmla="*/ 2147483646 h 272"/>
                <a:gd name="T78" fmla="*/ 2147483646 w 434"/>
                <a:gd name="T79" fmla="*/ 2147483646 h 272"/>
                <a:gd name="T80" fmla="*/ 2147483646 w 434"/>
                <a:gd name="T81" fmla="*/ 2147483646 h 272"/>
                <a:gd name="T82" fmla="*/ 2147483646 w 434"/>
                <a:gd name="T83" fmla="*/ 2147483646 h 272"/>
                <a:gd name="T84" fmla="*/ 2147483646 w 434"/>
                <a:gd name="T85" fmla="*/ 2147483646 h 272"/>
                <a:gd name="T86" fmla="*/ 2147483646 w 434"/>
                <a:gd name="T87" fmla="*/ 2147483646 h 272"/>
                <a:gd name="T88" fmla="*/ 2147483646 w 434"/>
                <a:gd name="T89" fmla="*/ 2147483646 h 272"/>
                <a:gd name="T90" fmla="*/ 2147483646 w 434"/>
                <a:gd name="T91" fmla="*/ 2147483646 h 272"/>
                <a:gd name="T92" fmla="*/ 2147483646 w 434"/>
                <a:gd name="T93" fmla="*/ 2147483646 h 272"/>
                <a:gd name="T94" fmla="*/ 2147483646 w 434"/>
                <a:gd name="T95" fmla="*/ 2147483646 h 272"/>
                <a:gd name="T96" fmla="*/ 2147483646 w 434"/>
                <a:gd name="T97" fmla="*/ 2147483646 h 272"/>
                <a:gd name="T98" fmla="*/ 2147483646 w 434"/>
                <a:gd name="T99" fmla="*/ 2147483646 h 272"/>
                <a:gd name="T100" fmla="*/ 2147483646 w 434"/>
                <a:gd name="T101" fmla="*/ 2147483646 h 27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4" h="272">
                  <a:moveTo>
                    <a:pt x="396" y="8"/>
                  </a:moveTo>
                  <a:lnTo>
                    <a:pt x="396" y="8"/>
                  </a:lnTo>
                  <a:lnTo>
                    <a:pt x="394" y="12"/>
                  </a:lnTo>
                  <a:lnTo>
                    <a:pt x="388" y="14"/>
                  </a:lnTo>
                  <a:lnTo>
                    <a:pt x="358" y="12"/>
                  </a:lnTo>
                  <a:lnTo>
                    <a:pt x="330" y="6"/>
                  </a:lnTo>
                  <a:lnTo>
                    <a:pt x="314" y="0"/>
                  </a:lnTo>
                  <a:lnTo>
                    <a:pt x="270" y="42"/>
                  </a:lnTo>
                  <a:lnTo>
                    <a:pt x="272" y="60"/>
                  </a:lnTo>
                  <a:lnTo>
                    <a:pt x="268" y="62"/>
                  </a:lnTo>
                  <a:lnTo>
                    <a:pt x="246" y="64"/>
                  </a:lnTo>
                  <a:lnTo>
                    <a:pt x="228" y="62"/>
                  </a:lnTo>
                  <a:lnTo>
                    <a:pt x="222" y="62"/>
                  </a:lnTo>
                  <a:lnTo>
                    <a:pt x="218" y="60"/>
                  </a:lnTo>
                  <a:lnTo>
                    <a:pt x="214" y="56"/>
                  </a:lnTo>
                  <a:lnTo>
                    <a:pt x="212" y="52"/>
                  </a:lnTo>
                  <a:lnTo>
                    <a:pt x="208" y="2"/>
                  </a:lnTo>
                  <a:lnTo>
                    <a:pt x="168" y="0"/>
                  </a:lnTo>
                  <a:lnTo>
                    <a:pt x="152" y="36"/>
                  </a:lnTo>
                  <a:lnTo>
                    <a:pt x="150" y="20"/>
                  </a:lnTo>
                  <a:lnTo>
                    <a:pt x="148" y="6"/>
                  </a:lnTo>
                  <a:lnTo>
                    <a:pt x="144" y="0"/>
                  </a:lnTo>
                  <a:lnTo>
                    <a:pt x="128" y="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02" y="24"/>
                  </a:lnTo>
                  <a:lnTo>
                    <a:pt x="78" y="48"/>
                  </a:lnTo>
                  <a:lnTo>
                    <a:pt x="56" y="70"/>
                  </a:lnTo>
                  <a:lnTo>
                    <a:pt x="12" y="128"/>
                  </a:lnTo>
                  <a:lnTo>
                    <a:pt x="22" y="148"/>
                  </a:lnTo>
                  <a:lnTo>
                    <a:pt x="22" y="152"/>
                  </a:lnTo>
                  <a:lnTo>
                    <a:pt x="20" y="152"/>
                  </a:lnTo>
                  <a:lnTo>
                    <a:pt x="20" y="156"/>
                  </a:lnTo>
                  <a:lnTo>
                    <a:pt x="20" y="160"/>
                  </a:lnTo>
                  <a:lnTo>
                    <a:pt x="24" y="172"/>
                  </a:lnTo>
                  <a:lnTo>
                    <a:pt x="32" y="188"/>
                  </a:lnTo>
                  <a:lnTo>
                    <a:pt x="34" y="198"/>
                  </a:lnTo>
                  <a:lnTo>
                    <a:pt x="34" y="206"/>
                  </a:lnTo>
                  <a:lnTo>
                    <a:pt x="34" y="208"/>
                  </a:lnTo>
                  <a:lnTo>
                    <a:pt x="0" y="228"/>
                  </a:lnTo>
                  <a:lnTo>
                    <a:pt x="0" y="236"/>
                  </a:lnTo>
                  <a:lnTo>
                    <a:pt x="16" y="244"/>
                  </a:lnTo>
                  <a:lnTo>
                    <a:pt x="18" y="248"/>
                  </a:lnTo>
                  <a:lnTo>
                    <a:pt x="18" y="252"/>
                  </a:lnTo>
                  <a:lnTo>
                    <a:pt x="22" y="256"/>
                  </a:lnTo>
                  <a:lnTo>
                    <a:pt x="36" y="264"/>
                  </a:lnTo>
                  <a:lnTo>
                    <a:pt x="64" y="272"/>
                  </a:lnTo>
                  <a:lnTo>
                    <a:pt x="74" y="266"/>
                  </a:lnTo>
                  <a:lnTo>
                    <a:pt x="84" y="252"/>
                  </a:lnTo>
                  <a:lnTo>
                    <a:pt x="92" y="230"/>
                  </a:lnTo>
                  <a:lnTo>
                    <a:pt x="114" y="238"/>
                  </a:lnTo>
                  <a:lnTo>
                    <a:pt x="118" y="240"/>
                  </a:lnTo>
                  <a:lnTo>
                    <a:pt x="118" y="242"/>
                  </a:lnTo>
                  <a:lnTo>
                    <a:pt x="118" y="244"/>
                  </a:lnTo>
                  <a:lnTo>
                    <a:pt x="116" y="250"/>
                  </a:lnTo>
                  <a:lnTo>
                    <a:pt x="116" y="256"/>
                  </a:lnTo>
                  <a:lnTo>
                    <a:pt x="118" y="260"/>
                  </a:lnTo>
                  <a:lnTo>
                    <a:pt x="124" y="264"/>
                  </a:lnTo>
                  <a:lnTo>
                    <a:pt x="148" y="264"/>
                  </a:lnTo>
                  <a:lnTo>
                    <a:pt x="160" y="260"/>
                  </a:lnTo>
                  <a:lnTo>
                    <a:pt x="170" y="256"/>
                  </a:lnTo>
                  <a:lnTo>
                    <a:pt x="172" y="252"/>
                  </a:lnTo>
                  <a:lnTo>
                    <a:pt x="176" y="252"/>
                  </a:lnTo>
                  <a:lnTo>
                    <a:pt x="184" y="252"/>
                  </a:lnTo>
                  <a:lnTo>
                    <a:pt x="198" y="256"/>
                  </a:lnTo>
                  <a:lnTo>
                    <a:pt x="202" y="258"/>
                  </a:lnTo>
                  <a:lnTo>
                    <a:pt x="208" y="264"/>
                  </a:lnTo>
                  <a:lnTo>
                    <a:pt x="212" y="250"/>
                  </a:lnTo>
                  <a:lnTo>
                    <a:pt x="214" y="248"/>
                  </a:lnTo>
                  <a:lnTo>
                    <a:pt x="216" y="248"/>
                  </a:lnTo>
                  <a:lnTo>
                    <a:pt x="220" y="242"/>
                  </a:lnTo>
                  <a:lnTo>
                    <a:pt x="224" y="236"/>
                  </a:lnTo>
                  <a:lnTo>
                    <a:pt x="230" y="228"/>
                  </a:lnTo>
                  <a:lnTo>
                    <a:pt x="238" y="220"/>
                  </a:lnTo>
                  <a:lnTo>
                    <a:pt x="248" y="214"/>
                  </a:lnTo>
                  <a:lnTo>
                    <a:pt x="250" y="212"/>
                  </a:lnTo>
                  <a:lnTo>
                    <a:pt x="250" y="214"/>
                  </a:lnTo>
                  <a:lnTo>
                    <a:pt x="252" y="214"/>
                  </a:lnTo>
                  <a:lnTo>
                    <a:pt x="258" y="216"/>
                  </a:lnTo>
                  <a:lnTo>
                    <a:pt x="260" y="216"/>
                  </a:lnTo>
                  <a:lnTo>
                    <a:pt x="268" y="176"/>
                  </a:lnTo>
                  <a:lnTo>
                    <a:pt x="280" y="172"/>
                  </a:lnTo>
                  <a:lnTo>
                    <a:pt x="290" y="166"/>
                  </a:lnTo>
                  <a:lnTo>
                    <a:pt x="296" y="160"/>
                  </a:lnTo>
                  <a:lnTo>
                    <a:pt x="298" y="156"/>
                  </a:lnTo>
                  <a:lnTo>
                    <a:pt x="300" y="150"/>
                  </a:lnTo>
                  <a:lnTo>
                    <a:pt x="296" y="138"/>
                  </a:lnTo>
                  <a:lnTo>
                    <a:pt x="294" y="128"/>
                  </a:lnTo>
                  <a:lnTo>
                    <a:pt x="296" y="122"/>
                  </a:lnTo>
                  <a:lnTo>
                    <a:pt x="298" y="120"/>
                  </a:lnTo>
                  <a:lnTo>
                    <a:pt x="302" y="120"/>
                  </a:lnTo>
                  <a:lnTo>
                    <a:pt x="310" y="120"/>
                  </a:lnTo>
                  <a:lnTo>
                    <a:pt x="320" y="124"/>
                  </a:lnTo>
                  <a:lnTo>
                    <a:pt x="322" y="112"/>
                  </a:lnTo>
                  <a:lnTo>
                    <a:pt x="322" y="110"/>
                  </a:lnTo>
                  <a:lnTo>
                    <a:pt x="322" y="108"/>
                  </a:lnTo>
                  <a:lnTo>
                    <a:pt x="336" y="102"/>
                  </a:lnTo>
                  <a:lnTo>
                    <a:pt x="338" y="96"/>
                  </a:lnTo>
                  <a:lnTo>
                    <a:pt x="330" y="96"/>
                  </a:lnTo>
                  <a:lnTo>
                    <a:pt x="328" y="94"/>
                  </a:lnTo>
                  <a:lnTo>
                    <a:pt x="328" y="90"/>
                  </a:lnTo>
                  <a:lnTo>
                    <a:pt x="328" y="88"/>
                  </a:lnTo>
                  <a:lnTo>
                    <a:pt x="330" y="86"/>
                  </a:lnTo>
                  <a:lnTo>
                    <a:pt x="332" y="86"/>
                  </a:lnTo>
                  <a:lnTo>
                    <a:pt x="334" y="86"/>
                  </a:lnTo>
                  <a:lnTo>
                    <a:pt x="342" y="84"/>
                  </a:lnTo>
                  <a:lnTo>
                    <a:pt x="352" y="76"/>
                  </a:lnTo>
                  <a:lnTo>
                    <a:pt x="404" y="40"/>
                  </a:lnTo>
                  <a:lnTo>
                    <a:pt x="420" y="48"/>
                  </a:lnTo>
                  <a:lnTo>
                    <a:pt x="428" y="48"/>
                  </a:lnTo>
                  <a:lnTo>
                    <a:pt x="424" y="30"/>
                  </a:lnTo>
                  <a:lnTo>
                    <a:pt x="424" y="28"/>
                  </a:lnTo>
                  <a:lnTo>
                    <a:pt x="434" y="12"/>
                  </a:lnTo>
                  <a:lnTo>
                    <a:pt x="432" y="12"/>
                  </a:lnTo>
                  <a:lnTo>
                    <a:pt x="426" y="12"/>
                  </a:lnTo>
                  <a:lnTo>
                    <a:pt x="426" y="14"/>
                  </a:lnTo>
                  <a:lnTo>
                    <a:pt x="424" y="14"/>
                  </a:lnTo>
                  <a:lnTo>
                    <a:pt x="408" y="16"/>
                  </a:lnTo>
                  <a:lnTo>
                    <a:pt x="404" y="16"/>
                  </a:lnTo>
                  <a:lnTo>
                    <a:pt x="404" y="12"/>
                  </a:lnTo>
                  <a:lnTo>
                    <a:pt x="400" y="8"/>
                  </a:lnTo>
                  <a:lnTo>
                    <a:pt x="39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上海"/>
            <p:cNvSpPr>
              <a:spLocks/>
            </p:cNvSpPr>
            <p:nvPr/>
          </p:nvSpPr>
          <p:spPr bwMode="auto">
            <a:xfrm>
              <a:off x="6718300" y="3933825"/>
              <a:ext cx="125413" cy="109538"/>
            </a:xfrm>
            <a:custGeom>
              <a:avLst/>
              <a:gdLst>
                <a:gd name="T0" fmla="*/ 2147483646 w 68"/>
                <a:gd name="T1" fmla="*/ 2147483646 h 60"/>
                <a:gd name="T2" fmla="*/ 2147483646 w 68"/>
                <a:gd name="T3" fmla="*/ 2147483646 h 60"/>
                <a:gd name="T4" fmla="*/ 2147483646 w 68"/>
                <a:gd name="T5" fmla="*/ 2147483646 h 60"/>
                <a:gd name="T6" fmla="*/ 2147483646 w 68"/>
                <a:gd name="T7" fmla="*/ 2147483646 h 60"/>
                <a:gd name="T8" fmla="*/ 2147483646 w 68"/>
                <a:gd name="T9" fmla="*/ 2147483646 h 60"/>
                <a:gd name="T10" fmla="*/ 2147483646 w 68"/>
                <a:gd name="T11" fmla="*/ 2147483646 h 60"/>
                <a:gd name="T12" fmla="*/ 2147483646 w 68"/>
                <a:gd name="T13" fmla="*/ 2147483646 h 60"/>
                <a:gd name="T14" fmla="*/ 2147483646 w 68"/>
                <a:gd name="T15" fmla="*/ 2147483646 h 60"/>
                <a:gd name="T16" fmla="*/ 2147483646 w 68"/>
                <a:gd name="T17" fmla="*/ 0 h 60"/>
                <a:gd name="T18" fmla="*/ 2147483646 w 68"/>
                <a:gd name="T19" fmla="*/ 0 h 60"/>
                <a:gd name="T20" fmla="*/ 2147483646 w 68"/>
                <a:gd name="T21" fmla="*/ 0 h 60"/>
                <a:gd name="T22" fmla="*/ 2147483646 w 68"/>
                <a:gd name="T23" fmla="*/ 2147483646 h 60"/>
                <a:gd name="T24" fmla="*/ 2147483646 w 68"/>
                <a:gd name="T25" fmla="*/ 2147483646 h 60"/>
                <a:gd name="T26" fmla="*/ 2147483646 w 68"/>
                <a:gd name="T27" fmla="*/ 2147483646 h 60"/>
                <a:gd name="T28" fmla="*/ 2147483646 w 68"/>
                <a:gd name="T29" fmla="*/ 2147483646 h 60"/>
                <a:gd name="T30" fmla="*/ 2147483646 w 68"/>
                <a:gd name="T31" fmla="*/ 2147483646 h 60"/>
                <a:gd name="T32" fmla="*/ 0 w 68"/>
                <a:gd name="T33" fmla="*/ 2147483646 h 60"/>
                <a:gd name="T34" fmla="*/ 2147483646 w 68"/>
                <a:gd name="T35" fmla="*/ 2147483646 h 60"/>
                <a:gd name="T36" fmla="*/ 2147483646 w 68"/>
                <a:gd name="T37" fmla="*/ 2147483646 h 60"/>
                <a:gd name="T38" fmla="*/ 2147483646 w 68"/>
                <a:gd name="T39" fmla="*/ 2147483646 h 60"/>
                <a:gd name="T40" fmla="*/ 2147483646 w 68"/>
                <a:gd name="T41" fmla="*/ 2147483646 h 60"/>
                <a:gd name="T42" fmla="*/ 2147483646 w 68"/>
                <a:gd name="T43" fmla="*/ 2147483646 h 60"/>
                <a:gd name="T44" fmla="*/ 2147483646 w 68"/>
                <a:gd name="T45" fmla="*/ 2147483646 h 60"/>
                <a:gd name="T46" fmla="*/ 2147483646 w 68"/>
                <a:gd name="T47" fmla="*/ 2147483646 h 60"/>
                <a:gd name="T48" fmla="*/ 2147483646 w 68"/>
                <a:gd name="T49" fmla="*/ 2147483646 h 60"/>
                <a:gd name="T50" fmla="*/ 2147483646 w 68"/>
                <a:gd name="T51" fmla="*/ 2147483646 h 60"/>
                <a:gd name="T52" fmla="*/ 2147483646 w 68"/>
                <a:gd name="T53" fmla="*/ 2147483646 h 60"/>
                <a:gd name="T54" fmla="*/ 2147483646 w 68"/>
                <a:gd name="T55" fmla="*/ 2147483646 h 60"/>
                <a:gd name="T56" fmla="*/ 2147483646 w 68"/>
                <a:gd name="T57" fmla="*/ 2147483646 h 60"/>
                <a:gd name="T58" fmla="*/ 2147483646 w 68"/>
                <a:gd name="T59" fmla="*/ 2147483646 h 60"/>
                <a:gd name="T60" fmla="*/ 2147483646 w 68"/>
                <a:gd name="T61" fmla="*/ 2147483646 h 60"/>
                <a:gd name="T62" fmla="*/ 2147483646 w 68"/>
                <a:gd name="T63" fmla="*/ 2147483646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68" h="60">
                  <a:moveTo>
                    <a:pt x="62" y="32"/>
                  </a:moveTo>
                  <a:lnTo>
                    <a:pt x="68" y="24"/>
                  </a:lnTo>
                  <a:lnTo>
                    <a:pt x="48" y="8"/>
                  </a:lnTo>
                  <a:lnTo>
                    <a:pt x="40" y="4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14" y="2"/>
                  </a:lnTo>
                  <a:lnTo>
                    <a:pt x="14" y="20"/>
                  </a:lnTo>
                  <a:lnTo>
                    <a:pt x="10" y="28"/>
                  </a:lnTo>
                  <a:lnTo>
                    <a:pt x="4" y="36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0" y="48"/>
                  </a:lnTo>
                  <a:lnTo>
                    <a:pt x="12" y="56"/>
                  </a:lnTo>
                  <a:lnTo>
                    <a:pt x="22" y="60"/>
                  </a:lnTo>
                  <a:lnTo>
                    <a:pt x="28" y="56"/>
                  </a:lnTo>
                  <a:lnTo>
                    <a:pt x="34" y="54"/>
                  </a:lnTo>
                  <a:lnTo>
                    <a:pt x="52" y="58"/>
                  </a:lnTo>
                  <a:lnTo>
                    <a:pt x="52" y="52"/>
                  </a:lnTo>
                  <a:lnTo>
                    <a:pt x="54" y="44"/>
                  </a:lnTo>
                  <a:lnTo>
                    <a:pt x="56" y="38"/>
                  </a:lnTo>
                  <a:lnTo>
                    <a:pt x="58" y="34"/>
                  </a:lnTo>
                  <a:lnTo>
                    <a:pt x="62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江苏"/>
            <p:cNvSpPr>
              <a:spLocks/>
            </p:cNvSpPr>
            <p:nvPr/>
          </p:nvSpPr>
          <p:spPr bwMode="auto">
            <a:xfrm>
              <a:off x="6137275" y="3513138"/>
              <a:ext cx="692150" cy="533400"/>
            </a:xfrm>
            <a:custGeom>
              <a:avLst/>
              <a:gdLst>
                <a:gd name="T0" fmla="*/ 2147483646 w 378"/>
                <a:gd name="T1" fmla="*/ 2147483646 h 292"/>
                <a:gd name="T2" fmla="*/ 2147483646 w 378"/>
                <a:gd name="T3" fmla="*/ 2147483646 h 292"/>
                <a:gd name="T4" fmla="*/ 2147483646 w 378"/>
                <a:gd name="T5" fmla="*/ 2147483646 h 292"/>
                <a:gd name="T6" fmla="*/ 2147483646 w 378"/>
                <a:gd name="T7" fmla="*/ 2147483646 h 292"/>
                <a:gd name="T8" fmla="*/ 2147483646 w 378"/>
                <a:gd name="T9" fmla="*/ 2147483646 h 292"/>
                <a:gd name="T10" fmla="*/ 2147483646 w 378"/>
                <a:gd name="T11" fmla="*/ 0 h 292"/>
                <a:gd name="T12" fmla="*/ 2147483646 w 378"/>
                <a:gd name="T13" fmla="*/ 2147483646 h 292"/>
                <a:gd name="T14" fmla="*/ 2147483646 w 378"/>
                <a:gd name="T15" fmla="*/ 2147483646 h 292"/>
                <a:gd name="T16" fmla="*/ 2147483646 w 378"/>
                <a:gd name="T17" fmla="*/ 2147483646 h 292"/>
                <a:gd name="T18" fmla="*/ 2147483646 w 378"/>
                <a:gd name="T19" fmla="*/ 2147483646 h 292"/>
                <a:gd name="T20" fmla="*/ 2147483646 w 378"/>
                <a:gd name="T21" fmla="*/ 2147483646 h 292"/>
                <a:gd name="T22" fmla="*/ 2147483646 w 378"/>
                <a:gd name="T23" fmla="*/ 2147483646 h 292"/>
                <a:gd name="T24" fmla="*/ 2147483646 w 378"/>
                <a:gd name="T25" fmla="*/ 2147483646 h 292"/>
                <a:gd name="T26" fmla="*/ 2147483646 w 378"/>
                <a:gd name="T27" fmla="*/ 2147483646 h 292"/>
                <a:gd name="T28" fmla="*/ 2147483646 w 378"/>
                <a:gd name="T29" fmla="*/ 2147483646 h 292"/>
                <a:gd name="T30" fmla="*/ 2147483646 w 378"/>
                <a:gd name="T31" fmla="*/ 2147483646 h 292"/>
                <a:gd name="T32" fmla="*/ 2147483646 w 378"/>
                <a:gd name="T33" fmla="*/ 2147483646 h 292"/>
                <a:gd name="T34" fmla="*/ 2147483646 w 378"/>
                <a:gd name="T35" fmla="*/ 2147483646 h 292"/>
                <a:gd name="T36" fmla="*/ 2147483646 w 378"/>
                <a:gd name="T37" fmla="*/ 2147483646 h 292"/>
                <a:gd name="T38" fmla="*/ 2147483646 w 378"/>
                <a:gd name="T39" fmla="*/ 2147483646 h 292"/>
                <a:gd name="T40" fmla="*/ 2147483646 w 378"/>
                <a:gd name="T41" fmla="*/ 2147483646 h 292"/>
                <a:gd name="T42" fmla="*/ 2147483646 w 378"/>
                <a:gd name="T43" fmla="*/ 2147483646 h 292"/>
                <a:gd name="T44" fmla="*/ 2147483646 w 378"/>
                <a:gd name="T45" fmla="*/ 2147483646 h 292"/>
                <a:gd name="T46" fmla="*/ 2147483646 w 378"/>
                <a:gd name="T47" fmla="*/ 2147483646 h 292"/>
                <a:gd name="T48" fmla="*/ 2147483646 w 378"/>
                <a:gd name="T49" fmla="*/ 2147483646 h 292"/>
                <a:gd name="T50" fmla="*/ 2147483646 w 378"/>
                <a:gd name="T51" fmla="*/ 2147483646 h 292"/>
                <a:gd name="T52" fmla="*/ 2147483646 w 378"/>
                <a:gd name="T53" fmla="*/ 2147483646 h 292"/>
                <a:gd name="T54" fmla="*/ 2147483646 w 378"/>
                <a:gd name="T55" fmla="*/ 2147483646 h 292"/>
                <a:gd name="T56" fmla="*/ 2147483646 w 378"/>
                <a:gd name="T57" fmla="*/ 2147483646 h 292"/>
                <a:gd name="T58" fmla="*/ 2147483646 w 378"/>
                <a:gd name="T59" fmla="*/ 2147483646 h 292"/>
                <a:gd name="T60" fmla="*/ 2147483646 w 378"/>
                <a:gd name="T61" fmla="*/ 2147483646 h 292"/>
                <a:gd name="T62" fmla="*/ 2147483646 w 378"/>
                <a:gd name="T63" fmla="*/ 2147483646 h 292"/>
                <a:gd name="T64" fmla="*/ 2147483646 w 378"/>
                <a:gd name="T65" fmla="*/ 2147483646 h 292"/>
                <a:gd name="T66" fmla="*/ 2147483646 w 378"/>
                <a:gd name="T67" fmla="*/ 2147483646 h 292"/>
                <a:gd name="T68" fmla="*/ 2147483646 w 378"/>
                <a:gd name="T69" fmla="*/ 2147483646 h 292"/>
                <a:gd name="T70" fmla="*/ 2147483646 w 378"/>
                <a:gd name="T71" fmla="*/ 2147483646 h 292"/>
                <a:gd name="T72" fmla="*/ 2147483646 w 378"/>
                <a:gd name="T73" fmla="*/ 2147483646 h 292"/>
                <a:gd name="T74" fmla="*/ 2147483646 w 378"/>
                <a:gd name="T75" fmla="*/ 2147483646 h 292"/>
                <a:gd name="T76" fmla="*/ 2147483646 w 378"/>
                <a:gd name="T77" fmla="*/ 2147483646 h 292"/>
                <a:gd name="T78" fmla="*/ 2147483646 w 378"/>
                <a:gd name="T79" fmla="*/ 2147483646 h 292"/>
                <a:gd name="T80" fmla="*/ 2147483646 w 378"/>
                <a:gd name="T81" fmla="*/ 2147483646 h 292"/>
                <a:gd name="T82" fmla="*/ 2147483646 w 378"/>
                <a:gd name="T83" fmla="*/ 2147483646 h 292"/>
                <a:gd name="T84" fmla="*/ 2147483646 w 378"/>
                <a:gd name="T85" fmla="*/ 2147483646 h 292"/>
                <a:gd name="T86" fmla="*/ 2147483646 w 378"/>
                <a:gd name="T87" fmla="*/ 2147483646 h 292"/>
                <a:gd name="T88" fmla="*/ 2147483646 w 378"/>
                <a:gd name="T89" fmla="*/ 2147483646 h 292"/>
                <a:gd name="T90" fmla="*/ 2147483646 w 378"/>
                <a:gd name="T91" fmla="*/ 2147483646 h 292"/>
                <a:gd name="T92" fmla="*/ 2147483646 w 378"/>
                <a:gd name="T93" fmla="*/ 2147483646 h 292"/>
                <a:gd name="T94" fmla="*/ 2147483646 w 378"/>
                <a:gd name="T95" fmla="*/ 2147483646 h 292"/>
                <a:gd name="T96" fmla="*/ 2147483646 w 378"/>
                <a:gd name="T97" fmla="*/ 2147483646 h 292"/>
                <a:gd name="T98" fmla="*/ 2147483646 w 378"/>
                <a:gd name="T99" fmla="*/ 2147483646 h 292"/>
                <a:gd name="T100" fmla="*/ 2147483646 w 378"/>
                <a:gd name="T101" fmla="*/ 2147483646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78" h="292">
                  <a:moveTo>
                    <a:pt x="264" y="86"/>
                  </a:moveTo>
                  <a:lnTo>
                    <a:pt x="264" y="86"/>
                  </a:lnTo>
                  <a:lnTo>
                    <a:pt x="258" y="78"/>
                  </a:lnTo>
                  <a:lnTo>
                    <a:pt x="252" y="70"/>
                  </a:lnTo>
                  <a:lnTo>
                    <a:pt x="240" y="46"/>
                  </a:lnTo>
                  <a:lnTo>
                    <a:pt x="226" y="44"/>
                  </a:lnTo>
                  <a:lnTo>
                    <a:pt x="214" y="42"/>
                  </a:lnTo>
                  <a:lnTo>
                    <a:pt x="204" y="38"/>
                  </a:lnTo>
                  <a:lnTo>
                    <a:pt x="198" y="34"/>
                  </a:lnTo>
                  <a:lnTo>
                    <a:pt x="194" y="28"/>
                  </a:lnTo>
                  <a:lnTo>
                    <a:pt x="188" y="24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4" y="0"/>
                  </a:lnTo>
                  <a:lnTo>
                    <a:pt x="152" y="8"/>
                  </a:lnTo>
                  <a:lnTo>
                    <a:pt x="148" y="12"/>
                  </a:lnTo>
                  <a:lnTo>
                    <a:pt x="144" y="16"/>
                  </a:lnTo>
                  <a:lnTo>
                    <a:pt x="140" y="26"/>
                  </a:lnTo>
                  <a:lnTo>
                    <a:pt x="132" y="32"/>
                  </a:lnTo>
                  <a:lnTo>
                    <a:pt x="126" y="46"/>
                  </a:lnTo>
                  <a:lnTo>
                    <a:pt x="124" y="50"/>
                  </a:lnTo>
                  <a:lnTo>
                    <a:pt x="120" y="52"/>
                  </a:lnTo>
                  <a:lnTo>
                    <a:pt x="118" y="52"/>
                  </a:lnTo>
                  <a:lnTo>
                    <a:pt x="116" y="48"/>
                  </a:lnTo>
                  <a:lnTo>
                    <a:pt x="108" y="42"/>
                  </a:lnTo>
                  <a:lnTo>
                    <a:pt x="102" y="40"/>
                  </a:lnTo>
                  <a:lnTo>
                    <a:pt x="96" y="38"/>
                  </a:lnTo>
                  <a:lnTo>
                    <a:pt x="88" y="40"/>
                  </a:lnTo>
                  <a:lnTo>
                    <a:pt x="76" y="46"/>
                  </a:lnTo>
                  <a:lnTo>
                    <a:pt x="62" y="50"/>
                  </a:lnTo>
                  <a:lnTo>
                    <a:pt x="32" y="50"/>
                  </a:lnTo>
                  <a:lnTo>
                    <a:pt x="26" y="44"/>
                  </a:lnTo>
                  <a:lnTo>
                    <a:pt x="22" y="38"/>
                  </a:lnTo>
                  <a:lnTo>
                    <a:pt x="20" y="32"/>
                  </a:lnTo>
                  <a:lnTo>
                    <a:pt x="20" y="22"/>
                  </a:lnTo>
                  <a:lnTo>
                    <a:pt x="8" y="18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0" y="40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28" y="66"/>
                  </a:lnTo>
                  <a:lnTo>
                    <a:pt x="40" y="76"/>
                  </a:lnTo>
                  <a:lnTo>
                    <a:pt x="68" y="86"/>
                  </a:lnTo>
                  <a:lnTo>
                    <a:pt x="98" y="96"/>
                  </a:lnTo>
                  <a:lnTo>
                    <a:pt x="104" y="102"/>
                  </a:lnTo>
                  <a:lnTo>
                    <a:pt x="112" y="112"/>
                  </a:lnTo>
                  <a:lnTo>
                    <a:pt x="118" y="128"/>
                  </a:lnTo>
                  <a:lnTo>
                    <a:pt x="124" y="150"/>
                  </a:lnTo>
                  <a:lnTo>
                    <a:pt x="140" y="158"/>
                  </a:lnTo>
                  <a:lnTo>
                    <a:pt x="146" y="162"/>
                  </a:lnTo>
                  <a:lnTo>
                    <a:pt x="152" y="162"/>
                  </a:lnTo>
                  <a:lnTo>
                    <a:pt x="180" y="144"/>
                  </a:lnTo>
                  <a:lnTo>
                    <a:pt x="182" y="142"/>
                  </a:lnTo>
                  <a:lnTo>
                    <a:pt x="184" y="144"/>
                  </a:lnTo>
                  <a:lnTo>
                    <a:pt x="198" y="146"/>
                  </a:lnTo>
                  <a:lnTo>
                    <a:pt x="200" y="146"/>
                  </a:lnTo>
                  <a:lnTo>
                    <a:pt x="200" y="150"/>
                  </a:lnTo>
                  <a:lnTo>
                    <a:pt x="198" y="152"/>
                  </a:lnTo>
                  <a:lnTo>
                    <a:pt x="192" y="174"/>
                  </a:lnTo>
                  <a:lnTo>
                    <a:pt x="186" y="186"/>
                  </a:lnTo>
                  <a:lnTo>
                    <a:pt x="168" y="186"/>
                  </a:lnTo>
                  <a:lnTo>
                    <a:pt x="166" y="194"/>
                  </a:lnTo>
                  <a:lnTo>
                    <a:pt x="164" y="202"/>
                  </a:lnTo>
                  <a:lnTo>
                    <a:pt x="152" y="222"/>
                  </a:lnTo>
                  <a:lnTo>
                    <a:pt x="148" y="228"/>
                  </a:lnTo>
                  <a:lnTo>
                    <a:pt x="148" y="234"/>
                  </a:lnTo>
                  <a:lnTo>
                    <a:pt x="166" y="246"/>
                  </a:lnTo>
                  <a:lnTo>
                    <a:pt x="172" y="252"/>
                  </a:lnTo>
                  <a:lnTo>
                    <a:pt x="178" y="254"/>
                  </a:lnTo>
                  <a:lnTo>
                    <a:pt x="182" y="254"/>
                  </a:lnTo>
                  <a:lnTo>
                    <a:pt x="186" y="266"/>
                  </a:lnTo>
                  <a:lnTo>
                    <a:pt x="194" y="270"/>
                  </a:lnTo>
                  <a:lnTo>
                    <a:pt x="200" y="266"/>
                  </a:lnTo>
                  <a:lnTo>
                    <a:pt x="204" y="262"/>
                  </a:lnTo>
                  <a:lnTo>
                    <a:pt x="208" y="262"/>
                  </a:lnTo>
                  <a:lnTo>
                    <a:pt x="214" y="264"/>
                  </a:lnTo>
                  <a:lnTo>
                    <a:pt x="218" y="266"/>
                  </a:lnTo>
                  <a:lnTo>
                    <a:pt x="224" y="270"/>
                  </a:lnTo>
                  <a:lnTo>
                    <a:pt x="230" y="278"/>
                  </a:lnTo>
                  <a:lnTo>
                    <a:pt x="236" y="286"/>
                  </a:lnTo>
                  <a:lnTo>
                    <a:pt x="238" y="286"/>
                  </a:lnTo>
                  <a:lnTo>
                    <a:pt x="242" y="284"/>
                  </a:lnTo>
                  <a:lnTo>
                    <a:pt x="248" y="284"/>
                  </a:lnTo>
                  <a:lnTo>
                    <a:pt x="264" y="288"/>
                  </a:lnTo>
                  <a:lnTo>
                    <a:pt x="284" y="292"/>
                  </a:lnTo>
                  <a:lnTo>
                    <a:pt x="304" y="286"/>
                  </a:lnTo>
                  <a:lnTo>
                    <a:pt x="312" y="282"/>
                  </a:lnTo>
                  <a:lnTo>
                    <a:pt x="318" y="278"/>
                  </a:lnTo>
                  <a:lnTo>
                    <a:pt x="312" y="272"/>
                  </a:lnTo>
                  <a:lnTo>
                    <a:pt x="312" y="268"/>
                  </a:lnTo>
                  <a:lnTo>
                    <a:pt x="316" y="262"/>
                  </a:lnTo>
                  <a:lnTo>
                    <a:pt x="322" y="256"/>
                  </a:lnTo>
                  <a:lnTo>
                    <a:pt x="324" y="248"/>
                  </a:lnTo>
                  <a:lnTo>
                    <a:pt x="324" y="238"/>
                  </a:lnTo>
                  <a:lnTo>
                    <a:pt x="324" y="232"/>
                  </a:lnTo>
                  <a:lnTo>
                    <a:pt x="326" y="230"/>
                  </a:lnTo>
                  <a:lnTo>
                    <a:pt x="330" y="226"/>
                  </a:lnTo>
                  <a:lnTo>
                    <a:pt x="340" y="222"/>
                  </a:lnTo>
                  <a:lnTo>
                    <a:pt x="348" y="222"/>
                  </a:lnTo>
                  <a:lnTo>
                    <a:pt x="356" y="226"/>
                  </a:lnTo>
                  <a:lnTo>
                    <a:pt x="366" y="230"/>
                  </a:lnTo>
                  <a:lnTo>
                    <a:pt x="378" y="238"/>
                  </a:lnTo>
                  <a:lnTo>
                    <a:pt x="372" y="222"/>
                  </a:lnTo>
                  <a:lnTo>
                    <a:pt x="364" y="210"/>
                  </a:lnTo>
                  <a:lnTo>
                    <a:pt x="362" y="196"/>
                  </a:lnTo>
                  <a:lnTo>
                    <a:pt x="348" y="194"/>
                  </a:lnTo>
                  <a:lnTo>
                    <a:pt x="312" y="172"/>
                  </a:lnTo>
                  <a:lnTo>
                    <a:pt x="294" y="170"/>
                  </a:lnTo>
                  <a:lnTo>
                    <a:pt x="294" y="166"/>
                  </a:lnTo>
                  <a:lnTo>
                    <a:pt x="292" y="146"/>
                  </a:lnTo>
                  <a:lnTo>
                    <a:pt x="276" y="106"/>
                  </a:lnTo>
                  <a:lnTo>
                    <a:pt x="270" y="94"/>
                  </a:lnTo>
                  <a:lnTo>
                    <a:pt x="264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河北"/>
            <p:cNvSpPr>
              <a:spLocks/>
            </p:cNvSpPr>
            <p:nvPr/>
          </p:nvSpPr>
          <p:spPr bwMode="auto">
            <a:xfrm>
              <a:off x="5776913" y="2492375"/>
              <a:ext cx="642937" cy="917575"/>
            </a:xfrm>
            <a:custGeom>
              <a:avLst/>
              <a:gdLst>
                <a:gd name="T0" fmla="*/ 2147483646 w 352"/>
                <a:gd name="T1" fmla="*/ 2147483646 h 502"/>
                <a:gd name="T2" fmla="*/ 2147483646 w 352"/>
                <a:gd name="T3" fmla="*/ 2147483646 h 502"/>
                <a:gd name="T4" fmla="*/ 2147483646 w 352"/>
                <a:gd name="T5" fmla="*/ 2147483646 h 502"/>
                <a:gd name="T6" fmla="*/ 2147483646 w 352"/>
                <a:gd name="T7" fmla="*/ 2147483646 h 502"/>
                <a:gd name="T8" fmla="*/ 2147483646 w 352"/>
                <a:gd name="T9" fmla="*/ 2147483646 h 502"/>
                <a:gd name="T10" fmla="*/ 2147483646 w 352"/>
                <a:gd name="T11" fmla="*/ 2147483646 h 502"/>
                <a:gd name="T12" fmla="*/ 2147483646 w 352"/>
                <a:gd name="T13" fmla="*/ 2147483646 h 502"/>
                <a:gd name="T14" fmla="*/ 2147483646 w 352"/>
                <a:gd name="T15" fmla="*/ 2147483646 h 502"/>
                <a:gd name="T16" fmla="*/ 2147483646 w 352"/>
                <a:gd name="T17" fmla="*/ 2147483646 h 502"/>
                <a:gd name="T18" fmla="*/ 2147483646 w 352"/>
                <a:gd name="T19" fmla="*/ 2147483646 h 502"/>
                <a:gd name="T20" fmla="*/ 2147483646 w 352"/>
                <a:gd name="T21" fmla="*/ 2147483646 h 502"/>
                <a:gd name="T22" fmla="*/ 2147483646 w 352"/>
                <a:gd name="T23" fmla="*/ 2147483646 h 502"/>
                <a:gd name="T24" fmla="*/ 2147483646 w 352"/>
                <a:gd name="T25" fmla="*/ 2147483646 h 502"/>
                <a:gd name="T26" fmla="*/ 2147483646 w 352"/>
                <a:gd name="T27" fmla="*/ 2147483646 h 502"/>
                <a:gd name="T28" fmla="*/ 2147483646 w 352"/>
                <a:gd name="T29" fmla="*/ 2147483646 h 502"/>
                <a:gd name="T30" fmla="*/ 2147483646 w 352"/>
                <a:gd name="T31" fmla="*/ 2147483646 h 502"/>
                <a:gd name="T32" fmla="*/ 2147483646 w 352"/>
                <a:gd name="T33" fmla="*/ 2147483646 h 502"/>
                <a:gd name="T34" fmla="*/ 2147483646 w 352"/>
                <a:gd name="T35" fmla="*/ 2147483646 h 502"/>
                <a:gd name="T36" fmla="*/ 2147483646 w 352"/>
                <a:gd name="T37" fmla="*/ 2147483646 h 502"/>
                <a:gd name="T38" fmla="*/ 2147483646 w 352"/>
                <a:gd name="T39" fmla="*/ 2147483646 h 502"/>
                <a:gd name="T40" fmla="*/ 2147483646 w 352"/>
                <a:gd name="T41" fmla="*/ 2147483646 h 502"/>
                <a:gd name="T42" fmla="*/ 2147483646 w 352"/>
                <a:gd name="T43" fmla="*/ 2147483646 h 502"/>
                <a:gd name="T44" fmla="*/ 2147483646 w 352"/>
                <a:gd name="T45" fmla="*/ 2147483646 h 502"/>
                <a:gd name="T46" fmla="*/ 2147483646 w 352"/>
                <a:gd name="T47" fmla="*/ 2147483646 h 502"/>
                <a:gd name="T48" fmla="*/ 2147483646 w 352"/>
                <a:gd name="T49" fmla="*/ 2147483646 h 502"/>
                <a:gd name="T50" fmla="*/ 2147483646 w 352"/>
                <a:gd name="T51" fmla="*/ 2147483646 h 502"/>
                <a:gd name="T52" fmla="*/ 2147483646 w 352"/>
                <a:gd name="T53" fmla="*/ 2147483646 h 502"/>
                <a:gd name="T54" fmla="*/ 2147483646 w 352"/>
                <a:gd name="T55" fmla="*/ 2147483646 h 502"/>
                <a:gd name="T56" fmla="*/ 2147483646 w 352"/>
                <a:gd name="T57" fmla="*/ 2147483646 h 502"/>
                <a:gd name="T58" fmla="*/ 2147483646 w 352"/>
                <a:gd name="T59" fmla="*/ 2147483646 h 502"/>
                <a:gd name="T60" fmla="*/ 2147483646 w 352"/>
                <a:gd name="T61" fmla="*/ 2147483646 h 502"/>
                <a:gd name="T62" fmla="*/ 2147483646 w 352"/>
                <a:gd name="T63" fmla="*/ 2147483646 h 502"/>
                <a:gd name="T64" fmla="*/ 2147483646 w 352"/>
                <a:gd name="T65" fmla="*/ 2147483646 h 502"/>
                <a:gd name="T66" fmla="*/ 2147483646 w 352"/>
                <a:gd name="T67" fmla="*/ 2147483646 h 502"/>
                <a:gd name="T68" fmla="*/ 2147483646 w 352"/>
                <a:gd name="T69" fmla="*/ 2147483646 h 502"/>
                <a:gd name="T70" fmla="*/ 2147483646 w 352"/>
                <a:gd name="T71" fmla="*/ 2147483646 h 502"/>
                <a:gd name="T72" fmla="*/ 2147483646 w 352"/>
                <a:gd name="T73" fmla="*/ 2147483646 h 502"/>
                <a:gd name="T74" fmla="*/ 2147483646 w 352"/>
                <a:gd name="T75" fmla="*/ 2147483646 h 502"/>
                <a:gd name="T76" fmla="*/ 2147483646 w 352"/>
                <a:gd name="T77" fmla="*/ 2147483646 h 502"/>
                <a:gd name="T78" fmla="*/ 2147483646 w 352"/>
                <a:gd name="T79" fmla="*/ 2147483646 h 502"/>
                <a:gd name="T80" fmla="*/ 2147483646 w 352"/>
                <a:gd name="T81" fmla="*/ 2147483646 h 502"/>
                <a:gd name="T82" fmla="*/ 2147483646 w 352"/>
                <a:gd name="T83" fmla="*/ 2147483646 h 502"/>
                <a:gd name="T84" fmla="*/ 2147483646 w 352"/>
                <a:gd name="T85" fmla="*/ 2147483646 h 502"/>
                <a:gd name="T86" fmla="*/ 2147483646 w 352"/>
                <a:gd name="T87" fmla="*/ 2147483646 h 502"/>
                <a:gd name="T88" fmla="*/ 2147483646 w 352"/>
                <a:gd name="T89" fmla="*/ 2147483646 h 502"/>
                <a:gd name="T90" fmla="*/ 2147483646 w 352"/>
                <a:gd name="T91" fmla="*/ 2147483646 h 502"/>
                <a:gd name="T92" fmla="*/ 2147483646 w 352"/>
                <a:gd name="T93" fmla="*/ 2147483646 h 502"/>
                <a:gd name="T94" fmla="*/ 2147483646 w 352"/>
                <a:gd name="T95" fmla="*/ 2147483646 h 502"/>
                <a:gd name="T96" fmla="*/ 2147483646 w 352"/>
                <a:gd name="T97" fmla="*/ 2147483646 h 502"/>
                <a:gd name="T98" fmla="*/ 2147483646 w 352"/>
                <a:gd name="T99" fmla="*/ 2147483646 h 502"/>
                <a:gd name="T100" fmla="*/ 2147483646 w 352"/>
                <a:gd name="T101" fmla="*/ 2147483646 h 502"/>
                <a:gd name="T102" fmla="*/ 2147483646 w 352"/>
                <a:gd name="T103" fmla="*/ 2147483646 h 502"/>
                <a:gd name="T104" fmla="*/ 2147483646 w 352"/>
                <a:gd name="T105" fmla="*/ 2147483646 h 502"/>
                <a:gd name="T106" fmla="*/ 2147483646 w 352"/>
                <a:gd name="T107" fmla="*/ 2147483646 h 502"/>
                <a:gd name="T108" fmla="*/ 2147483646 w 352"/>
                <a:gd name="T109" fmla="*/ 2147483646 h 50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52" h="502">
                  <a:moveTo>
                    <a:pt x="324" y="152"/>
                  </a:moveTo>
                  <a:lnTo>
                    <a:pt x="318" y="148"/>
                  </a:lnTo>
                  <a:lnTo>
                    <a:pt x="316" y="148"/>
                  </a:lnTo>
                  <a:lnTo>
                    <a:pt x="312" y="144"/>
                  </a:lnTo>
                  <a:lnTo>
                    <a:pt x="290" y="136"/>
                  </a:lnTo>
                  <a:lnTo>
                    <a:pt x="284" y="136"/>
                  </a:lnTo>
                  <a:lnTo>
                    <a:pt x="280" y="138"/>
                  </a:lnTo>
                  <a:lnTo>
                    <a:pt x="270" y="122"/>
                  </a:lnTo>
                  <a:lnTo>
                    <a:pt x="272" y="120"/>
                  </a:lnTo>
                  <a:lnTo>
                    <a:pt x="278" y="112"/>
                  </a:lnTo>
                  <a:lnTo>
                    <a:pt x="278" y="104"/>
                  </a:lnTo>
                  <a:lnTo>
                    <a:pt x="278" y="102"/>
                  </a:lnTo>
                  <a:lnTo>
                    <a:pt x="282" y="96"/>
                  </a:lnTo>
                  <a:lnTo>
                    <a:pt x="280" y="94"/>
                  </a:lnTo>
                  <a:lnTo>
                    <a:pt x="268" y="92"/>
                  </a:lnTo>
                  <a:lnTo>
                    <a:pt x="246" y="88"/>
                  </a:lnTo>
                  <a:lnTo>
                    <a:pt x="234" y="76"/>
                  </a:lnTo>
                  <a:lnTo>
                    <a:pt x="230" y="68"/>
                  </a:lnTo>
                  <a:lnTo>
                    <a:pt x="228" y="64"/>
                  </a:lnTo>
                  <a:lnTo>
                    <a:pt x="234" y="48"/>
                  </a:lnTo>
                  <a:lnTo>
                    <a:pt x="234" y="36"/>
                  </a:lnTo>
                  <a:lnTo>
                    <a:pt x="234" y="32"/>
                  </a:lnTo>
                  <a:lnTo>
                    <a:pt x="228" y="40"/>
                  </a:lnTo>
                  <a:lnTo>
                    <a:pt x="226" y="40"/>
                  </a:lnTo>
                  <a:lnTo>
                    <a:pt x="226" y="42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10" y="30"/>
                  </a:lnTo>
                  <a:lnTo>
                    <a:pt x="208" y="28"/>
                  </a:lnTo>
                  <a:lnTo>
                    <a:pt x="208" y="26"/>
                  </a:lnTo>
                  <a:lnTo>
                    <a:pt x="206" y="8"/>
                  </a:lnTo>
                  <a:lnTo>
                    <a:pt x="200" y="0"/>
                  </a:lnTo>
                  <a:lnTo>
                    <a:pt x="188" y="0"/>
                  </a:lnTo>
                  <a:lnTo>
                    <a:pt x="180" y="14"/>
                  </a:lnTo>
                  <a:lnTo>
                    <a:pt x="180" y="16"/>
                  </a:lnTo>
                  <a:lnTo>
                    <a:pt x="178" y="16"/>
                  </a:lnTo>
                  <a:lnTo>
                    <a:pt x="160" y="12"/>
                  </a:lnTo>
                  <a:lnTo>
                    <a:pt x="156" y="30"/>
                  </a:lnTo>
                  <a:lnTo>
                    <a:pt x="156" y="48"/>
                  </a:lnTo>
                  <a:lnTo>
                    <a:pt x="146" y="64"/>
                  </a:lnTo>
                  <a:lnTo>
                    <a:pt x="146" y="66"/>
                  </a:lnTo>
                  <a:lnTo>
                    <a:pt x="144" y="66"/>
                  </a:lnTo>
                  <a:lnTo>
                    <a:pt x="142" y="66"/>
                  </a:lnTo>
                  <a:lnTo>
                    <a:pt x="130" y="68"/>
                  </a:lnTo>
                  <a:lnTo>
                    <a:pt x="118" y="76"/>
                  </a:lnTo>
                  <a:lnTo>
                    <a:pt x="118" y="78"/>
                  </a:lnTo>
                  <a:lnTo>
                    <a:pt x="116" y="78"/>
                  </a:lnTo>
                  <a:lnTo>
                    <a:pt x="114" y="78"/>
                  </a:lnTo>
                  <a:lnTo>
                    <a:pt x="92" y="70"/>
                  </a:lnTo>
                  <a:lnTo>
                    <a:pt x="90" y="78"/>
                  </a:lnTo>
                  <a:lnTo>
                    <a:pt x="90" y="80"/>
                  </a:lnTo>
                  <a:lnTo>
                    <a:pt x="80" y="96"/>
                  </a:lnTo>
                  <a:lnTo>
                    <a:pt x="76" y="100"/>
                  </a:lnTo>
                  <a:lnTo>
                    <a:pt x="74" y="100"/>
                  </a:lnTo>
                  <a:lnTo>
                    <a:pt x="64" y="100"/>
                  </a:lnTo>
                  <a:lnTo>
                    <a:pt x="50" y="94"/>
                  </a:lnTo>
                  <a:lnTo>
                    <a:pt x="48" y="92"/>
                  </a:lnTo>
                  <a:lnTo>
                    <a:pt x="48" y="90"/>
                  </a:lnTo>
                  <a:lnTo>
                    <a:pt x="46" y="72"/>
                  </a:lnTo>
                  <a:lnTo>
                    <a:pt x="42" y="56"/>
                  </a:lnTo>
                  <a:lnTo>
                    <a:pt x="38" y="52"/>
                  </a:lnTo>
                  <a:lnTo>
                    <a:pt x="34" y="64"/>
                  </a:lnTo>
                  <a:lnTo>
                    <a:pt x="24" y="76"/>
                  </a:lnTo>
                  <a:lnTo>
                    <a:pt x="16" y="96"/>
                  </a:lnTo>
                  <a:lnTo>
                    <a:pt x="14" y="96"/>
                  </a:lnTo>
                  <a:lnTo>
                    <a:pt x="8" y="108"/>
                  </a:lnTo>
                  <a:lnTo>
                    <a:pt x="6" y="114"/>
                  </a:lnTo>
                  <a:lnTo>
                    <a:pt x="0" y="122"/>
                  </a:lnTo>
                  <a:lnTo>
                    <a:pt x="6" y="140"/>
                  </a:lnTo>
                  <a:lnTo>
                    <a:pt x="30" y="168"/>
                  </a:lnTo>
                  <a:lnTo>
                    <a:pt x="38" y="184"/>
                  </a:lnTo>
                  <a:lnTo>
                    <a:pt x="38" y="186"/>
                  </a:lnTo>
                  <a:lnTo>
                    <a:pt x="36" y="188"/>
                  </a:lnTo>
                  <a:lnTo>
                    <a:pt x="30" y="196"/>
                  </a:lnTo>
                  <a:lnTo>
                    <a:pt x="28" y="196"/>
                  </a:lnTo>
                  <a:lnTo>
                    <a:pt x="12" y="200"/>
                  </a:lnTo>
                  <a:lnTo>
                    <a:pt x="14" y="212"/>
                  </a:lnTo>
                  <a:lnTo>
                    <a:pt x="26" y="220"/>
                  </a:lnTo>
                  <a:lnTo>
                    <a:pt x="42" y="224"/>
                  </a:lnTo>
                  <a:lnTo>
                    <a:pt x="48" y="240"/>
                  </a:lnTo>
                  <a:lnTo>
                    <a:pt x="44" y="268"/>
                  </a:lnTo>
                  <a:lnTo>
                    <a:pt x="38" y="280"/>
                  </a:lnTo>
                  <a:lnTo>
                    <a:pt x="38" y="284"/>
                  </a:lnTo>
                  <a:lnTo>
                    <a:pt x="36" y="284"/>
                  </a:lnTo>
                  <a:lnTo>
                    <a:pt x="16" y="286"/>
                  </a:lnTo>
                  <a:lnTo>
                    <a:pt x="16" y="294"/>
                  </a:lnTo>
                  <a:lnTo>
                    <a:pt x="10" y="312"/>
                  </a:lnTo>
                  <a:lnTo>
                    <a:pt x="8" y="332"/>
                  </a:lnTo>
                  <a:lnTo>
                    <a:pt x="12" y="344"/>
                  </a:lnTo>
                  <a:lnTo>
                    <a:pt x="36" y="358"/>
                  </a:lnTo>
                  <a:lnTo>
                    <a:pt x="38" y="360"/>
                  </a:lnTo>
                  <a:lnTo>
                    <a:pt x="48" y="376"/>
                  </a:lnTo>
                  <a:lnTo>
                    <a:pt x="48" y="378"/>
                  </a:lnTo>
                  <a:lnTo>
                    <a:pt x="48" y="380"/>
                  </a:lnTo>
                  <a:lnTo>
                    <a:pt x="34" y="408"/>
                  </a:lnTo>
                  <a:lnTo>
                    <a:pt x="32" y="416"/>
                  </a:lnTo>
                  <a:lnTo>
                    <a:pt x="24" y="434"/>
                  </a:lnTo>
                  <a:lnTo>
                    <a:pt x="20" y="448"/>
                  </a:lnTo>
                  <a:lnTo>
                    <a:pt x="20" y="450"/>
                  </a:lnTo>
                  <a:lnTo>
                    <a:pt x="14" y="456"/>
                  </a:lnTo>
                  <a:lnTo>
                    <a:pt x="12" y="462"/>
                  </a:lnTo>
                  <a:lnTo>
                    <a:pt x="12" y="464"/>
                  </a:lnTo>
                  <a:lnTo>
                    <a:pt x="12" y="466"/>
                  </a:lnTo>
                  <a:lnTo>
                    <a:pt x="14" y="468"/>
                  </a:lnTo>
                  <a:lnTo>
                    <a:pt x="22" y="476"/>
                  </a:lnTo>
                  <a:lnTo>
                    <a:pt x="26" y="482"/>
                  </a:lnTo>
                  <a:lnTo>
                    <a:pt x="28" y="484"/>
                  </a:lnTo>
                  <a:lnTo>
                    <a:pt x="28" y="488"/>
                  </a:lnTo>
                  <a:lnTo>
                    <a:pt x="30" y="492"/>
                  </a:lnTo>
                  <a:lnTo>
                    <a:pt x="36" y="496"/>
                  </a:lnTo>
                  <a:lnTo>
                    <a:pt x="66" y="502"/>
                  </a:lnTo>
                  <a:lnTo>
                    <a:pt x="80" y="500"/>
                  </a:lnTo>
                  <a:lnTo>
                    <a:pt x="94" y="496"/>
                  </a:lnTo>
                  <a:lnTo>
                    <a:pt x="108" y="492"/>
                  </a:lnTo>
                  <a:lnTo>
                    <a:pt x="122" y="492"/>
                  </a:lnTo>
                  <a:lnTo>
                    <a:pt x="122" y="486"/>
                  </a:lnTo>
                  <a:lnTo>
                    <a:pt x="114" y="464"/>
                  </a:lnTo>
                  <a:lnTo>
                    <a:pt x="112" y="464"/>
                  </a:lnTo>
                  <a:lnTo>
                    <a:pt x="114" y="464"/>
                  </a:lnTo>
                  <a:lnTo>
                    <a:pt x="158" y="400"/>
                  </a:lnTo>
                  <a:lnTo>
                    <a:pt x="208" y="352"/>
                  </a:lnTo>
                  <a:lnTo>
                    <a:pt x="224" y="348"/>
                  </a:lnTo>
                  <a:lnTo>
                    <a:pt x="232" y="338"/>
                  </a:lnTo>
                  <a:lnTo>
                    <a:pt x="240" y="332"/>
                  </a:lnTo>
                  <a:lnTo>
                    <a:pt x="250" y="328"/>
                  </a:lnTo>
                  <a:lnTo>
                    <a:pt x="246" y="324"/>
                  </a:lnTo>
                  <a:lnTo>
                    <a:pt x="234" y="312"/>
                  </a:lnTo>
                  <a:lnTo>
                    <a:pt x="226" y="302"/>
                  </a:lnTo>
                  <a:lnTo>
                    <a:pt x="226" y="300"/>
                  </a:lnTo>
                  <a:lnTo>
                    <a:pt x="230" y="294"/>
                  </a:lnTo>
                  <a:lnTo>
                    <a:pt x="218" y="296"/>
                  </a:lnTo>
                  <a:lnTo>
                    <a:pt x="196" y="292"/>
                  </a:lnTo>
                  <a:lnTo>
                    <a:pt x="186" y="284"/>
                  </a:lnTo>
                  <a:lnTo>
                    <a:pt x="182" y="280"/>
                  </a:lnTo>
                  <a:lnTo>
                    <a:pt x="180" y="276"/>
                  </a:lnTo>
                  <a:lnTo>
                    <a:pt x="176" y="256"/>
                  </a:lnTo>
                  <a:lnTo>
                    <a:pt x="174" y="238"/>
                  </a:lnTo>
                  <a:lnTo>
                    <a:pt x="170" y="242"/>
                  </a:lnTo>
                  <a:lnTo>
                    <a:pt x="164" y="244"/>
                  </a:lnTo>
                  <a:lnTo>
                    <a:pt x="146" y="240"/>
                  </a:lnTo>
                  <a:lnTo>
                    <a:pt x="136" y="232"/>
                  </a:lnTo>
                  <a:lnTo>
                    <a:pt x="122" y="228"/>
                  </a:lnTo>
                  <a:lnTo>
                    <a:pt x="116" y="228"/>
                  </a:lnTo>
                  <a:lnTo>
                    <a:pt x="110" y="226"/>
                  </a:lnTo>
                  <a:lnTo>
                    <a:pt x="104" y="224"/>
                  </a:lnTo>
                  <a:lnTo>
                    <a:pt x="98" y="218"/>
                  </a:lnTo>
                  <a:lnTo>
                    <a:pt x="96" y="214"/>
                  </a:lnTo>
                  <a:lnTo>
                    <a:pt x="96" y="210"/>
                  </a:lnTo>
                  <a:lnTo>
                    <a:pt x="96" y="206"/>
                  </a:lnTo>
                  <a:lnTo>
                    <a:pt x="98" y="202"/>
                  </a:lnTo>
                  <a:lnTo>
                    <a:pt x="102" y="200"/>
                  </a:lnTo>
                  <a:lnTo>
                    <a:pt x="110" y="192"/>
                  </a:lnTo>
                  <a:lnTo>
                    <a:pt x="118" y="180"/>
                  </a:lnTo>
                  <a:lnTo>
                    <a:pt x="116" y="176"/>
                  </a:lnTo>
                  <a:lnTo>
                    <a:pt x="114" y="170"/>
                  </a:lnTo>
                  <a:lnTo>
                    <a:pt x="112" y="164"/>
                  </a:lnTo>
                  <a:lnTo>
                    <a:pt x="114" y="160"/>
                  </a:lnTo>
                  <a:lnTo>
                    <a:pt x="114" y="158"/>
                  </a:lnTo>
                  <a:lnTo>
                    <a:pt x="116" y="156"/>
                  </a:lnTo>
                  <a:lnTo>
                    <a:pt x="120" y="152"/>
                  </a:lnTo>
                  <a:lnTo>
                    <a:pt x="134" y="148"/>
                  </a:lnTo>
                  <a:lnTo>
                    <a:pt x="136" y="142"/>
                  </a:lnTo>
                  <a:lnTo>
                    <a:pt x="138" y="140"/>
                  </a:lnTo>
                  <a:lnTo>
                    <a:pt x="150" y="140"/>
                  </a:lnTo>
                  <a:lnTo>
                    <a:pt x="148" y="140"/>
                  </a:lnTo>
                  <a:lnTo>
                    <a:pt x="142" y="136"/>
                  </a:lnTo>
                  <a:lnTo>
                    <a:pt x="140" y="132"/>
                  </a:lnTo>
                  <a:lnTo>
                    <a:pt x="140" y="128"/>
                  </a:lnTo>
                  <a:lnTo>
                    <a:pt x="142" y="122"/>
                  </a:lnTo>
                  <a:lnTo>
                    <a:pt x="148" y="118"/>
                  </a:lnTo>
                  <a:lnTo>
                    <a:pt x="154" y="116"/>
                  </a:lnTo>
                  <a:lnTo>
                    <a:pt x="160" y="116"/>
                  </a:lnTo>
                  <a:lnTo>
                    <a:pt x="166" y="118"/>
                  </a:lnTo>
                  <a:lnTo>
                    <a:pt x="172" y="120"/>
                  </a:lnTo>
                  <a:lnTo>
                    <a:pt x="190" y="134"/>
                  </a:lnTo>
                  <a:lnTo>
                    <a:pt x="208" y="134"/>
                  </a:lnTo>
                  <a:lnTo>
                    <a:pt x="214" y="138"/>
                  </a:lnTo>
                  <a:lnTo>
                    <a:pt x="214" y="144"/>
                  </a:lnTo>
                  <a:lnTo>
                    <a:pt x="214" y="150"/>
                  </a:lnTo>
                  <a:lnTo>
                    <a:pt x="210" y="152"/>
                  </a:lnTo>
                  <a:lnTo>
                    <a:pt x="206" y="152"/>
                  </a:lnTo>
                  <a:lnTo>
                    <a:pt x="204" y="154"/>
                  </a:lnTo>
                  <a:lnTo>
                    <a:pt x="202" y="160"/>
                  </a:lnTo>
                  <a:lnTo>
                    <a:pt x="210" y="180"/>
                  </a:lnTo>
                  <a:lnTo>
                    <a:pt x="218" y="170"/>
                  </a:lnTo>
                  <a:lnTo>
                    <a:pt x="226" y="168"/>
                  </a:lnTo>
                  <a:lnTo>
                    <a:pt x="230" y="168"/>
                  </a:lnTo>
                  <a:lnTo>
                    <a:pt x="234" y="172"/>
                  </a:lnTo>
                  <a:lnTo>
                    <a:pt x="236" y="180"/>
                  </a:lnTo>
                  <a:lnTo>
                    <a:pt x="240" y="190"/>
                  </a:lnTo>
                  <a:lnTo>
                    <a:pt x="242" y="202"/>
                  </a:lnTo>
                  <a:lnTo>
                    <a:pt x="246" y="210"/>
                  </a:lnTo>
                  <a:lnTo>
                    <a:pt x="252" y="220"/>
                  </a:lnTo>
                  <a:lnTo>
                    <a:pt x="264" y="236"/>
                  </a:lnTo>
                  <a:lnTo>
                    <a:pt x="268" y="248"/>
                  </a:lnTo>
                  <a:lnTo>
                    <a:pt x="300" y="244"/>
                  </a:lnTo>
                  <a:lnTo>
                    <a:pt x="314" y="236"/>
                  </a:lnTo>
                  <a:lnTo>
                    <a:pt x="326" y="220"/>
                  </a:lnTo>
                  <a:lnTo>
                    <a:pt x="332" y="204"/>
                  </a:lnTo>
                  <a:lnTo>
                    <a:pt x="336" y="188"/>
                  </a:lnTo>
                  <a:lnTo>
                    <a:pt x="336" y="186"/>
                  </a:lnTo>
                  <a:lnTo>
                    <a:pt x="336" y="184"/>
                  </a:lnTo>
                  <a:lnTo>
                    <a:pt x="338" y="184"/>
                  </a:lnTo>
                  <a:lnTo>
                    <a:pt x="350" y="176"/>
                  </a:lnTo>
                  <a:lnTo>
                    <a:pt x="352" y="176"/>
                  </a:lnTo>
                  <a:lnTo>
                    <a:pt x="350" y="174"/>
                  </a:lnTo>
                  <a:lnTo>
                    <a:pt x="330" y="168"/>
                  </a:lnTo>
                  <a:lnTo>
                    <a:pt x="326" y="156"/>
                  </a:lnTo>
                  <a:lnTo>
                    <a:pt x="324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河南"/>
            <p:cNvSpPr>
              <a:spLocks/>
            </p:cNvSpPr>
            <p:nvPr/>
          </p:nvSpPr>
          <p:spPr bwMode="auto">
            <a:xfrm>
              <a:off x="5483225" y="3373438"/>
              <a:ext cx="676275" cy="669925"/>
            </a:xfrm>
            <a:custGeom>
              <a:avLst/>
              <a:gdLst>
                <a:gd name="T0" fmla="*/ 2147483646 w 370"/>
                <a:gd name="T1" fmla="*/ 2147483646 h 366"/>
                <a:gd name="T2" fmla="*/ 0 w 370"/>
                <a:gd name="T3" fmla="*/ 2147483646 h 366"/>
                <a:gd name="T4" fmla="*/ 2147483646 w 370"/>
                <a:gd name="T5" fmla="*/ 2147483646 h 366"/>
                <a:gd name="T6" fmla="*/ 2147483646 w 370"/>
                <a:gd name="T7" fmla="*/ 2147483646 h 366"/>
                <a:gd name="T8" fmla="*/ 2147483646 w 370"/>
                <a:gd name="T9" fmla="*/ 2147483646 h 366"/>
                <a:gd name="T10" fmla="*/ 2147483646 w 370"/>
                <a:gd name="T11" fmla="*/ 2147483646 h 366"/>
                <a:gd name="T12" fmla="*/ 2147483646 w 370"/>
                <a:gd name="T13" fmla="*/ 2147483646 h 366"/>
                <a:gd name="T14" fmla="*/ 2147483646 w 370"/>
                <a:gd name="T15" fmla="*/ 2147483646 h 366"/>
                <a:gd name="T16" fmla="*/ 2147483646 w 370"/>
                <a:gd name="T17" fmla="*/ 2147483646 h 366"/>
                <a:gd name="T18" fmla="*/ 2147483646 w 370"/>
                <a:gd name="T19" fmla="*/ 2147483646 h 366"/>
                <a:gd name="T20" fmla="*/ 2147483646 w 370"/>
                <a:gd name="T21" fmla="*/ 2147483646 h 366"/>
                <a:gd name="T22" fmla="*/ 2147483646 w 370"/>
                <a:gd name="T23" fmla="*/ 2147483646 h 366"/>
                <a:gd name="T24" fmla="*/ 2147483646 w 370"/>
                <a:gd name="T25" fmla="*/ 2147483646 h 366"/>
                <a:gd name="T26" fmla="*/ 2147483646 w 370"/>
                <a:gd name="T27" fmla="*/ 2147483646 h 366"/>
                <a:gd name="T28" fmla="*/ 2147483646 w 370"/>
                <a:gd name="T29" fmla="*/ 2147483646 h 366"/>
                <a:gd name="T30" fmla="*/ 2147483646 w 370"/>
                <a:gd name="T31" fmla="*/ 2147483646 h 366"/>
                <a:gd name="T32" fmla="*/ 2147483646 w 370"/>
                <a:gd name="T33" fmla="*/ 2147483646 h 366"/>
                <a:gd name="T34" fmla="*/ 2147483646 w 370"/>
                <a:gd name="T35" fmla="*/ 2147483646 h 366"/>
                <a:gd name="T36" fmla="*/ 2147483646 w 370"/>
                <a:gd name="T37" fmla="*/ 2147483646 h 366"/>
                <a:gd name="T38" fmla="*/ 2147483646 w 370"/>
                <a:gd name="T39" fmla="*/ 2147483646 h 366"/>
                <a:gd name="T40" fmla="*/ 2147483646 w 370"/>
                <a:gd name="T41" fmla="*/ 2147483646 h 366"/>
                <a:gd name="T42" fmla="*/ 2147483646 w 370"/>
                <a:gd name="T43" fmla="*/ 2147483646 h 366"/>
                <a:gd name="T44" fmla="*/ 2147483646 w 370"/>
                <a:gd name="T45" fmla="*/ 2147483646 h 366"/>
                <a:gd name="T46" fmla="*/ 2147483646 w 370"/>
                <a:gd name="T47" fmla="*/ 2147483646 h 366"/>
                <a:gd name="T48" fmla="*/ 2147483646 w 370"/>
                <a:gd name="T49" fmla="*/ 2147483646 h 366"/>
                <a:gd name="T50" fmla="*/ 2147483646 w 370"/>
                <a:gd name="T51" fmla="*/ 2147483646 h 366"/>
                <a:gd name="T52" fmla="*/ 2147483646 w 370"/>
                <a:gd name="T53" fmla="*/ 2147483646 h 366"/>
                <a:gd name="T54" fmla="*/ 2147483646 w 370"/>
                <a:gd name="T55" fmla="*/ 2147483646 h 366"/>
                <a:gd name="T56" fmla="*/ 2147483646 w 370"/>
                <a:gd name="T57" fmla="*/ 2147483646 h 366"/>
                <a:gd name="T58" fmla="*/ 2147483646 w 370"/>
                <a:gd name="T59" fmla="*/ 2147483646 h 366"/>
                <a:gd name="T60" fmla="*/ 2147483646 w 370"/>
                <a:gd name="T61" fmla="*/ 2147483646 h 366"/>
                <a:gd name="T62" fmla="*/ 2147483646 w 370"/>
                <a:gd name="T63" fmla="*/ 2147483646 h 366"/>
                <a:gd name="T64" fmla="*/ 2147483646 w 370"/>
                <a:gd name="T65" fmla="*/ 2147483646 h 366"/>
                <a:gd name="T66" fmla="*/ 2147483646 w 370"/>
                <a:gd name="T67" fmla="*/ 2147483646 h 366"/>
                <a:gd name="T68" fmla="*/ 2147483646 w 370"/>
                <a:gd name="T69" fmla="*/ 2147483646 h 366"/>
                <a:gd name="T70" fmla="*/ 2147483646 w 370"/>
                <a:gd name="T71" fmla="*/ 2147483646 h 366"/>
                <a:gd name="T72" fmla="*/ 2147483646 w 370"/>
                <a:gd name="T73" fmla="*/ 2147483646 h 366"/>
                <a:gd name="T74" fmla="*/ 2147483646 w 370"/>
                <a:gd name="T75" fmla="*/ 2147483646 h 366"/>
                <a:gd name="T76" fmla="*/ 2147483646 w 370"/>
                <a:gd name="T77" fmla="*/ 2147483646 h 366"/>
                <a:gd name="T78" fmla="*/ 2147483646 w 370"/>
                <a:gd name="T79" fmla="*/ 2147483646 h 366"/>
                <a:gd name="T80" fmla="*/ 2147483646 w 370"/>
                <a:gd name="T81" fmla="*/ 2147483646 h 366"/>
                <a:gd name="T82" fmla="*/ 2147483646 w 370"/>
                <a:gd name="T83" fmla="*/ 2147483646 h 366"/>
                <a:gd name="T84" fmla="*/ 2147483646 w 370"/>
                <a:gd name="T85" fmla="*/ 2147483646 h 366"/>
                <a:gd name="T86" fmla="*/ 2147483646 w 370"/>
                <a:gd name="T87" fmla="*/ 2147483646 h 366"/>
                <a:gd name="T88" fmla="*/ 2147483646 w 370"/>
                <a:gd name="T89" fmla="*/ 2147483646 h 366"/>
                <a:gd name="T90" fmla="*/ 2147483646 w 370"/>
                <a:gd name="T91" fmla="*/ 2147483646 h 366"/>
                <a:gd name="T92" fmla="*/ 2147483646 w 370"/>
                <a:gd name="T93" fmla="*/ 2147483646 h 366"/>
                <a:gd name="T94" fmla="*/ 2147483646 w 370"/>
                <a:gd name="T95" fmla="*/ 0 h 366"/>
                <a:gd name="T96" fmla="*/ 2147483646 w 370"/>
                <a:gd name="T97" fmla="*/ 2147483646 h 366"/>
                <a:gd name="T98" fmla="*/ 2147483646 w 370"/>
                <a:gd name="T99" fmla="*/ 2147483646 h 366"/>
                <a:gd name="T100" fmla="*/ 2147483646 w 370"/>
                <a:gd name="T101" fmla="*/ 2147483646 h 366"/>
                <a:gd name="T102" fmla="*/ 2147483646 w 370"/>
                <a:gd name="T103" fmla="*/ 2147483646 h 366"/>
                <a:gd name="T104" fmla="*/ 2147483646 w 370"/>
                <a:gd name="T105" fmla="*/ 2147483646 h 366"/>
                <a:gd name="T106" fmla="*/ 2147483646 w 370"/>
                <a:gd name="T107" fmla="*/ 2147483646 h 366"/>
                <a:gd name="T108" fmla="*/ 2147483646 w 370"/>
                <a:gd name="T109" fmla="*/ 2147483646 h 36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70" h="366">
                  <a:moveTo>
                    <a:pt x="82" y="120"/>
                  </a:moveTo>
                  <a:lnTo>
                    <a:pt x="80" y="120"/>
                  </a:lnTo>
                  <a:lnTo>
                    <a:pt x="20" y="146"/>
                  </a:lnTo>
                  <a:lnTo>
                    <a:pt x="2" y="162"/>
                  </a:lnTo>
                  <a:lnTo>
                    <a:pt x="0" y="182"/>
                  </a:lnTo>
                  <a:lnTo>
                    <a:pt x="2" y="196"/>
                  </a:lnTo>
                  <a:lnTo>
                    <a:pt x="4" y="206"/>
                  </a:lnTo>
                  <a:lnTo>
                    <a:pt x="10" y="210"/>
                  </a:lnTo>
                  <a:lnTo>
                    <a:pt x="28" y="222"/>
                  </a:lnTo>
                  <a:lnTo>
                    <a:pt x="30" y="222"/>
                  </a:lnTo>
                  <a:lnTo>
                    <a:pt x="34" y="252"/>
                  </a:lnTo>
                  <a:lnTo>
                    <a:pt x="54" y="276"/>
                  </a:lnTo>
                  <a:lnTo>
                    <a:pt x="60" y="282"/>
                  </a:lnTo>
                  <a:lnTo>
                    <a:pt x="66" y="286"/>
                  </a:lnTo>
                  <a:lnTo>
                    <a:pt x="82" y="290"/>
                  </a:lnTo>
                  <a:lnTo>
                    <a:pt x="86" y="290"/>
                  </a:lnTo>
                  <a:lnTo>
                    <a:pt x="92" y="296"/>
                  </a:lnTo>
                  <a:lnTo>
                    <a:pt x="104" y="300"/>
                  </a:lnTo>
                  <a:lnTo>
                    <a:pt x="152" y="302"/>
                  </a:lnTo>
                  <a:lnTo>
                    <a:pt x="194" y="304"/>
                  </a:lnTo>
                  <a:lnTo>
                    <a:pt x="204" y="306"/>
                  </a:lnTo>
                  <a:lnTo>
                    <a:pt x="210" y="310"/>
                  </a:lnTo>
                  <a:lnTo>
                    <a:pt x="214" y="312"/>
                  </a:lnTo>
                  <a:lnTo>
                    <a:pt x="214" y="318"/>
                  </a:lnTo>
                  <a:lnTo>
                    <a:pt x="214" y="332"/>
                  </a:lnTo>
                  <a:lnTo>
                    <a:pt x="214" y="342"/>
                  </a:lnTo>
                  <a:lnTo>
                    <a:pt x="216" y="346"/>
                  </a:lnTo>
                  <a:lnTo>
                    <a:pt x="234" y="342"/>
                  </a:lnTo>
                  <a:lnTo>
                    <a:pt x="242" y="340"/>
                  </a:lnTo>
                  <a:lnTo>
                    <a:pt x="250" y="338"/>
                  </a:lnTo>
                  <a:lnTo>
                    <a:pt x="256" y="340"/>
                  </a:lnTo>
                  <a:lnTo>
                    <a:pt x="258" y="342"/>
                  </a:lnTo>
                  <a:lnTo>
                    <a:pt x="266" y="350"/>
                  </a:lnTo>
                  <a:lnTo>
                    <a:pt x="278" y="362"/>
                  </a:lnTo>
                  <a:lnTo>
                    <a:pt x="280" y="364"/>
                  </a:lnTo>
                  <a:lnTo>
                    <a:pt x="282" y="366"/>
                  </a:lnTo>
                  <a:lnTo>
                    <a:pt x="290" y="360"/>
                  </a:lnTo>
                  <a:lnTo>
                    <a:pt x="298" y="350"/>
                  </a:lnTo>
                  <a:lnTo>
                    <a:pt x="300" y="348"/>
                  </a:lnTo>
                  <a:lnTo>
                    <a:pt x="314" y="358"/>
                  </a:lnTo>
                  <a:lnTo>
                    <a:pt x="324" y="350"/>
                  </a:lnTo>
                  <a:lnTo>
                    <a:pt x="326" y="342"/>
                  </a:lnTo>
                  <a:lnTo>
                    <a:pt x="330" y="338"/>
                  </a:lnTo>
                  <a:lnTo>
                    <a:pt x="334" y="334"/>
                  </a:lnTo>
                  <a:lnTo>
                    <a:pt x="342" y="332"/>
                  </a:lnTo>
                  <a:lnTo>
                    <a:pt x="346" y="330"/>
                  </a:lnTo>
                  <a:lnTo>
                    <a:pt x="344" y="328"/>
                  </a:lnTo>
                  <a:lnTo>
                    <a:pt x="342" y="326"/>
                  </a:lnTo>
                  <a:lnTo>
                    <a:pt x="344" y="306"/>
                  </a:lnTo>
                  <a:lnTo>
                    <a:pt x="338" y="300"/>
                  </a:lnTo>
                  <a:lnTo>
                    <a:pt x="334" y="296"/>
                  </a:lnTo>
                  <a:lnTo>
                    <a:pt x="328" y="294"/>
                  </a:lnTo>
                  <a:lnTo>
                    <a:pt x="320" y="294"/>
                  </a:lnTo>
                  <a:lnTo>
                    <a:pt x="310" y="296"/>
                  </a:lnTo>
                  <a:lnTo>
                    <a:pt x="306" y="296"/>
                  </a:lnTo>
                  <a:lnTo>
                    <a:pt x="302" y="294"/>
                  </a:lnTo>
                  <a:lnTo>
                    <a:pt x="302" y="290"/>
                  </a:lnTo>
                  <a:lnTo>
                    <a:pt x="302" y="286"/>
                  </a:lnTo>
                  <a:lnTo>
                    <a:pt x="292" y="272"/>
                  </a:lnTo>
                  <a:lnTo>
                    <a:pt x="282" y="262"/>
                  </a:lnTo>
                  <a:lnTo>
                    <a:pt x="278" y="256"/>
                  </a:lnTo>
                  <a:lnTo>
                    <a:pt x="274" y="250"/>
                  </a:lnTo>
                  <a:lnTo>
                    <a:pt x="272" y="244"/>
                  </a:lnTo>
                  <a:lnTo>
                    <a:pt x="274" y="238"/>
                  </a:lnTo>
                  <a:lnTo>
                    <a:pt x="274" y="236"/>
                  </a:lnTo>
                  <a:lnTo>
                    <a:pt x="298" y="240"/>
                  </a:lnTo>
                  <a:lnTo>
                    <a:pt x="296" y="226"/>
                  </a:lnTo>
                  <a:lnTo>
                    <a:pt x="296" y="216"/>
                  </a:lnTo>
                  <a:lnTo>
                    <a:pt x="298" y="212"/>
                  </a:lnTo>
                  <a:lnTo>
                    <a:pt x="300" y="210"/>
                  </a:lnTo>
                  <a:lnTo>
                    <a:pt x="304" y="206"/>
                  </a:lnTo>
                  <a:lnTo>
                    <a:pt x="310" y="204"/>
                  </a:lnTo>
                  <a:lnTo>
                    <a:pt x="318" y="200"/>
                  </a:lnTo>
                  <a:lnTo>
                    <a:pt x="318" y="196"/>
                  </a:lnTo>
                  <a:lnTo>
                    <a:pt x="312" y="178"/>
                  </a:lnTo>
                  <a:lnTo>
                    <a:pt x="312" y="170"/>
                  </a:lnTo>
                  <a:lnTo>
                    <a:pt x="312" y="166"/>
                  </a:lnTo>
                  <a:lnTo>
                    <a:pt x="318" y="162"/>
                  </a:lnTo>
                  <a:lnTo>
                    <a:pt x="324" y="162"/>
                  </a:lnTo>
                  <a:lnTo>
                    <a:pt x="338" y="166"/>
                  </a:lnTo>
                  <a:lnTo>
                    <a:pt x="340" y="166"/>
                  </a:lnTo>
                  <a:lnTo>
                    <a:pt x="340" y="168"/>
                  </a:lnTo>
                  <a:lnTo>
                    <a:pt x="356" y="186"/>
                  </a:lnTo>
                  <a:lnTo>
                    <a:pt x="370" y="162"/>
                  </a:lnTo>
                  <a:lnTo>
                    <a:pt x="356" y="140"/>
                  </a:lnTo>
                  <a:lnTo>
                    <a:pt x="348" y="128"/>
                  </a:lnTo>
                  <a:lnTo>
                    <a:pt x="336" y="136"/>
                  </a:lnTo>
                  <a:lnTo>
                    <a:pt x="334" y="134"/>
                  </a:lnTo>
                  <a:lnTo>
                    <a:pt x="302" y="126"/>
                  </a:lnTo>
                  <a:lnTo>
                    <a:pt x="292" y="122"/>
                  </a:lnTo>
                  <a:lnTo>
                    <a:pt x="286" y="116"/>
                  </a:lnTo>
                  <a:lnTo>
                    <a:pt x="280" y="110"/>
                  </a:lnTo>
                  <a:lnTo>
                    <a:pt x="278" y="106"/>
                  </a:lnTo>
                  <a:lnTo>
                    <a:pt x="260" y="96"/>
                  </a:lnTo>
                  <a:lnTo>
                    <a:pt x="260" y="78"/>
                  </a:lnTo>
                  <a:lnTo>
                    <a:pt x="294" y="58"/>
                  </a:lnTo>
                  <a:lnTo>
                    <a:pt x="292" y="44"/>
                  </a:lnTo>
                  <a:lnTo>
                    <a:pt x="286" y="30"/>
                  </a:lnTo>
                  <a:lnTo>
                    <a:pt x="282" y="18"/>
                  </a:lnTo>
                  <a:lnTo>
                    <a:pt x="258" y="22"/>
                  </a:lnTo>
                  <a:lnTo>
                    <a:pt x="242" y="26"/>
                  </a:lnTo>
                  <a:lnTo>
                    <a:pt x="226" y="28"/>
                  </a:lnTo>
                  <a:lnTo>
                    <a:pt x="200" y="22"/>
                  </a:lnTo>
                  <a:lnTo>
                    <a:pt x="200" y="14"/>
                  </a:lnTo>
                  <a:lnTo>
                    <a:pt x="196" y="14"/>
                  </a:lnTo>
                  <a:lnTo>
                    <a:pt x="190" y="10"/>
                  </a:lnTo>
                  <a:lnTo>
                    <a:pt x="188" y="6"/>
                  </a:lnTo>
                  <a:lnTo>
                    <a:pt x="186" y="2"/>
                  </a:lnTo>
                  <a:lnTo>
                    <a:pt x="186" y="0"/>
                  </a:lnTo>
                  <a:lnTo>
                    <a:pt x="184" y="22"/>
                  </a:lnTo>
                  <a:lnTo>
                    <a:pt x="182" y="28"/>
                  </a:lnTo>
                  <a:lnTo>
                    <a:pt x="180" y="34"/>
                  </a:lnTo>
                  <a:lnTo>
                    <a:pt x="182" y="36"/>
                  </a:lnTo>
                  <a:lnTo>
                    <a:pt x="184" y="40"/>
                  </a:lnTo>
                  <a:lnTo>
                    <a:pt x="184" y="46"/>
                  </a:lnTo>
                  <a:lnTo>
                    <a:pt x="182" y="50"/>
                  </a:lnTo>
                  <a:lnTo>
                    <a:pt x="180" y="54"/>
                  </a:lnTo>
                  <a:lnTo>
                    <a:pt x="184" y="68"/>
                  </a:lnTo>
                  <a:lnTo>
                    <a:pt x="182" y="68"/>
                  </a:lnTo>
                  <a:lnTo>
                    <a:pt x="182" y="70"/>
                  </a:lnTo>
                  <a:lnTo>
                    <a:pt x="172" y="78"/>
                  </a:lnTo>
                  <a:lnTo>
                    <a:pt x="172" y="96"/>
                  </a:lnTo>
                  <a:lnTo>
                    <a:pt x="170" y="98"/>
                  </a:lnTo>
                  <a:lnTo>
                    <a:pt x="148" y="106"/>
                  </a:lnTo>
                  <a:lnTo>
                    <a:pt x="132" y="110"/>
                  </a:lnTo>
                  <a:lnTo>
                    <a:pt x="98" y="106"/>
                  </a:lnTo>
                  <a:lnTo>
                    <a:pt x="8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5" name="台湾"/>
            <p:cNvSpPr>
              <a:spLocks/>
            </p:cNvSpPr>
            <p:nvPr/>
          </p:nvSpPr>
          <p:spPr bwMode="auto">
            <a:xfrm>
              <a:off x="6754813" y="4803775"/>
              <a:ext cx="193675" cy="468313"/>
            </a:xfrm>
            <a:custGeom>
              <a:avLst/>
              <a:gdLst>
                <a:gd name="T0" fmla="*/ 2147483646 w 106"/>
                <a:gd name="T1" fmla="*/ 0 h 256"/>
                <a:gd name="T2" fmla="*/ 2147483646 w 106"/>
                <a:gd name="T3" fmla="*/ 0 h 256"/>
                <a:gd name="T4" fmla="*/ 2147483646 w 106"/>
                <a:gd name="T5" fmla="*/ 2147483646 h 256"/>
                <a:gd name="T6" fmla="*/ 2147483646 w 106"/>
                <a:gd name="T7" fmla="*/ 2147483646 h 256"/>
                <a:gd name="T8" fmla="*/ 2147483646 w 106"/>
                <a:gd name="T9" fmla="*/ 2147483646 h 256"/>
                <a:gd name="T10" fmla="*/ 2147483646 w 106"/>
                <a:gd name="T11" fmla="*/ 2147483646 h 256"/>
                <a:gd name="T12" fmla="*/ 2147483646 w 106"/>
                <a:gd name="T13" fmla="*/ 2147483646 h 256"/>
                <a:gd name="T14" fmla="*/ 2147483646 w 106"/>
                <a:gd name="T15" fmla="*/ 2147483646 h 256"/>
                <a:gd name="T16" fmla="*/ 2147483646 w 106"/>
                <a:gd name="T17" fmla="*/ 2147483646 h 256"/>
                <a:gd name="T18" fmla="*/ 0 w 106"/>
                <a:gd name="T19" fmla="*/ 2147483646 h 256"/>
                <a:gd name="T20" fmla="*/ 2147483646 w 106"/>
                <a:gd name="T21" fmla="*/ 2147483646 h 256"/>
                <a:gd name="T22" fmla="*/ 2147483646 w 106"/>
                <a:gd name="T23" fmla="*/ 2147483646 h 256"/>
                <a:gd name="T24" fmla="*/ 2147483646 w 106"/>
                <a:gd name="T25" fmla="*/ 2147483646 h 256"/>
                <a:gd name="T26" fmla="*/ 2147483646 w 106"/>
                <a:gd name="T27" fmla="*/ 2147483646 h 256"/>
                <a:gd name="T28" fmla="*/ 2147483646 w 106"/>
                <a:gd name="T29" fmla="*/ 2147483646 h 256"/>
                <a:gd name="T30" fmla="*/ 2147483646 w 106"/>
                <a:gd name="T31" fmla="*/ 2147483646 h 256"/>
                <a:gd name="T32" fmla="*/ 2147483646 w 106"/>
                <a:gd name="T33" fmla="*/ 2147483646 h 256"/>
                <a:gd name="T34" fmla="*/ 2147483646 w 106"/>
                <a:gd name="T35" fmla="*/ 2147483646 h 256"/>
                <a:gd name="T36" fmla="*/ 2147483646 w 106"/>
                <a:gd name="T37" fmla="*/ 2147483646 h 256"/>
                <a:gd name="T38" fmla="*/ 2147483646 w 106"/>
                <a:gd name="T39" fmla="*/ 2147483646 h 256"/>
                <a:gd name="T40" fmla="*/ 2147483646 w 106"/>
                <a:gd name="T41" fmla="*/ 2147483646 h 256"/>
                <a:gd name="T42" fmla="*/ 2147483646 w 106"/>
                <a:gd name="T43" fmla="*/ 2147483646 h 256"/>
                <a:gd name="T44" fmla="*/ 2147483646 w 106"/>
                <a:gd name="T45" fmla="*/ 2147483646 h 256"/>
                <a:gd name="T46" fmla="*/ 2147483646 w 106"/>
                <a:gd name="T47" fmla="*/ 2147483646 h 256"/>
                <a:gd name="T48" fmla="*/ 2147483646 w 106"/>
                <a:gd name="T49" fmla="*/ 2147483646 h 256"/>
                <a:gd name="T50" fmla="*/ 2147483646 w 106"/>
                <a:gd name="T51" fmla="*/ 2147483646 h 256"/>
                <a:gd name="T52" fmla="*/ 2147483646 w 106"/>
                <a:gd name="T53" fmla="*/ 2147483646 h 256"/>
                <a:gd name="T54" fmla="*/ 2147483646 w 106"/>
                <a:gd name="T55" fmla="*/ 2147483646 h 256"/>
                <a:gd name="T56" fmla="*/ 2147483646 w 106"/>
                <a:gd name="T57" fmla="*/ 2147483646 h 256"/>
                <a:gd name="T58" fmla="*/ 2147483646 w 106"/>
                <a:gd name="T59" fmla="*/ 2147483646 h 256"/>
                <a:gd name="T60" fmla="*/ 2147483646 w 106"/>
                <a:gd name="T61" fmla="*/ 2147483646 h 256"/>
                <a:gd name="T62" fmla="*/ 2147483646 w 106"/>
                <a:gd name="T63" fmla="*/ 2147483646 h 256"/>
                <a:gd name="T64" fmla="*/ 2147483646 w 106"/>
                <a:gd name="T65" fmla="*/ 2147483646 h 256"/>
                <a:gd name="T66" fmla="*/ 2147483646 w 106"/>
                <a:gd name="T67" fmla="*/ 2147483646 h 256"/>
                <a:gd name="T68" fmla="*/ 2147483646 w 106"/>
                <a:gd name="T69" fmla="*/ 2147483646 h 256"/>
                <a:gd name="T70" fmla="*/ 2147483646 w 106"/>
                <a:gd name="T71" fmla="*/ 2147483646 h 256"/>
                <a:gd name="T72" fmla="*/ 2147483646 w 106"/>
                <a:gd name="T73" fmla="*/ 2147483646 h 256"/>
                <a:gd name="T74" fmla="*/ 2147483646 w 106"/>
                <a:gd name="T75" fmla="*/ 2147483646 h 256"/>
                <a:gd name="T76" fmla="*/ 2147483646 w 106"/>
                <a:gd name="T77" fmla="*/ 2147483646 h 256"/>
                <a:gd name="T78" fmla="*/ 2147483646 w 106"/>
                <a:gd name="T79" fmla="*/ 2147483646 h 256"/>
                <a:gd name="T80" fmla="*/ 2147483646 w 106"/>
                <a:gd name="T81" fmla="*/ 2147483646 h 256"/>
                <a:gd name="T82" fmla="*/ 2147483646 w 106"/>
                <a:gd name="T83" fmla="*/ 2147483646 h 256"/>
                <a:gd name="T84" fmla="*/ 2147483646 w 106"/>
                <a:gd name="T85" fmla="*/ 2147483646 h 256"/>
                <a:gd name="T86" fmla="*/ 2147483646 w 106"/>
                <a:gd name="T87" fmla="*/ 2147483646 h 256"/>
                <a:gd name="T88" fmla="*/ 2147483646 w 106"/>
                <a:gd name="T89" fmla="*/ 0 h 25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6" h="256">
                  <a:moveTo>
                    <a:pt x="80" y="0"/>
                  </a:moveTo>
                  <a:lnTo>
                    <a:pt x="80" y="0"/>
                  </a:lnTo>
                  <a:lnTo>
                    <a:pt x="62" y="14"/>
                  </a:lnTo>
                  <a:lnTo>
                    <a:pt x="46" y="32"/>
                  </a:lnTo>
                  <a:lnTo>
                    <a:pt x="34" y="50"/>
                  </a:lnTo>
                  <a:lnTo>
                    <a:pt x="24" y="70"/>
                  </a:lnTo>
                  <a:lnTo>
                    <a:pt x="10" y="98"/>
                  </a:lnTo>
                  <a:lnTo>
                    <a:pt x="4" y="104"/>
                  </a:lnTo>
                  <a:lnTo>
                    <a:pt x="0" y="108"/>
                  </a:lnTo>
                  <a:lnTo>
                    <a:pt x="6" y="152"/>
                  </a:lnTo>
                  <a:lnTo>
                    <a:pt x="6" y="154"/>
                  </a:lnTo>
                  <a:lnTo>
                    <a:pt x="2" y="184"/>
                  </a:lnTo>
                  <a:lnTo>
                    <a:pt x="2" y="196"/>
                  </a:lnTo>
                  <a:lnTo>
                    <a:pt x="2" y="200"/>
                  </a:lnTo>
                  <a:lnTo>
                    <a:pt x="4" y="202"/>
                  </a:lnTo>
                  <a:lnTo>
                    <a:pt x="36" y="224"/>
                  </a:lnTo>
                  <a:lnTo>
                    <a:pt x="38" y="224"/>
                  </a:lnTo>
                  <a:lnTo>
                    <a:pt x="38" y="226"/>
                  </a:lnTo>
                  <a:lnTo>
                    <a:pt x="42" y="236"/>
                  </a:lnTo>
                  <a:lnTo>
                    <a:pt x="50" y="248"/>
                  </a:lnTo>
                  <a:lnTo>
                    <a:pt x="56" y="252"/>
                  </a:lnTo>
                  <a:lnTo>
                    <a:pt x="62" y="25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90" y="146"/>
                  </a:lnTo>
                  <a:lnTo>
                    <a:pt x="98" y="80"/>
                  </a:lnTo>
                  <a:lnTo>
                    <a:pt x="98" y="78"/>
                  </a:lnTo>
                  <a:lnTo>
                    <a:pt x="106" y="60"/>
                  </a:lnTo>
                  <a:lnTo>
                    <a:pt x="100" y="44"/>
                  </a:lnTo>
                  <a:lnTo>
                    <a:pt x="98" y="44"/>
                  </a:lnTo>
                  <a:lnTo>
                    <a:pt x="98" y="24"/>
                  </a:lnTo>
                  <a:lnTo>
                    <a:pt x="98" y="22"/>
                  </a:lnTo>
                  <a:lnTo>
                    <a:pt x="102" y="16"/>
                  </a:lnTo>
                  <a:lnTo>
                    <a:pt x="106" y="12"/>
                  </a:lnTo>
                  <a:lnTo>
                    <a:pt x="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6" name="海南"/>
            <p:cNvSpPr>
              <a:spLocks/>
            </p:cNvSpPr>
            <p:nvPr/>
          </p:nvSpPr>
          <p:spPr bwMode="auto">
            <a:xfrm>
              <a:off x="5330825" y="5634038"/>
              <a:ext cx="292100" cy="255587"/>
            </a:xfrm>
            <a:custGeom>
              <a:avLst/>
              <a:gdLst>
                <a:gd name="T0" fmla="*/ 2147483646 w 160"/>
                <a:gd name="T1" fmla="*/ 2147483646 h 140"/>
                <a:gd name="T2" fmla="*/ 2147483646 w 160"/>
                <a:gd name="T3" fmla="*/ 2147483646 h 140"/>
                <a:gd name="T4" fmla="*/ 2147483646 w 160"/>
                <a:gd name="T5" fmla="*/ 2147483646 h 140"/>
                <a:gd name="T6" fmla="*/ 2147483646 w 160"/>
                <a:gd name="T7" fmla="*/ 2147483646 h 140"/>
                <a:gd name="T8" fmla="*/ 2147483646 w 160"/>
                <a:gd name="T9" fmla="*/ 2147483646 h 140"/>
                <a:gd name="T10" fmla="*/ 2147483646 w 160"/>
                <a:gd name="T11" fmla="*/ 2147483646 h 140"/>
                <a:gd name="T12" fmla="*/ 2147483646 w 160"/>
                <a:gd name="T13" fmla="*/ 2147483646 h 140"/>
                <a:gd name="T14" fmla="*/ 2147483646 w 160"/>
                <a:gd name="T15" fmla="*/ 2147483646 h 140"/>
                <a:gd name="T16" fmla="*/ 2147483646 w 160"/>
                <a:gd name="T17" fmla="*/ 2147483646 h 140"/>
                <a:gd name="T18" fmla="*/ 2147483646 w 160"/>
                <a:gd name="T19" fmla="*/ 2147483646 h 140"/>
                <a:gd name="T20" fmla="*/ 2147483646 w 160"/>
                <a:gd name="T21" fmla="*/ 2147483646 h 140"/>
                <a:gd name="T22" fmla="*/ 2147483646 w 160"/>
                <a:gd name="T23" fmla="*/ 2147483646 h 140"/>
                <a:gd name="T24" fmla="*/ 2147483646 w 160"/>
                <a:gd name="T25" fmla="*/ 2147483646 h 140"/>
                <a:gd name="T26" fmla="*/ 0 w 160"/>
                <a:gd name="T27" fmla="*/ 2147483646 h 140"/>
                <a:gd name="T28" fmla="*/ 2147483646 w 160"/>
                <a:gd name="T29" fmla="*/ 2147483646 h 140"/>
                <a:gd name="T30" fmla="*/ 2147483646 w 160"/>
                <a:gd name="T31" fmla="*/ 2147483646 h 140"/>
                <a:gd name="T32" fmla="*/ 2147483646 w 160"/>
                <a:gd name="T33" fmla="*/ 2147483646 h 140"/>
                <a:gd name="T34" fmla="*/ 2147483646 w 160"/>
                <a:gd name="T35" fmla="*/ 2147483646 h 140"/>
                <a:gd name="T36" fmla="*/ 2147483646 w 160"/>
                <a:gd name="T37" fmla="*/ 2147483646 h 140"/>
                <a:gd name="T38" fmla="*/ 2147483646 w 160"/>
                <a:gd name="T39" fmla="*/ 2147483646 h 140"/>
                <a:gd name="T40" fmla="*/ 2147483646 w 160"/>
                <a:gd name="T41" fmla="*/ 2147483646 h 140"/>
                <a:gd name="T42" fmla="*/ 2147483646 w 160"/>
                <a:gd name="T43" fmla="*/ 2147483646 h 140"/>
                <a:gd name="T44" fmla="*/ 2147483646 w 160"/>
                <a:gd name="T45" fmla="*/ 2147483646 h 140"/>
                <a:gd name="T46" fmla="*/ 2147483646 w 160"/>
                <a:gd name="T47" fmla="*/ 2147483646 h 140"/>
                <a:gd name="T48" fmla="*/ 2147483646 w 160"/>
                <a:gd name="T49" fmla="*/ 2147483646 h 140"/>
                <a:gd name="T50" fmla="*/ 2147483646 w 160"/>
                <a:gd name="T51" fmla="*/ 2147483646 h 140"/>
                <a:gd name="T52" fmla="*/ 2147483646 w 160"/>
                <a:gd name="T53" fmla="*/ 2147483646 h 140"/>
                <a:gd name="T54" fmla="*/ 2147483646 w 160"/>
                <a:gd name="T55" fmla="*/ 2147483646 h 140"/>
                <a:gd name="T56" fmla="*/ 2147483646 w 160"/>
                <a:gd name="T57" fmla="*/ 2147483646 h 140"/>
                <a:gd name="T58" fmla="*/ 2147483646 w 160"/>
                <a:gd name="T59" fmla="*/ 2147483646 h 140"/>
                <a:gd name="T60" fmla="*/ 2147483646 w 160"/>
                <a:gd name="T61" fmla="*/ 2147483646 h 140"/>
                <a:gd name="T62" fmla="*/ 2147483646 w 160"/>
                <a:gd name="T63" fmla="*/ 2147483646 h 140"/>
                <a:gd name="T64" fmla="*/ 2147483646 w 160"/>
                <a:gd name="T65" fmla="*/ 2147483646 h 140"/>
                <a:gd name="T66" fmla="*/ 2147483646 w 160"/>
                <a:gd name="T67" fmla="*/ 2147483646 h 140"/>
                <a:gd name="T68" fmla="*/ 2147483646 w 160"/>
                <a:gd name="T69" fmla="*/ 2147483646 h 140"/>
                <a:gd name="T70" fmla="*/ 2147483646 w 160"/>
                <a:gd name="T71" fmla="*/ 2147483646 h 140"/>
                <a:gd name="T72" fmla="*/ 2147483646 w 160"/>
                <a:gd name="T73" fmla="*/ 2147483646 h 140"/>
                <a:gd name="T74" fmla="*/ 2147483646 w 160"/>
                <a:gd name="T75" fmla="*/ 2147483646 h 140"/>
                <a:gd name="T76" fmla="*/ 2147483646 w 160"/>
                <a:gd name="T77" fmla="*/ 2147483646 h 140"/>
                <a:gd name="T78" fmla="*/ 2147483646 w 160"/>
                <a:gd name="T79" fmla="*/ 2147483646 h 140"/>
                <a:gd name="T80" fmla="*/ 2147483646 w 160"/>
                <a:gd name="T81" fmla="*/ 2147483646 h 140"/>
                <a:gd name="T82" fmla="*/ 2147483646 w 160"/>
                <a:gd name="T83" fmla="*/ 0 h 140"/>
                <a:gd name="T84" fmla="*/ 2147483646 w 160"/>
                <a:gd name="T85" fmla="*/ 2147483646 h 140"/>
                <a:gd name="T86" fmla="*/ 2147483646 w 160"/>
                <a:gd name="T87" fmla="*/ 2147483646 h 140"/>
                <a:gd name="T88" fmla="*/ 2147483646 w 160"/>
                <a:gd name="T89" fmla="*/ 2147483646 h 140"/>
                <a:gd name="T90" fmla="*/ 2147483646 w 160"/>
                <a:gd name="T91" fmla="*/ 2147483646 h 140"/>
                <a:gd name="T92" fmla="*/ 2147483646 w 160"/>
                <a:gd name="T93" fmla="*/ 2147483646 h 140"/>
                <a:gd name="T94" fmla="*/ 2147483646 w 160"/>
                <a:gd name="T95" fmla="*/ 2147483646 h 14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60" h="140">
                  <a:moveTo>
                    <a:pt x="72" y="14"/>
                  </a:moveTo>
                  <a:lnTo>
                    <a:pt x="70" y="18"/>
                  </a:lnTo>
                  <a:lnTo>
                    <a:pt x="68" y="20"/>
                  </a:lnTo>
                  <a:lnTo>
                    <a:pt x="36" y="28"/>
                  </a:lnTo>
                  <a:lnTo>
                    <a:pt x="38" y="32"/>
                  </a:lnTo>
                  <a:lnTo>
                    <a:pt x="48" y="44"/>
                  </a:lnTo>
                  <a:lnTo>
                    <a:pt x="44" y="46"/>
                  </a:lnTo>
                  <a:lnTo>
                    <a:pt x="30" y="54"/>
                  </a:lnTo>
                  <a:lnTo>
                    <a:pt x="6" y="72"/>
                  </a:lnTo>
                  <a:lnTo>
                    <a:pt x="2" y="80"/>
                  </a:lnTo>
                  <a:lnTo>
                    <a:pt x="0" y="92"/>
                  </a:lnTo>
                  <a:lnTo>
                    <a:pt x="4" y="108"/>
                  </a:lnTo>
                  <a:lnTo>
                    <a:pt x="10" y="126"/>
                  </a:lnTo>
                  <a:lnTo>
                    <a:pt x="34" y="128"/>
                  </a:lnTo>
                  <a:lnTo>
                    <a:pt x="36" y="128"/>
                  </a:lnTo>
                  <a:lnTo>
                    <a:pt x="60" y="140"/>
                  </a:lnTo>
                  <a:lnTo>
                    <a:pt x="86" y="136"/>
                  </a:lnTo>
                  <a:lnTo>
                    <a:pt x="94" y="132"/>
                  </a:lnTo>
                  <a:lnTo>
                    <a:pt x="102" y="126"/>
                  </a:lnTo>
                  <a:lnTo>
                    <a:pt x="112" y="118"/>
                  </a:lnTo>
                  <a:lnTo>
                    <a:pt x="122" y="106"/>
                  </a:lnTo>
                  <a:lnTo>
                    <a:pt x="124" y="106"/>
                  </a:lnTo>
                  <a:lnTo>
                    <a:pt x="126" y="104"/>
                  </a:lnTo>
                  <a:lnTo>
                    <a:pt x="136" y="100"/>
                  </a:lnTo>
                  <a:lnTo>
                    <a:pt x="134" y="66"/>
                  </a:lnTo>
                  <a:lnTo>
                    <a:pt x="148" y="44"/>
                  </a:lnTo>
                  <a:lnTo>
                    <a:pt x="160" y="34"/>
                  </a:lnTo>
                  <a:lnTo>
                    <a:pt x="160" y="22"/>
                  </a:lnTo>
                  <a:lnTo>
                    <a:pt x="158" y="14"/>
                  </a:lnTo>
                  <a:lnTo>
                    <a:pt x="156" y="10"/>
                  </a:lnTo>
                  <a:lnTo>
                    <a:pt x="152" y="2"/>
                  </a:lnTo>
                  <a:lnTo>
                    <a:pt x="146" y="0"/>
                  </a:lnTo>
                  <a:lnTo>
                    <a:pt x="146" y="12"/>
                  </a:lnTo>
                  <a:lnTo>
                    <a:pt x="126" y="8"/>
                  </a:lnTo>
                  <a:lnTo>
                    <a:pt x="116" y="14"/>
                  </a:lnTo>
                  <a:lnTo>
                    <a:pt x="114" y="14"/>
                  </a:lnTo>
                  <a:lnTo>
                    <a:pt x="7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39" name="直接连接符 38"/>
          <p:cNvCxnSpPr/>
          <p:nvPr/>
        </p:nvCxnSpPr>
        <p:spPr>
          <a:xfrm>
            <a:off x="1433015" y="4294353"/>
            <a:ext cx="4343575" cy="0"/>
          </a:xfrm>
          <a:prstGeom prst="line">
            <a:avLst/>
          </a:prstGeom>
          <a:ln>
            <a:solidFill>
              <a:srgbClr val="2C3B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08581" y="4365625"/>
            <a:ext cx="44811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2C3B38"/>
                </a:solidFill>
              </a:rPr>
              <a:t>PUT YOUR TEXT HERE PUT YOUR TEXT HERE PUT YOUR TEXT HERE PUT YOUR TEXT HERE </a:t>
            </a:r>
            <a:endParaRPr lang="zh-CN" altLang="en-US" sz="2000" dirty="0" smtClean="0">
              <a:solidFill>
                <a:srgbClr val="2C3B38"/>
              </a:solidFill>
            </a:endParaRPr>
          </a:p>
          <a:p>
            <a:endParaRPr lang="zh-CN" altLang="en-US" sz="2000" dirty="0" smtClean="0">
              <a:solidFill>
                <a:srgbClr val="2C3B38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93506" y="3765705"/>
            <a:ext cx="3821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1</a:t>
            </a:r>
            <a:endParaRPr lang="zh-CN" altLang="en-US" sz="4800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6979920" y="2490899"/>
            <a:ext cx="3583447" cy="20289"/>
          </a:xfrm>
          <a:prstGeom prst="line">
            <a:avLst/>
          </a:prstGeom>
          <a:ln>
            <a:solidFill>
              <a:srgbClr val="2C3B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0416881" y="2061479"/>
            <a:ext cx="3821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/>
              <a:t>2</a:t>
            </a:r>
            <a:endParaRPr lang="zh-CN" altLang="en-US" sz="4800" dirty="0"/>
          </a:p>
        </p:txBody>
      </p:sp>
      <p:sp>
        <p:nvSpPr>
          <p:cNvPr id="46" name="文本框 45"/>
          <p:cNvSpPr txBox="1"/>
          <p:nvPr/>
        </p:nvSpPr>
        <p:spPr>
          <a:xfrm>
            <a:off x="7680743" y="2744529"/>
            <a:ext cx="44811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2C3B38"/>
                </a:solidFill>
              </a:rPr>
              <a:t>PUT YOUR TEXT HERE PUT YOUR TEXT HERE PUT YOUR TEXT HERE PUT YOUR TEXT HERE </a:t>
            </a:r>
            <a:endParaRPr lang="zh-CN" altLang="en-US" sz="2000" dirty="0" smtClean="0">
              <a:solidFill>
                <a:srgbClr val="2C3B38"/>
              </a:solidFill>
            </a:endParaRPr>
          </a:p>
          <a:p>
            <a:endParaRPr lang="zh-CN" altLang="en-US" sz="2000" dirty="0" smtClean="0">
              <a:solidFill>
                <a:srgbClr val="2C3B38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0" y="573206"/>
            <a:ext cx="3330054" cy="504967"/>
          </a:xfrm>
          <a:prstGeom prst="rect">
            <a:avLst/>
          </a:prstGeom>
          <a:solidFill>
            <a:srgbClr val="2C3B38"/>
          </a:solidFill>
          <a:ln>
            <a:solidFill>
              <a:srgbClr val="2C3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PUT YOUR TEXT HERE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90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大于六"/>
  <p:tag name="MH_CATEGORY" val="#ShuJTB#"/>
  <p:tag name="MH_LAYOUT" val="SubTitleTextDesc"/>
  <p:tag name="MH" val="20150912115540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2115540"/>
  <p:tag name="MH_LIBRARY" val="GRAPHIC"/>
  <p:tag name="MH_TYPE" val="Other"/>
  <p:tag name="MH_ORDER" val="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2115540"/>
  <p:tag name="MH_LIBRARY" val="GRAPHIC"/>
  <p:tag name="MH_TYPE" val="Other"/>
  <p:tag name="MH_ORDER" val="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2115540"/>
  <p:tag name="MH_LIBRARY" val="GRAPHIC"/>
  <p:tag name="MH_TYPE" val="Other"/>
  <p:tag name="MH_ORDER" val="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2115540"/>
  <p:tag name="MH_LIBRARY" val="GRAPHIC"/>
  <p:tag name="MH_TYPE" val="Other"/>
  <p:tag name="MH_ORDER" val="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2115540"/>
  <p:tag name="MH_LIBRARY" val="GRAPHIC"/>
  <p:tag name="MH_TYPE" val="Other"/>
  <p:tag name="MH_ORDER" val="1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2115540"/>
  <p:tag name="MH_LIBRARY" val="GRAPHIC"/>
  <p:tag name="MH_TYPE" val="Other"/>
  <p:tag name="MH_ORDER" val="1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2115540"/>
  <p:tag name="MH_LIBRARY" val="GRAPHIC"/>
  <p:tag name="MH_TYPE" val="SubTitle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2115540"/>
  <p:tag name="MH_LIBRARY" val="GRAPHIC"/>
  <p:tag name="MH_TYPE" val="Text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2115540"/>
  <p:tag name="MH_LIBRARY" val="GRAPHIC"/>
  <p:tag name="MH_TYPE" val="Other"/>
  <p:tag name="MH_ORDER" val="1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2115540"/>
  <p:tag name="MH_LIBRARY" val="GRAPHIC"/>
  <p:tag name="MH_TYPE" val="Other"/>
  <p:tag name="MH_ORDER" val="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2115540"/>
  <p:tag name="MH_LIBRARY" val="GRAPHIC"/>
  <p:tag name="MH_TYPE" val="Other"/>
  <p:tag name="MH_ORDER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2115540"/>
  <p:tag name="MH_LIBRARY" val="GRAPHIC"/>
  <p:tag name="MH_TYPE" val="Other"/>
  <p:tag name="MH_ORDER" val="1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2115540"/>
  <p:tag name="MH_LIBRARY" val="GRAPHIC"/>
  <p:tag name="MH_TYPE" val="Other"/>
  <p:tag name="MH_ORDER" val="1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2115540"/>
  <p:tag name="MH_LIBRARY" val="GRAPHIC"/>
  <p:tag name="MH_TYPE" val="Other"/>
  <p:tag name="MH_ORDER" val="1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2115540"/>
  <p:tag name="MH_LIBRARY" val="GRAPHIC"/>
  <p:tag name="MH_TYPE" val="Other"/>
  <p:tag name="MH_ORDER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2115540"/>
  <p:tag name="MH_LIBRARY" val="GRAPHIC"/>
  <p:tag name="MH_TYPE" val="Other"/>
  <p:tag name="MH_ORDER" val="2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2115540"/>
  <p:tag name="MH_LIBRARY" val="GRAPHIC"/>
  <p:tag name="MH_TYPE" val="Other"/>
  <p:tag name="MH_ORDER" val="2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2115540"/>
  <p:tag name="MH_LIBRARY" val="GRAPHIC"/>
  <p:tag name="MH_TYPE" val="Other"/>
  <p:tag name="MH_ORDER" val="2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2115540"/>
  <p:tag name="MH_LIBRARY" val="GRAPHIC"/>
  <p:tag name="MH_TYPE" val="Other"/>
  <p:tag name="MH_ORDER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2115540"/>
  <p:tag name="MH_LIBRARY" val="GRAPHIC"/>
  <p:tag name="MH_TYPE" val="Other"/>
  <p:tag name="MH_ORDER" val="2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2115540"/>
  <p:tag name="MH_LIBRARY" val="GRAPHIC"/>
  <p:tag name="MH_TYPE" val="Other"/>
  <p:tag name="MH_ORDER" val="2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2115540"/>
  <p:tag name="MH_LIBRARY" val="GRAPHIC"/>
  <p:tag name="MH_TYPE" val="Other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2115540"/>
  <p:tag name="MH_LIBRARY" val="GRAPHIC"/>
  <p:tag name="MH_TYPE" val="Other"/>
  <p:tag name="MH_ORDER" val="2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2115540"/>
  <p:tag name="MH_LIBRARY" val="GRAPHIC"/>
  <p:tag name="MH_TYPE" val="Other"/>
  <p:tag name="MH_ORDER" val="2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2115540"/>
  <p:tag name="MH_LIBRARY" val="GRAPHIC"/>
  <p:tag name="MH_TYPE" val="Desc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74126"/>
  <p:tag name="MH_LIBRARY" val="GRAPHIC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74126"/>
  <p:tag name="MH_LIBRARY" val="GRAPHIC"/>
  <p:tag name="MH_ORDER" val="任意多边形 1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74126"/>
  <p:tag name="MH_LIBRARY" val="GRAPHIC"/>
  <p:tag name="MH_ORDER" val="Text Box 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74126"/>
  <p:tag name="MH_LIBRARY" val="GRAPHIC"/>
  <p:tag name="MH_ORDER" val="直接连接符 2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74126"/>
  <p:tag name="MH_LIBRARY" val="GRAPHIC"/>
  <p:tag name="MH_ORDER" val="直接连接符 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74126"/>
  <p:tag name="MH_LIBRARY" val="GRAPHIC"/>
  <p:tag name="MH_ORDER" val="椭圆 2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74126"/>
  <p:tag name="MH_LIBRARY" val="GRAPHIC"/>
  <p:tag name="MH_ORDER" val="椭圆 2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2115540"/>
  <p:tag name="MH_LIBRARY" val="GRAPHIC"/>
  <p:tag name="MH_TYPE" val="Other"/>
  <p:tag name="MH_ORDER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74126"/>
  <p:tag name="MH_LIBRARY" val="GRAPHIC"/>
  <p:tag name="MH_ORDER" val="椭圆 2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74126"/>
  <p:tag name="MH_LIBRARY" val="GRAPHIC"/>
  <p:tag name="MH_ORDER" val="椭圆 3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74126"/>
  <p:tag name="MH_LIBRARY" val="GRAPHIC"/>
  <p:tag name="MH_ORDER" val="椭圆 3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74126"/>
  <p:tag name="MH_LIBRARY" val="GRAPHIC"/>
  <p:tag name="MH_ORDER" val="椭圆 3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74126"/>
  <p:tag name="MH_LIBRARY" val="GRAPHIC"/>
  <p:tag name="MH_ORDER" val="椭圆 3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74126"/>
  <p:tag name="MH_LIBRARY" val="GRAPHIC"/>
  <p:tag name="MH_ORDER" val="椭圆 3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74126"/>
  <p:tag name="MH_LIBRARY" val="GRAPHIC"/>
  <p:tag name="MH_ORDER" val="Text Box 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2115540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2115540"/>
  <p:tag name="MH_LIBRARY" val="GRAPHIC"/>
  <p:tag name="MH_TYPE" val="Other"/>
  <p:tag name="MH_ORDER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2115540"/>
  <p:tag name="MH_LIBRARY" val="GRAPHIC"/>
  <p:tag name="MH_TYPE" val="Other"/>
  <p:tag name="MH_ORDER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2115540"/>
  <p:tag name="MH_LIBRARY" val="GRAPHIC"/>
  <p:tag name="MH_TYPE" val="Other"/>
  <p:tag name="MH_ORDER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2115540"/>
  <p:tag name="MH_LIBRARY" val="GRAPHIC"/>
  <p:tag name="MH_TYPE" val="Other"/>
  <p:tag name="MH_ORDER" val="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723</Words>
  <Application>Microsoft Office PowerPoint</Application>
  <PresentationFormat>宽屏</PresentationFormat>
  <Paragraphs>101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华文琥珀</vt:lpstr>
      <vt:lpstr>华文细黑</vt:lpstr>
      <vt:lpstr>宋体</vt:lpstr>
      <vt:lpstr>微软雅黑</vt:lpstr>
      <vt:lpstr>Arial</vt:lpstr>
      <vt:lpstr>Arial Black</vt:lpstr>
      <vt:lpstr>Arial Narrow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majy</dc:creator>
  <cp:lastModifiedBy>yike</cp:lastModifiedBy>
  <cp:revision>55</cp:revision>
  <dcterms:created xsi:type="dcterms:W3CDTF">2015-09-12T01:45:44Z</dcterms:created>
  <dcterms:modified xsi:type="dcterms:W3CDTF">2019-04-19T05:58:53Z</dcterms:modified>
</cp:coreProperties>
</file>