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73"/>
        <p:guide pos="382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925" y="2588260"/>
            <a:ext cx="443230" cy="499110"/>
          </a:xfrm>
        </p:spPr>
        <p:txBody>
          <a:bodyPr/>
          <a:lstStyle/>
          <a:p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925" y="3484880"/>
            <a:ext cx="551815" cy="1032510"/>
          </a:xfrm>
        </p:spPr>
        <p:txBody>
          <a:bodyPr/>
          <a:lstStyle/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99135" y="546100"/>
            <a:ext cx="9325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姓名：林进玮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9135" y="1092200"/>
            <a:ext cx="8314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班级：信管二班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17245" y="1711325"/>
            <a:ext cx="6075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学号：</a:t>
            </a:r>
            <a:r>
              <a:rPr lang="en-US" altLang="zh-CN"/>
              <a:t>20190307240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69925" y="3438525"/>
            <a:ext cx="542925" cy="1078865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4707255" y="810260"/>
            <a:ext cx="1201420" cy="61150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顾客电话</a:t>
            </a:r>
            <a:endParaRPr lang="zh-CN" altLang="en-US"/>
          </a:p>
        </p:txBody>
      </p:sp>
      <p:cxnSp>
        <p:nvCxnSpPr>
          <p:cNvPr id="6" name="直接连接符 5"/>
          <p:cNvCxnSpPr>
            <a:stCxn id="5" idx="2"/>
          </p:cNvCxnSpPr>
          <p:nvPr/>
        </p:nvCxnSpPr>
        <p:spPr>
          <a:xfrm>
            <a:off x="5307965" y="1421765"/>
            <a:ext cx="6985" cy="836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过程 6"/>
          <p:cNvSpPr/>
          <p:nvPr/>
        </p:nvSpPr>
        <p:spPr>
          <a:xfrm>
            <a:off x="4707255" y="2258060"/>
            <a:ext cx="1201420" cy="62103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顾客</a:t>
            </a:r>
            <a:endParaRPr lang="zh-CN" altLang="en-US"/>
          </a:p>
        </p:txBody>
      </p:sp>
      <p:cxnSp>
        <p:nvCxnSpPr>
          <p:cNvPr id="9" name="直接连接符 8"/>
          <p:cNvCxnSpPr>
            <a:stCxn id="7" idx="3"/>
          </p:cNvCxnSpPr>
          <p:nvPr/>
        </p:nvCxnSpPr>
        <p:spPr>
          <a:xfrm flipV="1">
            <a:off x="5908675" y="2021205"/>
            <a:ext cx="812800" cy="547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过程 9"/>
          <p:cNvSpPr/>
          <p:nvPr/>
        </p:nvSpPr>
        <p:spPr>
          <a:xfrm>
            <a:off x="6683375" y="1720850"/>
            <a:ext cx="1489710" cy="64706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顾客地址</a:t>
            </a:r>
            <a:endParaRPr lang="zh-CN" altLang="en-US"/>
          </a:p>
        </p:txBody>
      </p:sp>
      <p:cxnSp>
        <p:nvCxnSpPr>
          <p:cNvPr id="12" name="直接连接符 11"/>
          <p:cNvCxnSpPr>
            <a:stCxn id="7" idx="1"/>
          </p:cNvCxnSpPr>
          <p:nvPr/>
        </p:nvCxnSpPr>
        <p:spPr>
          <a:xfrm flipH="1" flipV="1">
            <a:off x="3741420" y="1793875"/>
            <a:ext cx="965835" cy="77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903220" y="1013460"/>
            <a:ext cx="1249680" cy="7804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名字</a:t>
            </a:r>
            <a:endParaRPr lang="zh-CN" altLang="en-US"/>
          </a:p>
        </p:txBody>
      </p:sp>
      <p:cxnSp>
        <p:nvCxnSpPr>
          <p:cNvPr id="14" name="直接连接符 13"/>
          <p:cNvCxnSpPr>
            <a:stCxn id="7" idx="1"/>
          </p:cNvCxnSpPr>
          <p:nvPr/>
        </p:nvCxnSpPr>
        <p:spPr>
          <a:xfrm flipH="1">
            <a:off x="3352165" y="2568575"/>
            <a:ext cx="1355090" cy="6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过程 15"/>
          <p:cNvSpPr/>
          <p:nvPr/>
        </p:nvSpPr>
        <p:spPr>
          <a:xfrm>
            <a:off x="2244725" y="2294255"/>
            <a:ext cx="1132840" cy="66611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顾客号</a:t>
            </a:r>
            <a:endParaRPr lang="zh-CN" altLang="en-US"/>
          </a:p>
        </p:txBody>
      </p:sp>
      <p:cxnSp>
        <p:nvCxnSpPr>
          <p:cNvPr id="17" name="直接连接符 16"/>
          <p:cNvCxnSpPr>
            <a:stCxn id="7" idx="2"/>
          </p:cNvCxnSpPr>
          <p:nvPr/>
        </p:nvCxnSpPr>
        <p:spPr>
          <a:xfrm>
            <a:off x="5307965" y="2879090"/>
            <a:ext cx="39370" cy="927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过程 17"/>
          <p:cNvSpPr/>
          <p:nvPr/>
        </p:nvSpPr>
        <p:spPr>
          <a:xfrm>
            <a:off x="4706620" y="3816350"/>
            <a:ext cx="1068705" cy="61150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购买</a:t>
            </a:r>
            <a:endParaRPr lang="zh-CN" altLang="en-US"/>
          </a:p>
        </p:txBody>
      </p:sp>
      <p:cxnSp>
        <p:nvCxnSpPr>
          <p:cNvPr id="19" name="直接连接符 18"/>
          <p:cNvCxnSpPr>
            <a:stCxn id="18" idx="3"/>
          </p:cNvCxnSpPr>
          <p:nvPr/>
        </p:nvCxnSpPr>
        <p:spPr>
          <a:xfrm flipV="1">
            <a:off x="5775325" y="3460750"/>
            <a:ext cx="603885" cy="66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过程 19"/>
          <p:cNvSpPr/>
          <p:nvPr/>
        </p:nvSpPr>
        <p:spPr>
          <a:xfrm>
            <a:off x="6350000" y="3037205"/>
            <a:ext cx="1246505" cy="61150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购买时间</a:t>
            </a:r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5790565" y="4125595"/>
            <a:ext cx="835025" cy="20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过程 21"/>
          <p:cNvSpPr/>
          <p:nvPr/>
        </p:nvSpPr>
        <p:spPr>
          <a:xfrm>
            <a:off x="6664960" y="4335145"/>
            <a:ext cx="1193165" cy="61150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购买数量</a:t>
            </a:r>
            <a:endParaRPr lang="zh-CN" altLang="en-US"/>
          </a:p>
        </p:txBody>
      </p:sp>
      <p:cxnSp>
        <p:nvCxnSpPr>
          <p:cNvPr id="23" name="直接连接符 22"/>
          <p:cNvCxnSpPr>
            <a:stCxn id="18" idx="2"/>
          </p:cNvCxnSpPr>
          <p:nvPr/>
        </p:nvCxnSpPr>
        <p:spPr>
          <a:xfrm>
            <a:off x="5241290" y="4427855"/>
            <a:ext cx="26035" cy="845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过程 24"/>
          <p:cNvSpPr/>
          <p:nvPr/>
        </p:nvSpPr>
        <p:spPr>
          <a:xfrm>
            <a:off x="4876165" y="5273040"/>
            <a:ext cx="914400" cy="61150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商品</a:t>
            </a:r>
            <a:endParaRPr lang="zh-CN" altLang="en-US"/>
          </a:p>
        </p:txBody>
      </p:sp>
      <p:cxnSp>
        <p:nvCxnSpPr>
          <p:cNvPr id="26" name="直接连接符 25"/>
          <p:cNvCxnSpPr>
            <a:stCxn id="25" idx="1"/>
          </p:cNvCxnSpPr>
          <p:nvPr/>
        </p:nvCxnSpPr>
        <p:spPr>
          <a:xfrm flipH="1">
            <a:off x="3690620" y="5579110"/>
            <a:ext cx="118554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过程 26"/>
          <p:cNvSpPr/>
          <p:nvPr/>
        </p:nvSpPr>
        <p:spPr>
          <a:xfrm>
            <a:off x="2903220" y="5274945"/>
            <a:ext cx="1249680" cy="61150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商品名字</a:t>
            </a:r>
            <a:endParaRPr lang="zh-CN" altLang="en-US"/>
          </a:p>
        </p:txBody>
      </p:sp>
      <p:cxnSp>
        <p:nvCxnSpPr>
          <p:cNvPr id="28" name="直接连接符 27"/>
          <p:cNvCxnSpPr>
            <a:stCxn id="25" idx="3"/>
          </p:cNvCxnSpPr>
          <p:nvPr/>
        </p:nvCxnSpPr>
        <p:spPr>
          <a:xfrm>
            <a:off x="5790565" y="5579110"/>
            <a:ext cx="897890" cy="204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737985" y="5401310"/>
            <a:ext cx="914400" cy="7245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商品单价</a:t>
            </a:r>
            <a:endParaRPr lang="zh-CN" altLang="en-US"/>
          </a:p>
        </p:txBody>
      </p:sp>
      <p:cxnSp>
        <p:nvCxnSpPr>
          <p:cNvPr id="30" name="直接连接符 29"/>
          <p:cNvCxnSpPr>
            <a:stCxn id="25" idx="2"/>
          </p:cNvCxnSpPr>
          <p:nvPr/>
        </p:nvCxnSpPr>
        <p:spPr>
          <a:xfrm flipH="1">
            <a:off x="4659630" y="5884545"/>
            <a:ext cx="673735" cy="32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过程 30"/>
          <p:cNvSpPr/>
          <p:nvPr/>
        </p:nvSpPr>
        <p:spPr>
          <a:xfrm>
            <a:off x="4036695" y="6205220"/>
            <a:ext cx="914400" cy="61150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商品号</a:t>
            </a:r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5435600" y="5884545"/>
            <a:ext cx="439420" cy="391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过程 32"/>
          <p:cNvSpPr/>
          <p:nvPr/>
        </p:nvSpPr>
        <p:spPr>
          <a:xfrm>
            <a:off x="5711190" y="6205220"/>
            <a:ext cx="914400" cy="61150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商品规格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973320" y="3221990"/>
            <a:ext cx="266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5401310" y="4756785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800225" y="1686560"/>
            <a:ext cx="116459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职工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 flipV="1">
            <a:off x="1283335" y="1686560"/>
            <a:ext cx="516890" cy="39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24485" y="875665"/>
            <a:ext cx="95885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职工号</a:t>
            </a: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353310" y="1169670"/>
            <a:ext cx="127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1800225" y="358775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性别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810895" y="2159000"/>
            <a:ext cx="930275" cy="39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0" y="215900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姓名</a:t>
            </a:r>
            <a:endParaRPr lang="zh-CN" altLang="en-US"/>
          </a:p>
        </p:txBody>
      </p:sp>
      <p:cxnSp>
        <p:nvCxnSpPr>
          <p:cNvPr id="15" name="直接连接符 14"/>
          <p:cNvCxnSpPr>
            <a:stCxn id="7" idx="2"/>
          </p:cNvCxnSpPr>
          <p:nvPr/>
        </p:nvCxnSpPr>
        <p:spPr>
          <a:xfrm flipH="1">
            <a:off x="841375" y="2600960"/>
            <a:ext cx="1541145" cy="1115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170180" y="345059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工资</a:t>
            </a:r>
            <a:endParaRPr lang="zh-CN" altLang="en-US"/>
          </a:p>
        </p:txBody>
      </p:sp>
      <p:cxnSp>
        <p:nvCxnSpPr>
          <p:cNvPr id="18" name="直接连接符 17"/>
          <p:cNvCxnSpPr>
            <a:endCxn id="19" idx="0"/>
          </p:cNvCxnSpPr>
          <p:nvPr/>
        </p:nvCxnSpPr>
        <p:spPr>
          <a:xfrm>
            <a:off x="2294255" y="2557780"/>
            <a:ext cx="1905" cy="745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/>
        </p:nvSpPr>
        <p:spPr>
          <a:xfrm>
            <a:off x="1838960" y="330327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年龄</a:t>
            </a:r>
            <a:endParaRPr lang="zh-CN" altLang="en-US"/>
          </a:p>
        </p:txBody>
      </p:sp>
      <p:cxnSp>
        <p:nvCxnSpPr>
          <p:cNvPr id="20" name="直接连接符 19"/>
          <p:cNvCxnSpPr>
            <a:stCxn id="7" idx="3"/>
          </p:cNvCxnSpPr>
          <p:nvPr/>
        </p:nvCxnSpPr>
        <p:spPr>
          <a:xfrm flipV="1">
            <a:off x="2964815" y="1871345"/>
            <a:ext cx="895350" cy="272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流程图: 资料带 24"/>
          <p:cNvSpPr/>
          <p:nvPr/>
        </p:nvSpPr>
        <p:spPr>
          <a:xfrm>
            <a:off x="3860165" y="1604010"/>
            <a:ext cx="914400" cy="806450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分工</a:t>
            </a:r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2974340" y="2166620"/>
            <a:ext cx="723265" cy="84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资料带 26"/>
          <p:cNvSpPr/>
          <p:nvPr/>
        </p:nvSpPr>
        <p:spPr>
          <a:xfrm>
            <a:off x="3697605" y="2755265"/>
            <a:ext cx="914400" cy="806450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任职</a:t>
            </a:r>
            <a:endParaRPr lang="zh-CN" altLang="en-US"/>
          </a:p>
        </p:txBody>
      </p:sp>
      <p:cxnSp>
        <p:nvCxnSpPr>
          <p:cNvPr id="28" name="直接连接符 27"/>
          <p:cNvCxnSpPr>
            <a:stCxn id="27" idx="2"/>
          </p:cNvCxnSpPr>
          <p:nvPr/>
        </p:nvCxnSpPr>
        <p:spPr>
          <a:xfrm flipH="1">
            <a:off x="3107055" y="3481070"/>
            <a:ext cx="1047750" cy="110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531745" y="4587240"/>
            <a:ext cx="151955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任职日期</a:t>
            </a:r>
            <a:endParaRPr lang="zh-CN" altLang="en-US"/>
          </a:p>
        </p:txBody>
      </p:sp>
      <p:cxnSp>
        <p:nvCxnSpPr>
          <p:cNvPr id="30" name="直接连接符 29"/>
          <p:cNvCxnSpPr>
            <a:stCxn id="25" idx="3"/>
          </p:cNvCxnSpPr>
          <p:nvPr/>
        </p:nvCxnSpPr>
        <p:spPr>
          <a:xfrm flipV="1">
            <a:off x="4774565" y="1989455"/>
            <a:ext cx="1477010" cy="1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过程 32"/>
          <p:cNvSpPr/>
          <p:nvPr/>
        </p:nvSpPr>
        <p:spPr>
          <a:xfrm>
            <a:off x="6251575" y="1694180"/>
            <a:ext cx="1947545" cy="109791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部门</a:t>
            </a:r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H="1" flipV="1">
            <a:off x="6044565" y="1089025"/>
            <a:ext cx="1033145" cy="605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5278755" y="469900"/>
            <a:ext cx="97282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部门号</a:t>
            </a:r>
            <a:endParaRPr lang="zh-CN" altLang="en-US"/>
          </a:p>
        </p:txBody>
      </p:sp>
      <p:cxnSp>
        <p:nvCxnSpPr>
          <p:cNvPr id="36" name="直接连接符 35"/>
          <p:cNvCxnSpPr>
            <a:stCxn id="33" idx="0"/>
          </p:cNvCxnSpPr>
          <p:nvPr/>
        </p:nvCxnSpPr>
        <p:spPr>
          <a:xfrm flipH="1" flipV="1">
            <a:off x="7136765" y="1000760"/>
            <a:ext cx="88900" cy="693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6546850" y="863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名称</a:t>
            </a:r>
            <a:endParaRPr lang="zh-CN" altLang="en-US"/>
          </a:p>
        </p:txBody>
      </p:sp>
      <p:cxnSp>
        <p:nvCxnSpPr>
          <p:cNvPr id="38" name="直接连接符 37"/>
          <p:cNvCxnSpPr>
            <a:stCxn id="33" idx="0"/>
          </p:cNvCxnSpPr>
          <p:nvPr/>
        </p:nvCxnSpPr>
        <p:spPr>
          <a:xfrm flipV="1">
            <a:off x="7225665" y="882650"/>
            <a:ext cx="974090" cy="811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8199755" y="8636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电话</a:t>
            </a:r>
            <a:endParaRPr lang="zh-CN" altLang="en-US"/>
          </a:p>
        </p:txBody>
      </p:sp>
      <p:cxnSp>
        <p:nvCxnSpPr>
          <p:cNvPr id="40" name="直接连接符 39"/>
          <p:cNvCxnSpPr>
            <a:stCxn id="33" idx="3"/>
          </p:cNvCxnSpPr>
          <p:nvPr/>
        </p:nvCxnSpPr>
        <p:spPr>
          <a:xfrm flipV="1">
            <a:off x="8199120" y="1635125"/>
            <a:ext cx="1343660" cy="608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9542780" y="1075055"/>
            <a:ext cx="101727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负责人</a:t>
            </a: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221730" y="3583940"/>
            <a:ext cx="2066290" cy="10039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称职职务</a:t>
            </a:r>
            <a:endParaRPr lang="zh-CN" altLang="en-US"/>
          </a:p>
        </p:txBody>
      </p:sp>
      <p:cxnSp>
        <p:nvCxnSpPr>
          <p:cNvPr id="43" name="直接连接符 42"/>
          <p:cNvCxnSpPr>
            <a:stCxn id="42" idx="3"/>
          </p:cNvCxnSpPr>
          <p:nvPr/>
        </p:nvCxnSpPr>
        <p:spPr>
          <a:xfrm>
            <a:off x="8288020" y="4086225"/>
            <a:ext cx="1166495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9366250" y="3642995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面积</a:t>
            </a:r>
            <a:endParaRPr lang="zh-CN" altLang="en-US"/>
          </a:p>
        </p:txBody>
      </p:sp>
      <p:cxnSp>
        <p:nvCxnSpPr>
          <p:cNvPr id="45" name="直接连接符 44"/>
          <p:cNvCxnSpPr>
            <a:stCxn id="42" idx="2"/>
          </p:cNvCxnSpPr>
          <p:nvPr/>
        </p:nvCxnSpPr>
        <p:spPr>
          <a:xfrm>
            <a:off x="7254875" y="4587875"/>
            <a:ext cx="1048385" cy="560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5"/>
          <p:cNvSpPr/>
          <p:nvPr/>
        </p:nvSpPr>
        <p:spPr>
          <a:xfrm>
            <a:off x="8288020" y="5000625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津贴</a:t>
            </a:r>
            <a:endParaRPr lang="zh-CN" altLang="en-US"/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7225665" y="4587875"/>
            <a:ext cx="73660" cy="1062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6797675" y="565023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名称</a:t>
            </a:r>
            <a:endParaRPr lang="zh-CN" altLang="en-US"/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5646420" y="4631690"/>
            <a:ext cx="1579245" cy="988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圆角矩形 49"/>
          <p:cNvSpPr/>
          <p:nvPr/>
        </p:nvSpPr>
        <p:spPr>
          <a:xfrm>
            <a:off x="4732020" y="5501640"/>
            <a:ext cx="9144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代号</a:t>
            </a:r>
            <a:endParaRPr lang="zh-CN" altLang="en-US"/>
          </a:p>
        </p:txBody>
      </p:sp>
      <p:cxnSp>
        <p:nvCxnSpPr>
          <p:cNvPr id="51" name="直接连接符 50"/>
          <p:cNvCxnSpPr/>
          <p:nvPr/>
        </p:nvCxnSpPr>
        <p:spPr>
          <a:xfrm flipH="1" flipV="1">
            <a:off x="4524375" y="3199765"/>
            <a:ext cx="1727200" cy="974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358130" y="1604010"/>
            <a:ext cx="30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5365750" y="31997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3417570" y="2007235"/>
            <a:ext cx="281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3033395" y="2601595"/>
            <a:ext cx="211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准备 5"/>
          <p:cNvSpPr/>
          <p:nvPr/>
        </p:nvSpPr>
        <p:spPr>
          <a:xfrm>
            <a:off x="781685" y="608965"/>
            <a:ext cx="1520190" cy="487045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班级号</a:t>
            </a:r>
            <a:endParaRPr lang="zh-CN" altLang="en-US"/>
          </a:p>
        </p:txBody>
      </p:sp>
      <p:cxnSp>
        <p:nvCxnSpPr>
          <p:cNvPr id="7" name="直接连接符 6"/>
          <p:cNvCxnSpPr>
            <a:stCxn id="6" idx="2"/>
            <a:endCxn id="8" idx="1"/>
          </p:cNvCxnSpPr>
          <p:nvPr/>
        </p:nvCxnSpPr>
        <p:spPr>
          <a:xfrm>
            <a:off x="1541780" y="1096010"/>
            <a:ext cx="774700" cy="937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流程图: 过程 7"/>
          <p:cNvSpPr/>
          <p:nvPr/>
        </p:nvSpPr>
        <p:spPr>
          <a:xfrm>
            <a:off x="2316480" y="1657350"/>
            <a:ext cx="1697355" cy="75247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班级</a:t>
            </a:r>
            <a:endParaRPr lang="zh-CN" altLang="en-US"/>
          </a:p>
        </p:txBody>
      </p:sp>
      <p:cxnSp>
        <p:nvCxnSpPr>
          <p:cNvPr id="9" name="直接连接符 8"/>
          <p:cNvCxnSpPr>
            <a:endCxn id="8" idx="0"/>
          </p:cNvCxnSpPr>
          <p:nvPr/>
        </p:nvCxnSpPr>
        <p:spPr>
          <a:xfrm>
            <a:off x="3157855" y="1096010"/>
            <a:ext cx="7620" cy="561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准备 9"/>
          <p:cNvSpPr/>
          <p:nvPr/>
        </p:nvSpPr>
        <p:spPr>
          <a:xfrm>
            <a:off x="2470150" y="484505"/>
            <a:ext cx="1544320" cy="611505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班主任</a:t>
            </a:r>
            <a:endParaRPr lang="zh-CN" altLang="en-US"/>
          </a:p>
        </p:txBody>
      </p:sp>
      <p:cxnSp>
        <p:nvCxnSpPr>
          <p:cNvPr id="11" name="直接连接符 10"/>
          <p:cNvCxnSpPr>
            <a:stCxn id="8" idx="3"/>
          </p:cNvCxnSpPr>
          <p:nvPr/>
        </p:nvCxnSpPr>
        <p:spPr>
          <a:xfrm flipV="1">
            <a:off x="4013835" y="1317625"/>
            <a:ext cx="679450" cy="71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准备 11"/>
          <p:cNvSpPr/>
          <p:nvPr/>
        </p:nvSpPr>
        <p:spPr>
          <a:xfrm>
            <a:off x="4353560" y="727075"/>
            <a:ext cx="1506220" cy="678815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班级号</a:t>
            </a:r>
            <a:endParaRPr lang="zh-CN" altLang="en-US"/>
          </a:p>
        </p:txBody>
      </p:sp>
      <p:cxnSp>
        <p:nvCxnSpPr>
          <p:cNvPr id="13" name="直接连接符 12"/>
          <p:cNvCxnSpPr>
            <a:stCxn id="8" idx="2"/>
          </p:cNvCxnSpPr>
          <p:nvPr/>
        </p:nvCxnSpPr>
        <p:spPr>
          <a:xfrm flipH="1">
            <a:off x="3143250" y="2409825"/>
            <a:ext cx="22225" cy="8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过程 13"/>
          <p:cNvSpPr/>
          <p:nvPr/>
        </p:nvSpPr>
        <p:spPr>
          <a:xfrm>
            <a:off x="2301875" y="3221990"/>
            <a:ext cx="1711960" cy="74358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学生</a:t>
            </a:r>
            <a:endParaRPr lang="zh-CN" altLang="en-US"/>
          </a:p>
        </p:txBody>
      </p:sp>
      <p:cxnSp>
        <p:nvCxnSpPr>
          <p:cNvPr id="15" name="直接连接符 14"/>
          <p:cNvCxnSpPr>
            <a:stCxn id="14" idx="1"/>
          </p:cNvCxnSpPr>
          <p:nvPr/>
        </p:nvCxnSpPr>
        <p:spPr>
          <a:xfrm flipH="1">
            <a:off x="1091565" y="3594100"/>
            <a:ext cx="1210310" cy="321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准备 15"/>
          <p:cNvSpPr/>
          <p:nvPr/>
        </p:nvSpPr>
        <p:spPr>
          <a:xfrm>
            <a:off x="176530" y="3752850"/>
            <a:ext cx="1490980" cy="611505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名字</a:t>
            </a:r>
            <a:endParaRPr lang="zh-CN" altLang="en-US"/>
          </a:p>
        </p:txBody>
      </p:sp>
      <p:cxnSp>
        <p:nvCxnSpPr>
          <p:cNvPr id="17" name="直接连接符 16"/>
          <p:cNvCxnSpPr>
            <a:stCxn id="14" idx="2"/>
          </p:cNvCxnSpPr>
          <p:nvPr/>
        </p:nvCxnSpPr>
        <p:spPr>
          <a:xfrm flipH="1">
            <a:off x="1608455" y="3965575"/>
            <a:ext cx="1549400" cy="1071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准备 17"/>
          <p:cNvSpPr/>
          <p:nvPr/>
        </p:nvSpPr>
        <p:spPr>
          <a:xfrm>
            <a:off x="427355" y="4933950"/>
            <a:ext cx="1504315" cy="611505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学号</a:t>
            </a:r>
            <a:endParaRPr lang="zh-CN" altLang="en-US"/>
          </a:p>
        </p:txBody>
      </p:sp>
      <p:cxnSp>
        <p:nvCxnSpPr>
          <p:cNvPr id="19" name="直接连接符 18"/>
          <p:cNvCxnSpPr>
            <a:stCxn id="14" idx="2"/>
          </p:cNvCxnSpPr>
          <p:nvPr/>
        </p:nvCxnSpPr>
        <p:spPr>
          <a:xfrm flipH="1">
            <a:off x="3054985" y="3965575"/>
            <a:ext cx="102870" cy="1056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流程图: 准备 19"/>
          <p:cNvSpPr/>
          <p:nvPr/>
        </p:nvSpPr>
        <p:spPr>
          <a:xfrm>
            <a:off x="2301875" y="5022215"/>
            <a:ext cx="1543050" cy="611505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身份证</a:t>
            </a:r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3157855" y="3989070"/>
            <a:ext cx="1387475" cy="708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流程图: 准备 21"/>
          <p:cNvSpPr/>
          <p:nvPr/>
        </p:nvSpPr>
        <p:spPr>
          <a:xfrm>
            <a:off x="4353560" y="4425950"/>
            <a:ext cx="1725295" cy="611505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性别</a:t>
            </a:r>
            <a:endParaRPr lang="zh-CN" altLang="en-US"/>
          </a:p>
        </p:txBody>
      </p:sp>
      <p:cxnSp>
        <p:nvCxnSpPr>
          <p:cNvPr id="23" name="直接连接符 22"/>
          <p:cNvCxnSpPr>
            <a:stCxn id="14" idx="3"/>
          </p:cNvCxnSpPr>
          <p:nvPr/>
        </p:nvCxnSpPr>
        <p:spPr>
          <a:xfrm flipV="1">
            <a:off x="4013835" y="3590925"/>
            <a:ext cx="171259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图: 过程 23"/>
          <p:cNvSpPr/>
          <p:nvPr/>
        </p:nvSpPr>
        <p:spPr>
          <a:xfrm>
            <a:off x="5726430" y="3067685"/>
            <a:ext cx="1888490" cy="92138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入住时间</a:t>
            </a:r>
            <a:endParaRPr lang="zh-CN" altLang="en-US"/>
          </a:p>
        </p:txBody>
      </p:sp>
      <p:cxnSp>
        <p:nvCxnSpPr>
          <p:cNvPr id="25" name="直接连接符 24"/>
          <p:cNvCxnSpPr>
            <a:stCxn id="24" idx="3"/>
          </p:cNvCxnSpPr>
          <p:nvPr/>
        </p:nvCxnSpPr>
        <p:spPr>
          <a:xfrm>
            <a:off x="7614920" y="3528695"/>
            <a:ext cx="1166495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过程 25"/>
          <p:cNvSpPr/>
          <p:nvPr/>
        </p:nvSpPr>
        <p:spPr>
          <a:xfrm>
            <a:off x="8781415" y="2903855"/>
            <a:ext cx="1652905" cy="1061085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宿舍</a:t>
            </a:r>
            <a:endParaRPr lang="zh-CN" altLang="en-US"/>
          </a:p>
        </p:txBody>
      </p:sp>
      <p:cxnSp>
        <p:nvCxnSpPr>
          <p:cNvPr id="27" name="直接连接符 26"/>
          <p:cNvCxnSpPr>
            <a:stCxn id="26" idx="0"/>
          </p:cNvCxnSpPr>
          <p:nvPr/>
        </p:nvCxnSpPr>
        <p:spPr>
          <a:xfrm flipV="1">
            <a:off x="9608185" y="1967230"/>
            <a:ext cx="737870" cy="93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准备 27"/>
          <p:cNvSpPr/>
          <p:nvPr/>
        </p:nvSpPr>
        <p:spPr>
          <a:xfrm>
            <a:off x="9608185" y="1332230"/>
            <a:ext cx="2110105" cy="611505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入住地址</a:t>
            </a:r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9697085" y="4004310"/>
            <a:ext cx="988695" cy="915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准备 29"/>
          <p:cNvSpPr/>
          <p:nvPr/>
        </p:nvSpPr>
        <p:spPr>
          <a:xfrm>
            <a:off x="9871710" y="4882515"/>
            <a:ext cx="1846580" cy="714375"/>
          </a:xfrm>
          <a:prstGeom prst="flowChartPrepara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入住时间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305810" y="2712720"/>
            <a:ext cx="236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4545330" y="3229610"/>
            <a:ext cx="51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8028940" y="3199765"/>
            <a:ext cx="250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UNIT_ISCONTENTSTITLE" val="0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  <p:tag name="KSO_WM_UNIT_PRESET_TEXT" val="在此输入您的封面副标题"/>
</p:tagLst>
</file>

<file path=ppt/tags/tag66.xml><?xml version="1.0" encoding="utf-8"?>
<p:tagLst xmlns:p="http://schemas.openxmlformats.org/presentationml/2006/main">
  <p:tag name="KSO_WM_TEMPLATE_THUMBS_INDEX" val="1、2、3、6、9、11、12、13、14、15、16"/>
  <p:tag name="KSO_WM_SLIDE_ID" val="custom20187308_1"/>
  <p:tag name="KSO_WM_TEMPLATE_SUBCATEGORY" val="19"/>
  <p:tag name="KSO_WM_TEMPLATE_MASTER_TYPE" val="0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SLIDE_ID" val="custom20187308_3"/>
  <p:tag name="KSO_WM_TEMPLATE_SUBCATEGORY" val="1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3"/>
  <p:tag name="KSO_WM_TAG_VERSION" val="1.0"/>
  <p:tag name="KSO_WM_BEAUTIFY_FLAG" val="#wm#"/>
  <p:tag name="KSO_WM_TEMPLATE_CATEGORY" val="custom"/>
  <p:tag name="KSO_WM_TEMPLATE_INDEX" val="20187308"/>
  <p:tag name="KSO_WM_SLIDE_LAYOUT" val="a_b_e"/>
  <p:tag name="KSO_WM_SLIDE_LAYOUT_CNT" val="1_1_1"/>
</p:tagLst>
</file>

<file path=ppt/tags/tag68.xml><?xml version="1.0" encoding="utf-8"?>
<p:tagLst xmlns:p="http://schemas.openxmlformats.org/presentationml/2006/main">
  <p:tag name="KSO_WM_TEMPLATE_THUMBS_INDEX" val="1、2、3、6、9、11、12、13、14、15、16"/>
  <p:tag name="KSO_WM_SLIDE_ID" val="custom20187308_1"/>
  <p:tag name="KSO_WM_TEMPLATE_SUBCATEGORY" val="19"/>
  <p:tag name="KSO_WM_TEMPLATE_MASTER_TYPE" val="0"/>
  <p:tag name="KSO_WM_TEMPLATE_COLOR_TYPE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演示</Application>
  <PresentationFormat>宽屏</PresentationFormat>
  <Paragraphs>123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  <vt:lpstr>空白演示</vt:lpstr>
      <vt:lpstr>单击此处添加标题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维尼</cp:lastModifiedBy>
  <cp:revision>25</cp:revision>
  <dcterms:created xsi:type="dcterms:W3CDTF">2019-06-19T02:08:00Z</dcterms:created>
  <dcterms:modified xsi:type="dcterms:W3CDTF">2020-03-05T09:24:23Z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