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4825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9994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9768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163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8575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0811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4492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5148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02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691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844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6C34-BA35-418A-9642-A94DEA21746C}" type="datetimeFigureOut">
              <a:rPr lang="en-ZW" smtClean="0"/>
              <a:t>15/8/2017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559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Memo Class test 4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5636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38367"/>
              </p:ext>
            </p:extLst>
          </p:nvPr>
        </p:nvGraphicFramePr>
        <p:xfrm>
          <a:off x="2032000" y="71966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0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3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6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null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null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2817341"/>
            <a:ext cx="6895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 smtClean="0"/>
              <a:t>Draw the diagram </a:t>
            </a:r>
          </a:p>
          <a:p>
            <a:pPr marL="342900" indent="-342900">
              <a:buAutoNum type="arabicPeriod"/>
            </a:pPr>
            <a:r>
              <a:rPr lang="en-ZA" dirty="0" smtClean="0"/>
              <a:t>General case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Assume the first element is largest – in position 0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Traverse the list – compare each element with largest</a:t>
            </a:r>
          </a:p>
          <a:p>
            <a:pPr marL="1257300" lvl="2" indent="-342900">
              <a:buAutoNum type="arabicPeriod"/>
            </a:pPr>
            <a:r>
              <a:rPr lang="en-ZA" dirty="0" smtClean="0"/>
              <a:t>If the element is largest =&gt; set largest to that element</a:t>
            </a:r>
          </a:p>
          <a:p>
            <a:pPr marL="1257300" lvl="2" indent="-342900">
              <a:buAutoNum type="arabicPeriod"/>
            </a:pPr>
            <a:r>
              <a:rPr lang="en-ZA" dirty="0" smtClean="0"/>
              <a:t>Remember the position of the largest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After the list swap </a:t>
            </a:r>
            <a:r>
              <a:rPr lang="en-ZA" dirty="0" err="1" smtClean="0"/>
              <a:t>pos</a:t>
            </a:r>
            <a:r>
              <a:rPr lang="en-ZA" dirty="0" smtClean="0"/>
              <a:t> (n-1) with the position of the largest</a:t>
            </a:r>
          </a:p>
          <a:p>
            <a:pPr marL="342900" indent="-342900">
              <a:buAutoNum type="arabicPeriod"/>
            </a:pPr>
            <a:r>
              <a:rPr lang="en-ZA" dirty="0" smtClean="0"/>
              <a:t>Special cases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The largest element is last – it will be swapped with itself – no special action</a:t>
            </a:r>
            <a:endParaRPr lang="en-ZW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64924"/>
              </p:ext>
            </p:extLst>
          </p:nvPr>
        </p:nvGraphicFramePr>
        <p:xfrm>
          <a:off x="2032000" y="1636423"/>
          <a:ext cx="22310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/>
                <a:gridCol w="778476"/>
              </a:tblGrid>
              <a:tr h="605772">
                <a:tc>
                  <a:txBody>
                    <a:bodyPr/>
                    <a:lstStyle/>
                    <a:p>
                      <a:r>
                        <a:rPr lang="en-ZA" dirty="0" smtClean="0"/>
                        <a:t/>
                      </a:r>
                      <a:br>
                        <a:rPr lang="en-ZA" dirty="0" smtClean="0"/>
                      </a:br>
                      <a:r>
                        <a:rPr lang="en-ZA" dirty="0" err="1" smtClean="0"/>
                        <a:t>LargePos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</a:t>
                      </a:r>
                      <a:endParaRPr lang="en-ZW" dirty="0"/>
                    </a:p>
                  </a:txBody>
                  <a:tcPr/>
                </a:tc>
              </a:tr>
              <a:tr h="350963">
                <a:tc>
                  <a:txBody>
                    <a:bodyPr/>
                    <a:lstStyle/>
                    <a:p>
                      <a:r>
                        <a:rPr lang="en-ZA" dirty="0" smtClean="0"/>
                        <a:t>Large</a:t>
                      </a:r>
                      <a:r>
                        <a:rPr lang="en-ZA" baseline="0" dirty="0" smtClean="0"/>
                        <a:t> Value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9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Memo Class test 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 Class test 4</dc:title>
  <dc:creator>Roelien Goede</dc:creator>
  <cp:lastModifiedBy>Roelien Goede</cp:lastModifiedBy>
  <cp:revision>2</cp:revision>
  <cp:lastPrinted>2017-08-15T10:55:43Z</cp:lastPrinted>
  <dcterms:created xsi:type="dcterms:W3CDTF">2017-08-15T07:10:43Z</dcterms:created>
  <dcterms:modified xsi:type="dcterms:W3CDTF">2017-08-15T10:55:48Z</dcterms:modified>
</cp:coreProperties>
</file>