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yB1Egnkh7SCmGhLKDA0aSR4Wu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q.qq.com/?_wv=1027&amp;k=QGdzxKZ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jq.qq.com/?_wv=1027&amp;k=QGdzxKZD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slide" Target="/ppt/slides/slide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hyperlink" Target="https://www.bilibili.com/video/BV1CQ4y1R7uB?share_source=copy_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"/>
          <p:cNvCxnSpPr/>
          <p:nvPr/>
        </p:nvCxnSpPr>
        <p:spPr>
          <a:xfrm flipH="1" rot="10800000">
            <a:off x="8567738" y="0"/>
            <a:ext cx="2517775" cy="68834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cxnSp>
        <p:nvCxnSpPr>
          <p:cNvPr id="94" name="Google Shape;94;p1"/>
          <p:cNvCxnSpPr/>
          <p:nvPr/>
        </p:nvCxnSpPr>
        <p:spPr>
          <a:xfrm rot="10800000">
            <a:off x="-20638" y="5343525"/>
            <a:ext cx="4087813" cy="1514475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cxnSp>
        <p:nvCxnSpPr>
          <p:cNvPr id="95" name="Google Shape;95;p1"/>
          <p:cNvCxnSpPr/>
          <p:nvPr/>
        </p:nvCxnSpPr>
        <p:spPr>
          <a:xfrm flipH="1" rot="10800000">
            <a:off x="0" y="-42863"/>
            <a:ext cx="8567738" cy="4167188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sp>
        <p:nvSpPr>
          <p:cNvPr id="96" name="Google Shape;96;p1"/>
          <p:cNvSpPr/>
          <p:nvPr/>
        </p:nvSpPr>
        <p:spPr>
          <a:xfrm>
            <a:off x="3465513" y="-42863"/>
            <a:ext cx="4235450" cy="6945313"/>
          </a:xfrm>
          <a:custGeom>
            <a:rect b="b" l="l" r="r" t="t"/>
            <a:pathLst>
              <a:path extrusionOk="0" h="6946231" w="4235116">
                <a:moveTo>
                  <a:pt x="3930316" y="48126"/>
                </a:moveTo>
                <a:lnTo>
                  <a:pt x="0" y="6946231"/>
                </a:lnTo>
                <a:lnTo>
                  <a:pt x="1507958" y="6914147"/>
                </a:lnTo>
                <a:lnTo>
                  <a:pt x="4235116" y="0"/>
                </a:lnTo>
                <a:lnTo>
                  <a:pt x="3930316" y="48126"/>
                </a:lnTo>
                <a:close/>
              </a:path>
            </a:pathLst>
          </a:custGeom>
          <a:solidFill>
            <a:srgbClr val="FEACB1">
              <a:alpha val="7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31750" y="1844675"/>
            <a:ext cx="12239625" cy="2278063"/>
          </a:xfrm>
          <a:custGeom>
            <a:rect b="b" l="l" r="r" t="t"/>
            <a:pathLst>
              <a:path extrusionOk="0" h="2277979" w="12240126">
                <a:moveTo>
                  <a:pt x="0" y="0"/>
                </a:moveTo>
                <a:lnTo>
                  <a:pt x="12224084" y="1074821"/>
                </a:lnTo>
                <a:lnTo>
                  <a:pt x="12240126" y="2277979"/>
                </a:lnTo>
                <a:lnTo>
                  <a:pt x="16042" y="545432"/>
                </a:lnTo>
                <a:lnTo>
                  <a:pt x="0" y="0"/>
                </a:lnTo>
                <a:close/>
              </a:path>
            </a:pathLst>
          </a:custGeom>
          <a:solidFill>
            <a:srgbClr val="FDDB79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rot="2390923">
            <a:off x="2419350" y="3195638"/>
            <a:ext cx="1009650" cy="96996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E298"/>
              </a:gs>
              <a:gs pos="100000">
                <a:srgbClr val="FDD65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 rot="6407989">
            <a:off x="8681244" y="1008856"/>
            <a:ext cx="1011238" cy="968375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EACB1"/>
              </a:gs>
              <a:gs pos="100000">
                <a:srgbClr val="DC8D8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 rot="1290266">
            <a:off x="8626475" y="690563"/>
            <a:ext cx="1674813" cy="1604962"/>
          </a:xfrm>
          <a:prstGeom prst="triangle">
            <a:avLst>
              <a:gd fmla="val 50000" name="adj"/>
            </a:avLst>
          </a:prstGeom>
          <a:solidFill>
            <a:srgbClr val="FEACB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 rot="-2418091">
            <a:off x="9464675" y="1844675"/>
            <a:ext cx="341313" cy="27781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914400" lvl="0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000">
                <a:solidFill>
                  <a:srgbClr val="595959"/>
                </a:solidFill>
              </a:rPr>
              <a:t>KLWP主题教程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524000" y="3602050"/>
            <a:ext cx="91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lang="zh-CN" sz="2000" u="sng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加入主题交流群</a:t>
            </a:r>
            <a:endParaRPr/>
          </a:p>
        </p:txBody>
      </p:sp>
      <p:sp>
        <p:nvSpPr>
          <p:cNvPr id="104" name="Google Shape;104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</a:pPr>
            <a:r>
              <a:rPr lang="zh-CN"/>
              <a:t>2021/6/11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</a:pPr>
            <a:r>
              <a:rPr lang="zh-CN"/>
              <a:t>BY 墨冉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4427700" y="4168600"/>
            <a:ext cx="3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链接需要演示才能点击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D61A"/>
            </a:gs>
            <a:gs pos="98000">
              <a:srgbClr val="FEC715"/>
            </a:gs>
            <a:gs pos="100000">
              <a:srgbClr val="FEC71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/>
          <p:nvPr/>
        </p:nvSpPr>
        <p:spPr>
          <a:xfrm>
            <a:off x="4849813" y="2686050"/>
            <a:ext cx="24923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ありがとうございます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5075" y="3495675"/>
            <a:ext cx="1730375" cy="29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0"/>
          <p:cNvSpPr/>
          <p:nvPr/>
        </p:nvSpPr>
        <p:spPr>
          <a:xfrm>
            <a:off x="3366727" y="1322983"/>
            <a:ext cx="54585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上交你的功课吧~</a:t>
            </a:r>
            <a:endParaRPr b="1" sz="5400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"/>
          <p:cNvGrpSpPr/>
          <p:nvPr/>
        </p:nvGrpSpPr>
        <p:grpSpPr>
          <a:xfrm>
            <a:off x="1214438" y="1098550"/>
            <a:ext cx="2247900" cy="1095375"/>
            <a:chOff x="0" y="0"/>
            <a:chExt cx="2247620" cy="1096232"/>
          </a:xfrm>
        </p:grpSpPr>
        <p:pic>
          <p:nvPicPr>
            <p:cNvPr id="112" name="Google Shape;11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00" y="477184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3810" y="20763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2"/>
          <p:cNvSpPr/>
          <p:nvPr/>
        </p:nvSpPr>
        <p:spPr>
          <a:xfrm>
            <a:off x="0" y="0"/>
            <a:ext cx="12211050" cy="6438900"/>
          </a:xfrm>
          <a:custGeom>
            <a:rect b="b" l="l" r="r" t="t"/>
            <a:pathLst>
              <a:path extrusionOk="0" h="6438900" w="12211050">
                <a:moveTo>
                  <a:pt x="3981450" y="95250"/>
                </a:moveTo>
                <a:lnTo>
                  <a:pt x="19050" y="3467100"/>
                </a:lnTo>
                <a:lnTo>
                  <a:pt x="0" y="6438900"/>
                </a:lnTo>
                <a:lnTo>
                  <a:pt x="12211050" y="5467350"/>
                </a:lnTo>
                <a:lnTo>
                  <a:pt x="12172950" y="971550"/>
                </a:lnTo>
                <a:lnTo>
                  <a:pt x="11087100" y="0"/>
                </a:lnTo>
                <a:lnTo>
                  <a:pt x="4210050" y="0"/>
                </a:lnTo>
                <a:lnTo>
                  <a:pt x="3981450" y="95250"/>
                </a:lnTo>
                <a:close/>
              </a:path>
            </a:pathLst>
          </a:custGeom>
          <a:solidFill>
            <a:srgbClr val="F5F3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"/>
          <p:cNvCxnSpPr/>
          <p:nvPr/>
        </p:nvCxnSpPr>
        <p:spPr>
          <a:xfrm>
            <a:off x="-19050" y="2705100"/>
            <a:ext cx="12230101" cy="41529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sp>
        <p:nvSpPr>
          <p:cNvPr id="117" name="Google Shape;117;p2"/>
          <p:cNvSpPr/>
          <p:nvPr/>
        </p:nvSpPr>
        <p:spPr>
          <a:xfrm>
            <a:off x="-19050" y="0"/>
            <a:ext cx="4114800" cy="1447800"/>
          </a:xfrm>
          <a:custGeom>
            <a:rect b="b" l="l" r="r" t="t"/>
            <a:pathLst>
              <a:path extrusionOk="0" h="1447800" w="4114800">
                <a:moveTo>
                  <a:pt x="0" y="1123950"/>
                </a:moveTo>
                <a:lnTo>
                  <a:pt x="4114800" y="0"/>
                </a:lnTo>
                <a:lnTo>
                  <a:pt x="19050" y="1447800"/>
                </a:lnTo>
                <a:lnTo>
                  <a:pt x="0" y="1123950"/>
                </a:lnTo>
                <a:close/>
              </a:path>
            </a:pathLst>
          </a:custGeom>
          <a:solidFill>
            <a:srgbClr val="CBFE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95679">
            <a:off x="-33338" y="2430463"/>
            <a:ext cx="7040563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>
            <a:off x="7232650" y="1520825"/>
            <a:ext cx="3233738" cy="75882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54D64"/>
              </a:gs>
              <a:gs pos="85999">
                <a:srgbClr val="F62242"/>
              </a:gs>
              <a:gs pos="100000">
                <a:srgbClr val="F6224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969125" y="1376363"/>
            <a:ext cx="993775" cy="9953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7962900" y="1587500"/>
            <a:ext cx="35782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前言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7232650" y="2732088"/>
            <a:ext cx="472757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如果你对KLWP完全</a:t>
            </a: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一无所知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建议</a:t>
            </a: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先看完教程</a:t>
            </a: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然后再安装</a:t>
            </a:r>
            <a:endParaRPr b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盲目安装</a:t>
            </a: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的话 出现问题</a:t>
            </a: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一律不负责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如果你对KLWP有</a:t>
            </a: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一定的了解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随时欢迎你的</a:t>
            </a: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加入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7888" y="1736725"/>
            <a:ext cx="4762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3"/>
          <p:cNvCxnSpPr/>
          <p:nvPr/>
        </p:nvCxnSpPr>
        <p:spPr>
          <a:xfrm rot="10800000">
            <a:off x="-39688" y="0"/>
            <a:ext cx="5341938" cy="6858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cxnSp>
        <p:nvCxnSpPr>
          <p:cNvPr id="129" name="Google Shape;129;p3"/>
          <p:cNvCxnSpPr/>
          <p:nvPr/>
        </p:nvCxnSpPr>
        <p:spPr>
          <a:xfrm flipH="1" rot="10800000">
            <a:off x="9037638" y="12700"/>
            <a:ext cx="2414587" cy="6983413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grpSp>
        <p:nvGrpSpPr>
          <p:cNvPr id="130" name="Google Shape;130;p3"/>
          <p:cNvGrpSpPr/>
          <p:nvPr/>
        </p:nvGrpSpPr>
        <p:grpSpPr>
          <a:xfrm flipH="1">
            <a:off x="-39688" y="0"/>
            <a:ext cx="12241213" cy="6864350"/>
            <a:chOff x="0" y="0"/>
            <a:chExt cx="12242042" cy="6864824"/>
          </a:xfrm>
        </p:grpSpPr>
        <p:sp>
          <p:nvSpPr>
            <p:cNvPr id="131" name="Google Shape;131;p3"/>
            <p:cNvSpPr/>
            <p:nvPr/>
          </p:nvSpPr>
          <p:spPr>
            <a:xfrm>
              <a:off x="0" y="13648"/>
              <a:ext cx="12242042" cy="6851176"/>
            </a:xfrm>
            <a:custGeom>
              <a:rect b="b" l="l" r="r" t="t"/>
              <a:pathLst>
                <a:path extrusionOk="0" h="6851176" w="12242042">
                  <a:moveTo>
                    <a:pt x="12214746" y="0"/>
                  </a:moveTo>
                  <a:lnTo>
                    <a:pt x="0" y="1487606"/>
                  </a:lnTo>
                  <a:lnTo>
                    <a:pt x="27295" y="5022376"/>
                  </a:lnTo>
                  <a:lnTo>
                    <a:pt x="12242042" y="6851176"/>
                  </a:lnTo>
                  <a:lnTo>
                    <a:pt x="12214746" y="0"/>
                  </a:lnTo>
                  <a:close/>
                </a:path>
              </a:pathLst>
            </a:custGeom>
            <a:solidFill>
              <a:srgbClr val="FEACB1">
                <a:alpha val="7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 flipH="1" rot="10800000">
              <a:off x="13647" y="300253"/>
              <a:ext cx="7301553" cy="1201001"/>
            </a:xfrm>
            <a:custGeom>
              <a:rect b="b" l="l" r="r" t="t"/>
              <a:pathLst>
                <a:path extrusionOk="0" h="1201001" w="7301553">
                  <a:moveTo>
                    <a:pt x="13648" y="1201001"/>
                  </a:moveTo>
                  <a:lnTo>
                    <a:pt x="0" y="0"/>
                  </a:lnTo>
                  <a:lnTo>
                    <a:pt x="7301553" y="900751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F5F3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flipH="1">
              <a:off x="7224213" y="0"/>
              <a:ext cx="5017828" cy="1201001"/>
            </a:xfrm>
            <a:custGeom>
              <a:rect b="b" l="l" r="r" t="t"/>
              <a:pathLst>
                <a:path extrusionOk="0" h="1201001" w="4995081">
                  <a:moveTo>
                    <a:pt x="13648" y="1201001"/>
                  </a:moveTo>
                  <a:lnTo>
                    <a:pt x="0" y="0"/>
                  </a:lnTo>
                  <a:lnTo>
                    <a:pt x="4995081" y="614148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EC657C">
                <a:alpha val="8274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3"/>
          <p:cNvGrpSpPr/>
          <p:nvPr/>
        </p:nvGrpSpPr>
        <p:grpSpPr>
          <a:xfrm>
            <a:off x="4502150" y="666750"/>
            <a:ext cx="4521200" cy="915988"/>
            <a:chOff x="0" y="0"/>
            <a:chExt cx="4521435" cy="916208"/>
          </a:xfrm>
        </p:grpSpPr>
        <p:sp>
          <p:nvSpPr>
            <p:cNvPr id="135" name="Google Shape;135;p3"/>
            <p:cNvSpPr/>
            <p:nvPr/>
          </p:nvSpPr>
          <p:spPr>
            <a:xfrm>
              <a:off x="211914" y="93145"/>
              <a:ext cx="2748407" cy="75795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4D64"/>
                </a:gs>
                <a:gs pos="85999">
                  <a:srgbClr val="F62242"/>
                </a:gs>
                <a:gs pos="100000">
                  <a:srgbClr val="F6224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0"/>
              <a:ext cx="916208" cy="91620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943504" y="160246"/>
              <a:ext cx="3577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必备软件</a:t>
              </a:r>
              <a:endParaRPr/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7701585" y="3465757"/>
            <a:ext cx="25632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Nova桌面启动器</a:t>
            </a:r>
            <a:endParaRPr b="1" sz="2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(可选)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701585" y="4157984"/>
            <a:ext cx="26701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适合使用KLWP主题的桌面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如果系统不支持修改默认桌面可以跳过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2555875" y="1543050"/>
            <a:ext cx="20050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KLWP软件</a:t>
            </a:r>
            <a:endParaRPr b="1" sz="2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(必装)</a:t>
            </a:r>
            <a:endParaRPr b="1" sz="18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2555875" y="2338388"/>
            <a:ext cx="2668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安装这个软件才能用KLWP主题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3409950" y="2790825"/>
            <a:ext cx="5167313" cy="1390650"/>
          </a:xfrm>
          <a:custGeom>
            <a:rect b="b" l="l" r="r" t="t"/>
            <a:pathLst>
              <a:path extrusionOk="0" h="1392022" w="5167086">
                <a:moveTo>
                  <a:pt x="0" y="258089"/>
                </a:moveTo>
                <a:cubicBezTo>
                  <a:pt x="77409" y="843498"/>
                  <a:pt x="599924" y="1428908"/>
                  <a:pt x="1175658" y="1390203"/>
                </a:cubicBezTo>
                <a:cubicBezTo>
                  <a:pt x="1751392" y="1351498"/>
                  <a:pt x="2789163" y="144394"/>
                  <a:pt x="3454401" y="25861"/>
                </a:cubicBezTo>
                <a:cubicBezTo>
                  <a:pt x="4119639" y="-92672"/>
                  <a:pt x="4920343" y="208498"/>
                  <a:pt x="5167086" y="679003"/>
                </a:cubicBezTo>
              </a:path>
            </a:pathLst>
          </a:custGeom>
          <a:noFill/>
          <a:ln cap="flat" cmpd="sng" w="12700">
            <a:solidFill>
              <a:srgbClr val="7F7F7F"/>
            </a:solidFill>
            <a:prstDash val="dashDot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638" y="990600"/>
            <a:ext cx="476250" cy="341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LWP Live Wallpaper Pro Key Pc - ダウンロード オン Windows 10, 8, 7 (2021 版)" id="144" name="Google Shape;1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803" y="1316839"/>
            <a:ext cx="1927947" cy="1927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va Launcher - Google Play 應用程式" id="145" name="Google Shape;14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0669" y="4181475"/>
            <a:ext cx="1575420" cy="157542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4"/>
          <p:cNvCxnSpPr/>
          <p:nvPr/>
        </p:nvCxnSpPr>
        <p:spPr>
          <a:xfrm flipH="1">
            <a:off x="573088" y="1200150"/>
            <a:ext cx="11628437" cy="565785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grpSp>
        <p:nvGrpSpPr>
          <p:cNvPr id="151" name="Google Shape;151;p4"/>
          <p:cNvGrpSpPr/>
          <p:nvPr/>
        </p:nvGrpSpPr>
        <p:grpSpPr>
          <a:xfrm>
            <a:off x="-39688" y="0"/>
            <a:ext cx="12241213" cy="6864350"/>
            <a:chOff x="0" y="0"/>
            <a:chExt cx="12242042" cy="6864824"/>
          </a:xfrm>
        </p:grpSpPr>
        <p:sp>
          <p:nvSpPr>
            <p:cNvPr id="152" name="Google Shape;152;p4"/>
            <p:cNvSpPr/>
            <p:nvPr/>
          </p:nvSpPr>
          <p:spPr>
            <a:xfrm>
              <a:off x="0" y="13648"/>
              <a:ext cx="12242042" cy="6851176"/>
            </a:xfrm>
            <a:custGeom>
              <a:rect b="b" l="l" r="r" t="t"/>
              <a:pathLst>
                <a:path extrusionOk="0" h="6851176" w="12242042">
                  <a:moveTo>
                    <a:pt x="12214746" y="0"/>
                  </a:moveTo>
                  <a:lnTo>
                    <a:pt x="0" y="1487606"/>
                  </a:lnTo>
                  <a:lnTo>
                    <a:pt x="27295" y="5022376"/>
                  </a:lnTo>
                  <a:lnTo>
                    <a:pt x="12242042" y="6851176"/>
                  </a:lnTo>
                  <a:lnTo>
                    <a:pt x="12214746" y="0"/>
                  </a:lnTo>
                  <a:close/>
                </a:path>
              </a:pathLst>
            </a:custGeom>
            <a:solidFill>
              <a:srgbClr val="FEACB1">
                <a:alpha val="7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 rot="10800000">
              <a:off x="13647" y="300253"/>
              <a:ext cx="7301553" cy="1201001"/>
            </a:xfrm>
            <a:custGeom>
              <a:rect b="b" l="l" r="r" t="t"/>
              <a:pathLst>
                <a:path extrusionOk="0" h="1201001" w="7301553">
                  <a:moveTo>
                    <a:pt x="13648" y="1201001"/>
                  </a:moveTo>
                  <a:lnTo>
                    <a:pt x="0" y="0"/>
                  </a:lnTo>
                  <a:lnTo>
                    <a:pt x="7301553" y="900751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F5F3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7224213" y="0"/>
              <a:ext cx="5017828" cy="1201001"/>
            </a:xfrm>
            <a:custGeom>
              <a:rect b="b" l="l" r="r" t="t"/>
              <a:pathLst>
                <a:path extrusionOk="0" h="1201001" w="4995081">
                  <a:moveTo>
                    <a:pt x="13648" y="1201001"/>
                  </a:moveTo>
                  <a:lnTo>
                    <a:pt x="0" y="0"/>
                  </a:lnTo>
                  <a:lnTo>
                    <a:pt x="4995081" y="614148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EC657C">
                <a:alpha val="8274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9334499" y="669925"/>
            <a:ext cx="247015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ES文件管理器</a:t>
            </a:r>
            <a:endParaRPr b="1" sz="2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(可选)</a:t>
            </a:r>
            <a:endParaRPr sz="14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9334500" y="1465263"/>
            <a:ext cx="24511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无法显示隐藏文件的推荐使用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545013" y="1366838"/>
            <a:ext cx="4845050" cy="1508125"/>
          </a:xfrm>
          <a:custGeom>
            <a:rect b="b" l="l" r="r" t="t"/>
            <a:pathLst>
              <a:path extrusionOk="0" h="1507575" w="4844956">
                <a:moveTo>
                  <a:pt x="4844956" y="830109"/>
                </a:moveTo>
                <a:cubicBezTo>
                  <a:pt x="4528783" y="1217932"/>
                  <a:pt x="4212610" y="1605756"/>
                  <a:pt x="3643953" y="1485201"/>
                </a:cubicBezTo>
                <a:cubicBezTo>
                  <a:pt x="3075296" y="1364646"/>
                  <a:pt x="2040340" y="338789"/>
                  <a:pt x="1433015" y="106777"/>
                </a:cubicBezTo>
                <a:cubicBezTo>
                  <a:pt x="825690" y="-125235"/>
                  <a:pt x="0" y="93129"/>
                  <a:pt x="0" y="93129"/>
                </a:cubicBezTo>
              </a:path>
            </a:pathLst>
          </a:custGeom>
          <a:noFill/>
          <a:ln cap="flat" cmpd="sng" w="12700">
            <a:solidFill>
              <a:srgbClr val="7F7F7F"/>
            </a:solidFill>
            <a:prstDash val="dashDot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1908175" y="841375"/>
            <a:ext cx="22781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KWGT软件</a:t>
            </a:r>
            <a:endParaRPr b="1" sz="2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(有小组件的话必装)</a:t>
            </a:r>
            <a:endParaRPr sz="14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821719" y="1580039"/>
            <a:ext cx="24511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功能与KLWP差不多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桌面小部件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不支持动画</a:t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3207275" y="2913673"/>
            <a:ext cx="1667893" cy="924295"/>
          </a:xfrm>
          <a:custGeom>
            <a:rect b="b" l="l" r="r" t="t"/>
            <a:pathLst>
              <a:path extrusionOk="0" h="1173708" w="1651379">
                <a:moveTo>
                  <a:pt x="0" y="0"/>
                </a:moveTo>
                <a:cubicBezTo>
                  <a:pt x="12510" y="345743"/>
                  <a:pt x="25020" y="691487"/>
                  <a:pt x="300250" y="887105"/>
                </a:cubicBezTo>
                <a:cubicBezTo>
                  <a:pt x="575480" y="1082723"/>
                  <a:pt x="1113429" y="1128215"/>
                  <a:pt x="1651379" y="1173708"/>
                </a:cubicBezTo>
              </a:path>
            </a:pathLst>
          </a:custGeom>
          <a:noFill/>
          <a:ln cap="flat" cmpd="sng" w="12700">
            <a:solidFill>
              <a:srgbClr val="7F7F7F"/>
            </a:solidFill>
            <a:prstDash val="dashDot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7563" y="2522538"/>
            <a:ext cx="3702050" cy="44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/>
          <p:nvPr/>
        </p:nvSpPr>
        <p:spPr>
          <a:xfrm>
            <a:off x="8670925" y="4300538"/>
            <a:ext cx="2451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软件下载地址</a:t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8670925" y="4797812"/>
            <a:ext cx="26701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QQ群：</a:t>
            </a:r>
            <a:r>
              <a:rPr b="1" lang="zh-CN" sz="1800" u="sng">
                <a:solidFill>
                  <a:srgbClr val="EF758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897080539</a:t>
            </a:r>
            <a:endParaRPr b="1" sz="1800" u="sng">
              <a:solidFill>
                <a:srgbClr val="EF75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群文件下载</a:t>
            </a:r>
            <a:endParaRPr/>
          </a:p>
        </p:txBody>
      </p:sp>
      <p:pic>
        <p:nvPicPr>
          <p:cNvPr descr="KWGT Kustom Widget Maker 3.39b911019 (nodpi) (Android 4.4+) APK Download by  Kustom Industries - APKMirror" id="164" name="Google Shape;16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19" y="696014"/>
            <a:ext cx="1815155" cy="1815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Es file explorer Icon of Flat style - Available in SVG, PNG, EPS, AI &amp;amp;  Icon fonts" id="165" name="Google Shape;16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0492" y="468930"/>
            <a:ext cx="2037147" cy="203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5"/>
          <p:cNvCxnSpPr/>
          <p:nvPr/>
        </p:nvCxnSpPr>
        <p:spPr>
          <a:xfrm>
            <a:off x="8286750" y="50800"/>
            <a:ext cx="2152650" cy="68072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cxnSp>
        <p:nvCxnSpPr>
          <p:cNvPr id="171" name="Google Shape;171;p5"/>
          <p:cNvCxnSpPr/>
          <p:nvPr/>
        </p:nvCxnSpPr>
        <p:spPr>
          <a:xfrm>
            <a:off x="-209550" y="5200650"/>
            <a:ext cx="7658100" cy="172085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cxnSp>
        <p:nvCxnSpPr>
          <p:cNvPr id="172" name="Google Shape;172;p5"/>
          <p:cNvCxnSpPr/>
          <p:nvPr/>
        </p:nvCxnSpPr>
        <p:spPr>
          <a:xfrm flipH="1" rot="10800000">
            <a:off x="0" y="0"/>
            <a:ext cx="5372100" cy="4122738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sp>
        <p:nvSpPr>
          <p:cNvPr id="173" name="Google Shape;173;p5"/>
          <p:cNvSpPr/>
          <p:nvPr/>
        </p:nvSpPr>
        <p:spPr>
          <a:xfrm>
            <a:off x="-57150" y="0"/>
            <a:ext cx="4137025" cy="1885950"/>
          </a:xfrm>
          <a:custGeom>
            <a:rect b="b" l="l" r="r" t="t"/>
            <a:pathLst>
              <a:path extrusionOk="0" h="1886857" w="4136572">
                <a:moveTo>
                  <a:pt x="87086" y="1886857"/>
                </a:moveTo>
                <a:lnTo>
                  <a:pt x="4136572" y="928914"/>
                </a:lnTo>
                <a:lnTo>
                  <a:pt x="3120572" y="0"/>
                </a:lnTo>
                <a:lnTo>
                  <a:pt x="0" y="0"/>
                </a:lnTo>
                <a:lnTo>
                  <a:pt x="87086" y="1886857"/>
                </a:lnTo>
                <a:close/>
              </a:path>
            </a:pathLst>
          </a:custGeom>
          <a:solidFill>
            <a:srgbClr val="F5F3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3643313" y="2054225"/>
            <a:ext cx="8548687" cy="4803775"/>
          </a:xfrm>
          <a:custGeom>
            <a:rect b="b" l="l" r="r" t="t"/>
            <a:pathLst>
              <a:path extrusionOk="0" h="4804229" w="8548914">
                <a:moveTo>
                  <a:pt x="8534400" y="1335314"/>
                </a:moveTo>
                <a:lnTo>
                  <a:pt x="3933371" y="0"/>
                </a:lnTo>
                <a:lnTo>
                  <a:pt x="1973943" y="754743"/>
                </a:lnTo>
                <a:lnTo>
                  <a:pt x="0" y="2873829"/>
                </a:lnTo>
                <a:lnTo>
                  <a:pt x="1146628" y="4789714"/>
                </a:lnTo>
                <a:lnTo>
                  <a:pt x="8548914" y="4804229"/>
                </a:lnTo>
                <a:lnTo>
                  <a:pt x="8534400" y="1335314"/>
                </a:lnTo>
                <a:close/>
              </a:path>
            </a:pathLst>
          </a:custGeom>
          <a:solidFill>
            <a:srgbClr val="00B0F0">
              <a:alpha val="4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0500" y="2466975"/>
            <a:ext cx="3111500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/>
          <p:nvPr/>
        </p:nvSpPr>
        <p:spPr>
          <a:xfrm rot="2928720">
            <a:off x="11280775" y="2243138"/>
            <a:ext cx="649287" cy="560388"/>
          </a:xfrm>
          <a:prstGeom prst="triangle">
            <a:avLst>
              <a:gd fmla="val 50000" name="adj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 rot="6407989">
            <a:off x="1204913" y="4897437"/>
            <a:ext cx="1011238" cy="969963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2E75B5"/>
              </a:gs>
              <a:gs pos="100000">
                <a:srgbClr val="00B0F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 rot="1290266">
            <a:off x="1150938" y="4579938"/>
            <a:ext cx="1674812" cy="1606550"/>
          </a:xfrm>
          <a:prstGeom prst="triangle">
            <a:avLst>
              <a:gd fmla="val 50000" name="adj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 rot="-2418091">
            <a:off x="1987550" y="5734050"/>
            <a:ext cx="342900" cy="27781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 rot="-8562810">
            <a:off x="8107363" y="1776413"/>
            <a:ext cx="1011237" cy="96996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2E75B5"/>
              </a:gs>
              <a:gs pos="100000">
                <a:srgbClr val="00B0F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5"/>
          <p:cNvGrpSpPr/>
          <p:nvPr/>
        </p:nvGrpSpPr>
        <p:grpSpPr>
          <a:xfrm>
            <a:off x="482600" y="230188"/>
            <a:ext cx="4521200" cy="915987"/>
            <a:chOff x="0" y="0"/>
            <a:chExt cx="4521435" cy="916208"/>
          </a:xfrm>
        </p:grpSpPr>
        <p:sp>
          <p:nvSpPr>
            <p:cNvPr id="182" name="Google Shape;182;p5"/>
            <p:cNvSpPr/>
            <p:nvPr/>
          </p:nvSpPr>
          <p:spPr>
            <a:xfrm>
              <a:off x="211914" y="93145"/>
              <a:ext cx="2748407" cy="75795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1E4E7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0" y="0"/>
              <a:ext cx="916208" cy="91620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943504" y="160246"/>
              <a:ext cx="3577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目录</a:t>
              </a:r>
              <a:endParaRPr/>
            </a:p>
          </p:txBody>
        </p:sp>
      </p:grpSp>
      <p:sp>
        <p:nvSpPr>
          <p:cNvPr id="185" name="Google Shape;185;p5"/>
          <p:cNvSpPr/>
          <p:nvPr/>
        </p:nvSpPr>
        <p:spPr>
          <a:xfrm>
            <a:off x="639763" y="390525"/>
            <a:ext cx="550862" cy="55245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>
            <a:hlinkClick action="ppaction://hlinksldjump" r:id="rId4"/>
          </p:cNvPr>
          <p:cNvSpPr/>
          <p:nvPr/>
        </p:nvSpPr>
        <p:spPr>
          <a:xfrm>
            <a:off x="914771" y="1306512"/>
            <a:ext cx="4976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主题安装三步曲</a:t>
            </a:r>
            <a:endParaRPr b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914771" y="1676955"/>
            <a:ext cx="4976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暂无</a:t>
            </a:r>
            <a:endParaRPr b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6"/>
          <p:cNvCxnSpPr/>
          <p:nvPr/>
        </p:nvCxnSpPr>
        <p:spPr>
          <a:xfrm flipH="1">
            <a:off x="6096000" y="5365750"/>
            <a:ext cx="6096000" cy="14922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  <p:sp>
        <p:nvSpPr>
          <p:cNvPr id="193" name="Google Shape;193;p6"/>
          <p:cNvSpPr/>
          <p:nvPr/>
        </p:nvSpPr>
        <p:spPr>
          <a:xfrm>
            <a:off x="-19050" y="4362450"/>
            <a:ext cx="5029200" cy="1390650"/>
          </a:xfrm>
          <a:custGeom>
            <a:rect b="b" l="l" r="r" t="t"/>
            <a:pathLst>
              <a:path extrusionOk="0" h="1390650" w="502920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587375"/>
            <a:ext cx="3881438" cy="620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>
            <a:off x="6096000" y="2827713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9669425" y="4972050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6591300" y="1885950"/>
            <a:ext cx="45309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第一步软件安装</a:t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>
            <a:off x="6969125" y="3181350"/>
            <a:ext cx="27003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FFC104"/>
                </a:solidFill>
                <a:latin typeface="Arial"/>
                <a:ea typeface="Arial"/>
                <a:cs typeface="Arial"/>
                <a:sym typeface="Arial"/>
              </a:rPr>
              <a:t>解压安装包</a:t>
            </a:r>
            <a:r>
              <a:rPr b="1" lang="zh-CN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后安装：</a:t>
            </a:r>
            <a:endParaRPr b="1"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b="1" lang="zh-CN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KLWP</a:t>
            </a:r>
            <a:r>
              <a:rPr b="1" lang="zh-CN" sz="1600">
                <a:solidFill>
                  <a:srgbClr val="FEDE6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zh-CN" sz="1600">
                <a:solidFill>
                  <a:srgbClr val="FFC104"/>
                </a:solidFill>
                <a:latin typeface="Arial"/>
                <a:ea typeface="Arial"/>
                <a:cs typeface="Arial"/>
                <a:sym typeface="Arial"/>
              </a:rPr>
              <a:t>必装</a:t>
            </a:r>
            <a:r>
              <a:rPr b="1" lang="zh-CN" sz="1600">
                <a:solidFill>
                  <a:srgbClr val="FEDE6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b="1" lang="zh-CN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KWGT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b="1" lang="zh-CN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Nova Launcher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b="1" lang="zh-CN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ES文件管理器</a:t>
            </a:r>
            <a:endParaRPr b="1" sz="1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FFC000"/>
                </a:solidFill>
              </a:rPr>
              <a:t>软件必须打开所有权限</a:t>
            </a:r>
            <a:endParaRPr b="1" sz="1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 rot="-8562810">
            <a:off x="10179050" y="3321050"/>
            <a:ext cx="1011238" cy="969963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6"/>
          <p:cNvGrpSpPr/>
          <p:nvPr/>
        </p:nvGrpSpPr>
        <p:grpSpPr>
          <a:xfrm rot="6601825">
            <a:off x="3710202" y="-6907"/>
            <a:ext cx="2589834" cy="2695852"/>
            <a:chOff x="-250352" y="-236710"/>
            <a:chExt cx="2589930" cy="2695928"/>
          </a:xfrm>
        </p:grpSpPr>
        <p:sp>
          <p:nvSpPr>
            <p:cNvPr id="203" name="Google Shape;203;p6"/>
            <p:cNvSpPr/>
            <p:nvPr/>
          </p:nvSpPr>
          <p:spPr>
            <a:xfrm rot="6407989">
              <a:off x="-41126" y="41126"/>
              <a:ext cx="2018250" cy="1935998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ECE16"/>
                </a:gs>
                <a:gs pos="100000">
                  <a:srgbClr val="FEDE6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 rot="1290266">
              <a:off x="429450" y="602437"/>
              <a:ext cx="1674066" cy="1605838"/>
            </a:xfrm>
            <a:prstGeom prst="triangle">
              <a:avLst>
                <a:gd fmla="val 50000" name="adj"/>
              </a:avLst>
            </a:prstGeom>
            <a:solidFill>
              <a:srgbClr val="FEDE6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 rot="-2418091">
              <a:off x="1266483" y="1756732"/>
              <a:ext cx="341658" cy="277242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6"/>
          <p:cNvGrpSpPr/>
          <p:nvPr/>
        </p:nvGrpSpPr>
        <p:grpSpPr>
          <a:xfrm>
            <a:off x="4991100" y="476250"/>
            <a:ext cx="4521200" cy="915988"/>
            <a:chOff x="0" y="0"/>
            <a:chExt cx="4521435" cy="916208"/>
          </a:xfrm>
        </p:grpSpPr>
        <p:grpSp>
          <p:nvGrpSpPr>
            <p:cNvPr id="207" name="Google Shape;207;p6"/>
            <p:cNvGrpSpPr/>
            <p:nvPr/>
          </p:nvGrpSpPr>
          <p:grpSpPr>
            <a:xfrm>
              <a:off x="0" y="0"/>
              <a:ext cx="4521435" cy="916208"/>
              <a:chOff x="0" y="0"/>
              <a:chExt cx="4521435" cy="916208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211914" y="93145"/>
                <a:ext cx="3098611" cy="75795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FD966"/>
                  </a:gs>
                  <a:gs pos="81000">
                    <a:srgbClr val="FFC000"/>
                  </a:gs>
                  <a:gs pos="100000">
                    <a:srgbClr val="FFC00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0" y="0"/>
                <a:ext cx="916208" cy="91620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943504" y="160246"/>
                <a:ext cx="357793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3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安装三步曲</a:t>
                </a:r>
                <a:endParaRPr/>
              </a:p>
            </p:txBody>
          </p:sp>
        </p:grpSp>
        <p:sp>
          <p:nvSpPr>
            <p:cNvPr id="211" name="Google Shape;211;p6"/>
            <p:cNvSpPr/>
            <p:nvPr/>
          </p:nvSpPr>
          <p:spPr>
            <a:xfrm>
              <a:off x="218710" y="199866"/>
              <a:ext cx="552092" cy="552092"/>
            </a:xfrm>
            <a:prstGeom prst="chevron">
              <a:avLst>
                <a:gd fmla="val 50000" name="adj"/>
              </a:avLst>
            </a:prstGeom>
            <a:solidFill>
              <a:srgbClr val="FEDE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496" y="288925"/>
            <a:ext cx="6402388" cy="65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/>
          <p:nvPr/>
        </p:nvSpPr>
        <p:spPr>
          <a:xfrm>
            <a:off x="-19050" y="4362450"/>
            <a:ext cx="5029200" cy="1390650"/>
          </a:xfrm>
          <a:custGeom>
            <a:rect b="b" l="l" r="r" t="t"/>
            <a:pathLst>
              <a:path extrusionOk="0" h="1390650" w="502920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7"/>
          <p:cNvGrpSpPr/>
          <p:nvPr/>
        </p:nvGrpSpPr>
        <p:grpSpPr>
          <a:xfrm>
            <a:off x="756743" y="1313293"/>
            <a:ext cx="5436762" cy="4190067"/>
            <a:chOff x="-1753" y="0"/>
            <a:chExt cx="5436360" cy="3773398"/>
          </a:xfrm>
        </p:grpSpPr>
        <p:sp>
          <p:nvSpPr>
            <p:cNvPr id="221" name="Google Shape;221;p7"/>
            <p:cNvSpPr/>
            <p:nvPr/>
          </p:nvSpPr>
          <p:spPr>
            <a:xfrm>
              <a:off x="-1753" y="806730"/>
              <a:ext cx="67627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464707" y="2858998"/>
              <a:ext cx="9699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38136" y="0"/>
              <a:ext cx="4544653" cy="830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80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第二步桌面设置</a:t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74511" y="1047444"/>
              <a:ext cx="3790200" cy="19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000">
                  <a:solidFill>
                    <a:srgbClr val="FFC104"/>
                  </a:solidFill>
                </a:rPr>
                <a:t>设置桌面前先确保壁纸是否滚动</a:t>
              </a:r>
              <a:endParaRPr b="1" sz="2000">
                <a:solidFill>
                  <a:srgbClr val="FFC104"/>
                </a:solidFill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FFC104"/>
                </a:buClr>
                <a:buSzPts val="2000"/>
                <a:buFont typeface="Arial"/>
                <a:buChar char="•"/>
              </a:pPr>
              <a:r>
                <a:rPr b="1" lang="zh-CN" sz="2000">
                  <a:solidFill>
                    <a:srgbClr val="FFC104"/>
                  </a:solidFill>
                  <a:latin typeface="Arial"/>
                  <a:ea typeface="Arial"/>
                  <a:cs typeface="Arial"/>
                  <a:sym typeface="Arial"/>
                </a:rPr>
                <a:t>Nova Launcher桌面</a:t>
              </a: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设置</a:t>
              </a:r>
              <a:endPara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b="1" lang="zh-CN" sz="1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设为默认桌面</a:t>
              </a:r>
              <a:endParaRPr b="1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b="1" lang="zh-CN" sz="1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恢复备份</a:t>
              </a:r>
              <a:endParaRPr b="1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000"/>
                <a:buFont typeface="Arial"/>
                <a:buChar char="•"/>
              </a:pPr>
              <a:r>
                <a:rPr b="1" lang="zh-CN" sz="2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原桌面</a:t>
              </a: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设置</a:t>
              </a:r>
              <a:endPara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b="1" lang="zh-CN" sz="1800">
                  <a:solidFill>
                    <a:srgbClr val="7F7F7F"/>
                  </a:solidFill>
                </a:rPr>
                <a:t>手机设置</a:t>
              </a:r>
              <a:r>
                <a:rPr b="1" lang="zh-CN" sz="1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桌面风格改成抽屉模式</a:t>
              </a:r>
              <a:endParaRPr b="1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rabicPeriod"/>
              </a:pPr>
              <a:r>
                <a:rPr b="1" lang="zh-CN" sz="1800">
                  <a:solidFill>
                    <a:srgbClr val="7F7F7F"/>
                  </a:solidFill>
                </a:rPr>
                <a:t>KLWP全局变量打开抽屉模式</a:t>
              </a:r>
              <a:endParaRPr b="1" sz="1800">
                <a:solidFill>
                  <a:srgbClr val="7F7F7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7"/>
          <p:cNvSpPr/>
          <p:nvPr/>
        </p:nvSpPr>
        <p:spPr>
          <a:xfrm rot="-8562922">
            <a:off x="5637721" y="4695302"/>
            <a:ext cx="1011266" cy="968245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 rot="4237109">
            <a:off x="685800" y="933450"/>
            <a:ext cx="742950" cy="641350"/>
          </a:xfrm>
          <a:prstGeom prst="triangle">
            <a:avLst>
              <a:gd fmla="val 50000" name="adj"/>
            </a:avLst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7"/>
          <p:cNvCxnSpPr/>
          <p:nvPr/>
        </p:nvCxnSpPr>
        <p:spPr>
          <a:xfrm>
            <a:off x="0" y="4972050"/>
            <a:ext cx="6096000" cy="18859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  <p:cxnSp>
        <p:nvCxnSpPr>
          <p:cNvPr id="228" name="Google Shape;228;p7"/>
          <p:cNvCxnSpPr/>
          <p:nvPr/>
        </p:nvCxnSpPr>
        <p:spPr>
          <a:xfrm>
            <a:off x="6164263" y="0"/>
            <a:ext cx="6096000" cy="18859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/>
          <p:nvPr/>
        </p:nvSpPr>
        <p:spPr>
          <a:xfrm>
            <a:off x="505977" y="6404946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8"/>
          <p:cNvCxnSpPr/>
          <p:nvPr/>
        </p:nvCxnSpPr>
        <p:spPr>
          <a:xfrm flipH="1" rot="10800000">
            <a:off x="7198611" y="1802803"/>
            <a:ext cx="4699000" cy="4719638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  <p:sp>
        <p:nvSpPr>
          <p:cNvPr id="235" name="Google Shape;235;p8"/>
          <p:cNvSpPr/>
          <p:nvPr/>
        </p:nvSpPr>
        <p:spPr>
          <a:xfrm rot="10037441">
            <a:off x="388719" y="805210"/>
            <a:ext cx="1009650" cy="969962"/>
          </a:xfrm>
          <a:prstGeom prst="triangle">
            <a:avLst>
              <a:gd fmla="val 50000" name="adj"/>
            </a:avLst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1425" y="0"/>
            <a:ext cx="247967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/>
          <p:nvPr/>
        </p:nvSpPr>
        <p:spPr>
          <a:xfrm>
            <a:off x="-19050" y="4362450"/>
            <a:ext cx="5029200" cy="1390650"/>
          </a:xfrm>
          <a:custGeom>
            <a:rect b="b" l="l" r="r" t="t"/>
            <a:pathLst>
              <a:path extrusionOk="0" h="1390650" w="502920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8"/>
          <p:cNvGrpSpPr/>
          <p:nvPr/>
        </p:nvGrpSpPr>
        <p:grpSpPr>
          <a:xfrm>
            <a:off x="1241363" y="1122994"/>
            <a:ext cx="6168834" cy="4579285"/>
            <a:chOff x="1241363" y="1122994"/>
            <a:chExt cx="5505449" cy="4579285"/>
          </a:xfrm>
        </p:grpSpPr>
        <p:sp>
          <p:nvSpPr>
            <p:cNvPr id="241" name="Google Shape;241;p8"/>
            <p:cNvSpPr/>
            <p:nvPr/>
          </p:nvSpPr>
          <p:spPr>
            <a:xfrm>
              <a:off x="1241363" y="2170901"/>
              <a:ext cx="649226" cy="1200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573941" y="4502129"/>
              <a:ext cx="589604" cy="1200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1890589" y="1122994"/>
              <a:ext cx="48562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80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第三步主题设置</a:t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1890589" y="2406650"/>
              <a:ext cx="3818426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514350" lvl="0" marL="51435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romanUcPeriod"/>
              </a:pP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安装主题APK</a:t>
              </a:r>
              <a:r>
                <a:rPr b="1" lang="zh-CN" sz="2000">
                  <a:solidFill>
                    <a:srgbClr val="FECE16"/>
                  </a:solidFill>
                  <a:latin typeface="Arial"/>
                  <a:ea typeface="Arial"/>
                  <a:cs typeface="Arial"/>
                  <a:sym typeface="Arial"/>
                </a:rPr>
                <a:t>前提</a:t>
              </a: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：</a:t>
              </a:r>
              <a:endPara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1" marL="8001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b="1" i="0" lang="zh-C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桌面的壁纸必须是滚动的</a:t>
              </a:r>
              <a:endParaRPr b="1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14350" lvl="0" marL="51435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romanUcPeriod"/>
              </a:pP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安装主题APK</a:t>
              </a:r>
              <a:r>
                <a:rPr b="1" lang="zh-CN" sz="2000">
                  <a:solidFill>
                    <a:srgbClr val="FECE16"/>
                  </a:solidFill>
                  <a:latin typeface="Arial"/>
                  <a:ea typeface="Arial"/>
                  <a:cs typeface="Arial"/>
                  <a:sym typeface="Arial"/>
                </a:rPr>
                <a:t>之后</a:t>
              </a: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：</a:t>
              </a:r>
              <a:endPara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1" marL="120015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b="1" i="0" lang="zh-C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打开APK点击主题跳转到KLWP软件</a:t>
              </a:r>
              <a:endParaRPr b="1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1" marL="120015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b="1" i="0" lang="zh-C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按照提示给予APK权限</a:t>
              </a:r>
              <a:endParaRPr b="1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1" marL="120015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b="1" i="0" lang="zh-C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保存主题即可</a:t>
              </a:r>
              <a:endParaRPr b="1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8"/>
          <p:cNvSpPr/>
          <p:nvPr/>
        </p:nvSpPr>
        <p:spPr>
          <a:xfrm rot="-8562810">
            <a:off x="7299294" y="4614090"/>
            <a:ext cx="1009650" cy="969963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/>
          <p:nvPr/>
        </p:nvSpPr>
        <p:spPr>
          <a:xfrm>
            <a:off x="505977" y="6404946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9"/>
          <p:cNvCxnSpPr/>
          <p:nvPr/>
        </p:nvCxnSpPr>
        <p:spPr>
          <a:xfrm flipH="1" rot="10800000">
            <a:off x="7198611" y="1802803"/>
            <a:ext cx="4699000" cy="4719638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  <p:sp>
        <p:nvSpPr>
          <p:cNvPr id="252" name="Google Shape;252;p9"/>
          <p:cNvSpPr/>
          <p:nvPr/>
        </p:nvSpPr>
        <p:spPr>
          <a:xfrm rot="10037441">
            <a:off x="388719" y="805210"/>
            <a:ext cx="1009650" cy="969962"/>
          </a:xfrm>
          <a:prstGeom prst="triangle">
            <a:avLst>
              <a:gd fmla="val 50000" name="adj"/>
            </a:avLst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-19050" y="4362450"/>
            <a:ext cx="5029200" cy="1390650"/>
          </a:xfrm>
          <a:custGeom>
            <a:rect b="b" l="l" r="r" t="t"/>
            <a:pathLst>
              <a:path extrusionOk="0" h="1390650" w="502920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手游&amp;lt;明日方舟&amp;gt; 高清png立绘" id="255" name="Google Shape;2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1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9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9"/>
          <p:cNvGrpSpPr/>
          <p:nvPr/>
        </p:nvGrpSpPr>
        <p:grpSpPr>
          <a:xfrm>
            <a:off x="1241363" y="1122994"/>
            <a:ext cx="5505449" cy="3086100"/>
            <a:chOff x="1241363" y="1122994"/>
            <a:chExt cx="5505449" cy="3086100"/>
          </a:xfrm>
        </p:grpSpPr>
        <p:sp>
          <p:nvSpPr>
            <p:cNvPr id="258" name="Google Shape;258;p9"/>
            <p:cNvSpPr/>
            <p:nvPr/>
          </p:nvSpPr>
          <p:spPr>
            <a:xfrm>
              <a:off x="1241363" y="2170901"/>
              <a:ext cx="839850" cy="1200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813023" y="3008944"/>
              <a:ext cx="969962" cy="1200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1890589" y="1122994"/>
              <a:ext cx="48562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80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视频教程</a:t>
              </a:r>
              <a:endParaRPr/>
            </a:p>
          </p:txBody>
        </p:sp>
        <p:sp>
          <p:nvSpPr>
            <p:cNvPr id="261" name="Google Shape;261;p9">
              <a:hlinkClick r:id="rId4"/>
            </p:cNvPr>
            <p:cNvSpPr/>
            <p:nvPr/>
          </p:nvSpPr>
          <p:spPr>
            <a:xfrm>
              <a:off x="2081212" y="2463799"/>
              <a:ext cx="35512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点击跳转到视频教程</a:t>
              </a:r>
              <a:endParaRPr b="1" sz="2000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9"/>
          <p:cNvSpPr/>
          <p:nvPr/>
        </p:nvSpPr>
        <p:spPr>
          <a:xfrm rot="-8562810">
            <a:off x="4895727" y="4456296"/>
            <a:ext cx="1009650" cy="969963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2015-08-21T02:24:00Z</dcterms:created>
  <dc:creator>墨冉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