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73" r:id="rId3"/>
    <p:sldId id="274" r:id="rId4"/>
    <p:sldId id="275" r:id="rId5"/>
    <p:sldId id="276" r:id="rId6"/>
    <p:sldId id="271" r:id="rId7"/>
    <p:sldId id="272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071AC-DC52-4D83-8867-DBA16A00AAA9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DB399-1952-48AD-8BF6-1C01EE7FA5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31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514F7-8016-48EC-808B-A574F3FEB29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7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1514F7-8016-48EC-808B-A574F3FEB29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36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2D5-59CF-4783-924A-E62471704338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586-E95E-4E13-A4EA-A5DB3FE4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67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2D5-59CF-4783-924A-E62471704338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586-E95E-4E13-A4EA-A5DB3FE4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14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2D5-59CF-4783-924A-E62471704338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586-E95E-4E13-A4EA-A5DB3FE4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7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2D5-59CF-4783-924A-E62471704338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586-E95E-4E13-A4EA-A5DB3FE4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08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2D5-59CF-4783-924A-E62471704338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586-E95E-4E13-A4EA-A5DB3FE4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2D5-59CF-4783-924A-E62471704338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586-E95E-4E13-A4EA-A5DB3FE4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15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2D5-59CF-4783-924A-E62471704338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586-E95E-4E13-A4EA-A5DB3FE4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4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2D5-59CF-4783-924A-E62471704338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586-E95E-4E13-A4EA-A5DB3FE4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6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2D5-59CF-4783-924A-E62471704338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586-E95E-4E13-A4EA-A5DB3FE4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37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2D5-59CF-4783-924A-E62471704338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586-E95E-4E13-A4EA-A5DB3FE4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933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C02D5-59CF-4783-924A-E62471704338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E586-E95E-4E13-A4EA-A5DB3FE4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110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C02D5-59CF-4783-924A-E62471704338}" type="datetimeFigureOut">
              <a:rPr lang="zh-TW" altLang="en-US" smtClean="0"/>
              <a:t>2022/7/12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E586-E95E-4E13-A4EA-A5DB3FE474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28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17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64" y="771947"/>
            <a:ext cx="6801799" cy="568721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365125"/>
            <a:ext cx="4289898" cy="137612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CDS length 681: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protein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length </a:t>
            </a:r>
            <a:r>
              <a:rPr lang="en-US" altLang="zh-TW" dirty="0" smtClean="0"/>
              <a:t>558</a:t>
            </a:r>
            <a:r>
              <a:rPr lang="en-US" altLang="zh-TW" dirty="0" smtClean="0"/>
              <a:t>/3-1=185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37769" y="2827574"/>
            <a:ext cx="3386847" cy="4351338"/>
          </a:xfrm>
        </p:spPr>
        <p:txBody>
          <a:bodyPr/>
          <a:lstStyle/>
          <a:p>
            <a:r>
              <a:rPr lang="zh-TW" altLang="en-US" dirty="0"/>
              <a:t>最後一個是</a:t>
            </a:r>
            <a:r>
              <a:rPr lang="en-US" altLang="zh-TW" dirty="0"/>
              <a:t>Stop </a:t>
            </a:r>
            <a:r>
              <a:rPr lang="en-US" altLang="zh-TW" dirty="0" smtClean="0"/>
              <a:t>Codon,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code for amino acid</a:t>
            </a:r>
          </a:p>
          <a:p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406630" y="5632315"/>
            <a:ext cx="165370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1433587" y="3944025"/>
            <a:ext cx="264160" cy="2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84775" y="5003243"/>
            <a:ext cx="165370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1218065" y="1666030"/>
            <a:ext cx="264160" cy="2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/>
          <p:cNvSpPr txBox="1">
            <a:spLocks/>
          </p:cNvSpPr>
          <p:nvPr/>
        </p:nvSpPr>
        <p:spPr>
          <a:xfrm>
            <a:off x="8115448" y="5003243"/>
            <a:ext cx="3608962" cy="1040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smtClean="0">
                <a:solidFill>
                  <a:srgbClr val="FF0000"/>
                </a:solidFill>
              </a:rPr>
              <a:t>Python HW4: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Given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0000"/>
                </a:solidFill>
              </a:rPr>
              <a:t>unspliced+UTRTranscriptSequence_Y40B10A.2b.1.fasta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Generate the CDS and amino acid sequence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709" y="125616"/>
            <a:ext cx="6475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https://wormbase.org/species/c_elegans/cds/Y40B10A.2b#06--10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07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https://wormbase.org/species/c_elegans/transcript/Y40B10A.2a.1#06--10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9" y="1690688"/>
            <a:ext cx="9489383" cy="42004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35078" y="3097763"/>
            <a:ext cx="1129004" cy="6904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742935" y="4285670"/>
            <a:ext cx="533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unspliced+UTRTranscriptSequence_Y40B10A.2a.1.fasta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491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175" y="1516332"/>
            <a:ext cx="10381745" cy="1221531"/>
          </a:xfrm>
        </p:spPr>
        <p:txBody>
          <a:bodyPr>
            <a:normAutofit fontScale="90000"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Python HW2: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Given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Generate the following table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177425" y="2778760"/>
          <a:ext cx="8128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6262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578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1135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256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Length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4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0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63440"/>
                  </a:ext>
                </a:extLst>
              </a:tr>
              <a:tr h="3423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3545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3600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191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3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2028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1837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4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2029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2359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8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2360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7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3193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3326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7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3388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4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3389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3600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13072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5370" y="223736"/>
            <a:ext cx="832687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5370" y="230693"/>
            <a:ext cx="914400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93077" y="223733"/>
            <a:ext cx="1365116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72264" y="223734"/>
            <a:ext cx="667712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84459" y="223736"/>
            <a:ext cx="914400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07397" y="75423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191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641" y="76118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472219" y="69812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2029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79729" y="72704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2359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67301" y="7288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3193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78015" y="7288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3326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323216" y="76118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3389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8134206" y="768223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3600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392" y="0"/>
            <a:ext cx="3541174" cy="67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396" y="849656"/>
            <a:ext cx="3870817" cy="104086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Python HW3: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700" dirty="0"/>
              <a:t>Given</a:t>
            </a:r>
            <a:br>
              <a:rPr lang="en-US" altLang="zh-TW" sz="2700" dirty="0"/>
            </a:br>
            <a:r>
              <a:rPr lang="en-US" altLang="zh-TW" sz="2700" dirty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700" dirty="0"/>
              <a:t/>
            </a:r>
            <a:br>
              <a:rPr lang="en-US" altLang="zh-TW" sz="2700" dirty="0"/>
            </a:br>
            <a:r>
              <a:rPr lang="en-US" altLang="zh-TW" sz="2700" dirty="0"/>
              <a:t>Generate the following </a:t>
            </a:r>
            <a:r>
              <a:rPr lang="en-US" altLang="zh-TW" sz="2700" dirty="0" smtClean="0"/>
              <a:t>table and spliced mRNA sequence</a:t>
            </a:r>
            <a:endParaRPr lang="zh-TW" altLang="en-US" sz="27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05" y="3216632"/>
            <a:ext cx="5238031" cy="364136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361245" y="3416589"/>
          <a:ext cx="6068604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51">
                  <a:extLst>
                    <a:ext uri="{9D8B030D-6E8A-4147-A177-3AD203B41FA5}">
                      <a16:colId xmlns:a16="http://schemas.microsoft.com/office/drawing/2014/main" val="1729670646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3811434841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1684571391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2165351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Length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4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131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681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3‘UTR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56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0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192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331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6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26634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47585" y="1167845"/>
            <a:ext cx="779344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75645" y="1175400"/>
            <a:ext cx="1863338" cy="414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533467" y="50535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00196" y="596038"/>
            <a:ext cx="3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91382" y="1163036"/>
            <a:ext cx="2433679" cy="4141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56783" y="1172398"/>
            <a:ext cx="1156424" cy="414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942023" y="1172397"/>
            <a:ext cx="1891857" cy="4141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4043467" y="382859"/>
            <a:ext cx="7797565" cy="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0593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9389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913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525062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65678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978962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994202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-1085324" y="4949279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996038" y="533685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192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126888" y="533685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522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594884" y="521792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523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392692" y="602444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656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9903134" y="610253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657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1554446" y="6189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868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071755" y="2676299"/>
            <a:ext cx="779344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062837" y="2683256"/>
            <a:ext cx="1024134" cy="414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20427" y="2683256"/>
            <a:ext cx="5897692" cy="4141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1334185" y="2683255"/>
            <a:ext cx="539935" cy="4141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4643975" y="2255126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131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3924366" y="2305213"/>
            <a:ext cx="3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4067637" y="2092034"/>
            <a:ext cx="7797565" cy="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4083553" y="1929256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11105130" y="2002698"/>
            <a:ext cx="1647" cy="316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1320395" y="1997457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-1061154" y="6658454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5097588" y="225688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132</a:t>
            </a:r>
            <a:endParaRPr lang="zh-TW" altLang="en-US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0644340" y="224306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812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1125972" y="231942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813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-1340588" y="7057274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868</a:t>
            </a:r>
            <a:endParaRPr lang="zh-TW" altLang="en-US" dirty="0"/>
          </a:p>
        </p:txBody>
      </p:sp>
      <p:cxnSp>
        <p:nvCxnSpPr>
          <p:cNvPr id="62" name="直線接點 61"/>
          <p:cNvCxnSpPr/>
          <p:nvPr/>
        </p:nvCxnSpPr>
        <p:spPr>
          <a:xfrm>
            <a:off x="5045511" y="1980318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5198422" y="196386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88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72400" y="365125"/>
            <a:ext cx="4289898" cy="1376126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CDS length 681:</a:t>
            </a:r>
            <a:r>
              <a:rPr lang="zh-TW" altLang="en-US" dirty="0" smtClean="0"/>
              <a:t> </a:t>
            </a:r>
            <a:r>
              <a:rPr lang="en-US" altLang="zh-TW" dirty="0" smtClean="0"/>
              <a:t>protein </a:t>
            </a:r>
            <a:r>
              <a:rPr lang="en-US" altLang="zh-TW" dirty="0" err="1" smtClean="0"/>
              <a:t>seq</a:t>
            </a:r>
            <a:r>
              <a:rPr lang="en-US" altLang="zh-TW" dirty="0" smtClean="0"/>
              <a:t> length 681/3-1=226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37769" y="2827574"/>
            <a:ext cx="3386847" cy="4351338"/>
          </a:xfrm>
        </p:spPr>
        <p:txBody>
          <a:bodyPr/>
          <a:lstStyle/>
          <a:p>
            <a:r>
              <a:rPr lang="zh-TW" altLang="en-US" dirty="0"/>
              <a:t>最後一個是</a:t>
            </a:r>
            <a:r>
              <a:rPr lang="en-US" altLang="zh-TW" dirty="0"/>
              <a:t>Stop </a:t>
            </a:r>
            <a:r>
              <a:rPr lang="en-US" altLang="zh-TW" dirty="0" smtClean="0"/>
              <a:t>Codon, </a:t>
            </a:r>
            <a:r>
              <a:rPr lang="zh-TW" altLang="en-US" dirty="0" smtClean="0"/>
              <a:t>沒</a:t>
            </a:r>
            <a:r>
              <a:rPr lang="en-US" altLang="zh-TW" dirty="0" smtClean="0"/>
              <a:t>code for amino acid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21"/>
            <a:ext cx="7777560" cy="678017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803515" y="6459166"/>
            <a:ext cx="165370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3827780" y="4216400"/>
            <a:ext cx="264160" cy="2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52695" y="5483806"/>
            <a:ext cx="165370" cy="24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 flipV="1">
            <a:off x="1085985" y="1053188"/>
            <a:ext cx="264160" cy="2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1"/>
          <p:cNvSpPr txBox="1">
            <a:spLocks/>
          </p:cNvSpPr>
          <p:nvPr/>
        </p:nvSpPr>
        <p:spPr>
          <a:xfrm>
            <a:off x="8115448" y="5003243"/>
            <a:ext cx="3608962" cy="1040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smtClean="0">
                <a:solidFill>
                  <a:srgbClr val="FF0000"/>
                </a:solidFill>
              </a:rPr>
              <a:t>Python HW4: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Given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0000"/>
                </a:solidFill>
              </a:rPr>
              <a:t>unspliced+UTRTranscriptSequence_Y40B10A.2a.1.fasta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Generate the CDS and amino acid sequence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41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2863"/>
            <a:ext cx="11946017" cy="728764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</a:t>
            </a:r>
            <a:r>
              <a:rPr lang="en-US" altLang="zh-TW" dirty="0" smtClean="0"/>
              <a:t>wormbase.org/species/c_elegans/transcript/Y40B10A.2b.1#06-</a:t>
            </a:r>
            <a:r>
              <a:rPr lang="en-US" altLang="zh-TW" dirty="0"/>
              <a:t>-10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558959" y="1690688"/>
            <a:ext cx="1387057" cy="6904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870051" y="2783387"/>
            <a:ext cx="2963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unspliced+UTRTranscriptSequence_Y40B10A.2b.1.fasta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4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175" y="1516332"/>
            <a:ext cx="10381745" cy="1221531"/>
          </a:xfrm>
        </p:spPr>
        <p:txBody>
          <a:bodyPr>
            <a:normAutofit fontScale="90000"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Python HW2: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Given</a:t>
            </a:r>
            <a:br>
              <a:rPr lang="en-US" altLang="zh-TW" sz="2400" dirty="0" smtClean="0"/>
            </a:br>
            <a:r>
              <a:rPr lang="en-US" altLang="zh-TW" sz="2400" dirty="0" smtClean="0">
                <a:solidFill>
                  <a:srgbClr val="FF0000"/>
                </a:solidFill>
              </a:rPr>
              <a:t>unspliced+UTRTranscriptSequence_Y40B10A.2b.1.fasta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 smtClean="0"/>
              <a:t>Generate the following table</a:t>
            </a:r>
            <a:endParaRPr lang="zh-TW" altLang="en-US" sz="24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3166"/>
              </p:ext>
            </p:extLst>
          </p:nvPr>
        </p:nvGraphicFramePr>
        <p:xfrm>
          <a:off x="177425" y="2778760"/>
          <a:ext cx="8128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56262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578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01135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02562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Length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34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0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63440"/>
                  </a:ext>
                </a:extLst>
              </a:tr>
              <a:tr h="3423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98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268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53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1101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4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1102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1235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58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Intron2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7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1298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0000"/>
                          </a:solidFill>
                        </a:rPr>
                        <a:t>1453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7385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65371" y="223737"/>
            <a:ext cx="6374606" cy="41409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5370" y="230693"/>
            <a:ext cx="914400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693077" y="223733"/>
            <a:ext cx="1365116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872264" y="223734"/>
            <a:ext cx="667712" cy="414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07397" y="75423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268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641" y="76118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472219" y="69812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1102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779729" y="72704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1235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67301" y="7288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1298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78015" y="728801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1453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775" y="1385047"/>
            <a:ext cx="3754225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5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396" y="849656"/>
            <a:ext cx="3870817" cy="104086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Python HW3: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700" dirty="0"/>
              <a:t>Given</a:t>
            </a:r>
            <a:br>
              <a:rPr lang="en-US" altLang="zh-TW" sz="2700" dirty="0"/>
            </a:br>
            <a:r>
              <a:rPr lang="en-US" altLang="zh-TW" sz="2700" dirty="0" smtClean="0">
                <a:solidFill>
                  <a:srgbClr val="FF0000"/>
                </a:solidFill>
              </a:rPr>
              <a:t>unspliced+UTRTranscriptSequence_Y40B10A.2b.1.fasta</a:t>
            </a:r>
            <a:r>
              <a:rPr lang="en-US" altLang="zh-TW" sz="2700" dirty="0"/>
              <a:t/>
            </a:r>
            <a:br>
              <a:rPr lang="en-US" altLang="zh-TW" sz="2700" dirty="0"/>
            </a:br>
            <a:r>
              <a:rPr lang="en-US" altLang="zh-TW" sz="2700" dirty="0"/>
              <a:t>Generate the following </a:t>
            </a:r>
            <a:r>
              <a:rPr lang="en-US" altLang="zh-TW" sz="2700" dirty="0" smtClean="0"/>
              <a:t>table and spliced mRNA sequence</a:t>
            </a:r>
            <a:endParaRPr lang="zh-TW" altLang="en-US" sz="27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82324"/>
              </p:ext>
            </p:extLst>
          </p:nvPr>
        </p:nvGraphicFramePr>
        <p:xfrm>
          <a:off x="0" y="3375967"/>
          <a:ext cx="606860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151">
                  <a:extLst>
                    <a:ext uri="{9D8B030D-6E8A-4147-A177-3AD203B41FA5}">
                      <a16:colId xmlns:a16="http://schemas.microsoft.com/office/drawing/2014/main" val="1729670646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3811434841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1684571391"/>
                    </a:ext>
                  </a:extLst>
                </a:gridCol>
                <a:gridCol w="1517151">
                  <a:extLst>
                    <a:ext uri="{9D8B030D-6E8A-4147-A177-3AD203B41FA5}">
                      <a16:colId xmlns:a16="http://schemas.microsoft.com/office/drawing/2014/main" val="2165351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Length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47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5’UTR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4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CDS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558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3‘UTR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70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8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364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Exon3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7592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4047586" y="1167845"/>
            <a:ext cx="5765622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75645" y="1175400"/>
            <a:ext cx="1863338" cy="414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533467" y="505350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268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900196" y="596038"/>
            <a:ext cx="3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091382" y="1163036"/>
            <a:ext cx="2433679" cy="4141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8656783" y="1172398"/>
            <a:ext cx="1156424" cy="4141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4043467" y="382859"/>
            <a:ext cx="5767676" cy="35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0593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59389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091383" y="22008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8525062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656783" y="24010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996038" y="533685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269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8126888" y="533685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402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8594884" y="521792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403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9735374" y="521792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558</a:t>
            </a:r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071755" y="2676299"/>
            <a:ext cx="7793447" cy="428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4083554" y="2683256"/>
            <a:ext cx="7781648" cy="4141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/>
          <p:cNvSpPr txBox="1"/>
          <p:nvPr/>
        </p:nvSpPr>
        <p:spPr>
          <a:xfrm>
            <a:off x="3924366" y="2305213"/>
            <a:ext cx="3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>
            <a:off x="4067637" y="2092034"/>
            <a:ext cx="7797565" cy="311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11617073" y="2164228"/>
            <a:ext cx="7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558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142" y="3345696"/>
            <a:ext cx="6982799" cy="3486637"/>
          </a:xfrm>
          <a:prstGeom prst="rect">
            <a:avLst/>
          </a:prstGeom>
        </p:spPr>
      </p:pic>
      <p:cxnSp>
        <p:nvCxnSpPr>
          <p:cNvPr id="49" name="直線接點 48"/>
          <p:cNvCxnSpPr/>
          <p:nvPr/>
        </p:nvCxnSpPr>
        <p:spPr>
          <a:xfrm>
            <a:off x="9811143" y="294521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11882593" y="1990349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043467" y="1918155"/>
            <a:ext cx="0" cy="3477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2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323</Words>
  <Application>Microsoft Office PowerPoint</Application>
  <PresentationFormat>寬螢幕</PresentationFormat>
  <Paragraphs>195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PowerPoint 簡報</vt:lpstr>
      <vt:lpstr>https://wormbase.org/species/c_elegans/transcript/Y40B10A.2a.1#06--10</vt:lpstr>
      <vt:lpstr>Python HW2: Given unspliced+UTRTranscriptSequence_Y40B10A.2a.1.fasta Generate the following table</vt:lpstr>
      <vt:lpstr>Python HW3: Given unspliced+UTRTranscriptSequence_Y40B10A.2a.1.fasta Generate the following table and spliced mRNA sequence</vt:lpstr>
      <vt:lpstr>CDS length 681: protein seq length 681/3-1=226</vt:lpstr>
      <vt:lpstr>PowerPoint 簡報</vt:lpstr>
      <vt:lpstr>https://wormbase.org/species/c_elegans/transcript/Y40B10A.2b.1#06--10</vt:lpstr>
      <vt:lpstr>Python HW2: Given unspliced+UTRTranscriptSequence_Y40B10A.2b.1.fasta Generate the following table</vt:lpstr>
      <vt:lpstr>Python HW3: Given unspliced+UTRTranscriptSequence_Y40B10A.2b.1.fasta Generate the following table and spliced mRNA sequence</vt:lpstr>
      <vt:lpstr>CDS length 681: protein seq length 558/3-1=185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13</cp:revision>
  <dcterms:created xsi:type="dcterms:W3CDTF">2022-07-11T07:59:58Z</dcterms:created>
  <dcterms:modified xsi:type="dcterms:W3CDTF">2022-07-11T17:53:50Z</dcterms:modified>
</cp:coreProperties>
</file>