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4E0CFA-2F72-4390-91C1-2874D0F8094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0BBEE9-9840-455E-9D9A-72AE93C68E4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C4EF97-3A2C-4DC8-9DCE-C4487F20570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A03B58-CD08-44E1-8FD1-66D4EA5839D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F3309-9691-4F9E-8D09-F9B665D3A42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369F2E-C85C-43DE-9B82-68E4DF74FCC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566F4F-FEB3-486E-9A42-B359AC5A1F9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99907C-7F87-4EBC-AB14-09268E21C48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57D9D-6EF6-456C-9DD8-827B8310EA9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29360" y="1180440"/>
            <a:ext cx="7687440" cy="37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355E36-FAD9-4D54-9829-93A268DB12A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FDCEF1-C45E-4176-BAA5-B753C365342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296A4F-64E8-4A93-AD24-22B1628556B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A876F-56BF-42DE-A5F5-7591E278043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CD1E0A-F7E3-49F9-BED6-25A4577C5DF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33B4B0-D7E5-46D2-84ED-E23DD124646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60D444-93BC-4093-94A4-C67D775EBBF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1D916E-0F8F-4660-9D7D-A66D3531509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74D3A7-2AE9-4377-B56C-07132909FB7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40FFBA-B9B0-4A36-BE33-D73FE3607A1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3E90F-F95A-446D-B6B7-163600BD52E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3EAD5-E749-45F2-8B0B-8A8FA4CA375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B4E534-6EA9-4579-9CCB-03BC149B201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EB03EB-6340-4EA7-8167-216BAB8E89D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729360" y="1180440"/>
            <a:ext cx="7687440" cy="37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11D840-1236-45C9-A7C1-1E8C1972952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0DBDC-66C9-4A3A-8F8B-38A5BDD0EAD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0E9D0-3D13-4DED-81BD-390EE31EBC8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326FEE-4492-4A0D-BAA6-D8DDDA1C1A4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415D16-C988-4A68-B6D4-AD57A99DE36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F82715-1D7B-4BEE-AE89-F57F8FE2542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1E0227-06B7-4A7F-94C6-DE6F1C9432B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4FF1A1-5E74-4E35-98F6-56FEAB4183A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FCB52A-1B1A-4AB2-877B-126C33CCE75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180440"/>
            <a:ext cx="7687440" cy="37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41B8AB-6188-4998-8CE3-80B10A6C456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549837-35A6-4BDC-8F27-F0DFFD85EDD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08494E-0EEF-4B51-A574-D3D895F724D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147A6B-3776-435E-99A1-0B150B72475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18D753-DEDF-41CA-8D32-DADED3C81191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2;p5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33;p5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5" name="Google Shape;34;p5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35;p5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751B82F-B017-49BA-8985-B19922545197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41;p6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oogle Shape;42;p6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89" name="Google Shape;43;p6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44;p6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180440"/>
            <a:ext cx="7687440" cy="8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F5C55D1-99DF-45D5-8C55-40BA367E1E6C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shouweihuang/Lab_Training/stock/extract_infomation_from_pdf/ffhc_code/Ffhc_result.csv" TargetMode="External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663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200" spc="-1" strike="noStrike">
                <a:solidFill>
                  <a:srgbClr val="1a1a1a"/>
                </a:solidFill>
                <a:latin typeface="Raleway"/>
                <a:ea typeface="Raleway"/>
              </a:rPr>
              <a:t>第一金證券投資顧問</a:t>
            </a:r>
            <a:endParaRPr b="0" lang="en-US" sz="4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200" spc="-1" strike="noStrike">
                <a:solidFill>
                  <a:srgbClr val="1a1a1a"/>
                </a:solidFill>
                <a:latin typeface="Raleway"/>
                <a:ea typeface="Raleway"/>
              </a:rPr>
              <a:t>股份有限公司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727920" y="3729960"/>
            <a:ext cx="76870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zh-TW" sz="1600" spc="-1" strike="noStrike">
                <a:solidFill>
                  <a:srgbClr val="595959"/>
                </a:solidFill>
                <a:latin typeface="Lato"/>
                <a:ea typeface="Lato"/>
              </a:rPr>
              <a:t>報告人：黃守維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程式修改前後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7316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修改前：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43640" y="2079000"/>
            <a:ext cx="377316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修改後：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35" name="Google Shape;95;p14" descr=""/>
          <p:cNvPicPr/>
          <p:nvPr/>
        </p:nvPicPr>
        <p:blipFill>
          <a:blip r:embed="rId1"/>
          <a:stretch/>
        </p:blipFill>
        <p:spPr>
          <a:xfrm>
            <a:off x="4752720" y="2527560"/>
            <a:ext cx="2113560" cy="184680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96;p14" descr=""/>
          <p:cNvPicPr/>
          <p:nvPr/>
        </p:nvPicPr>
        <p:blipFill>
          <a:blip r:embed="rId2"/>
          <a:stretch/>
        </p:blipFill>
        <p:spPr>
          <a:xfrm>
            <a:off x="839880" y="2527560"/>
            <a:ext cx="2113560" cy="184680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98;p14"/>
          <p:cNvSpPr/>
          <p:nvPr/>
        </p:nvSpPr>
        <p:spPr>
          <a:xfrm flipH="1" rot="16200000">
            <a:off x="5998680" y="2708280"/>
            <a:ext cx="1554120" cy="817200"/>
          </a:xfrm>
          <a:prstGeom prst="bentUpArrow">
            <a:avLst>
              <a:gd name="adj1" fmla="val 25214"/>
              <a:gd name="adj2" fmla="val 18256"/>
              <a:gd name="adj3" fmla="val 20872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97;p14"/>
          <p:cNvSpPr/>
          <p:nvPr/>
        </p:nvSpPr>
        <p:spPr>
          <a:xfrm>
            <a:off x="5904720" y="1593000"/>
            <a:ext cx="2915280" cy="776520"/>
          </a:xfrm>
          <a:prstGeom prst="rect">
            <a:avLst/>
          </a:prstGeom>
          <a:solidFill>
            <a:srgbClr val="efefe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修改後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Target Price</a:t>
            </a: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仍有兩個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NULL, </a:t>
            </a: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經檢查發現該個股報告本身未包含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Target Price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程式修改前後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29360" y="2016720"/>
            <a:ext cx="377316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修改前：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43640" y="2016720"/>
            <a:ext cx="377316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修改後：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42" name="Google Shape;106;p15" descr=""/>
          <p:cNvPicPr/>
          <p:nvPr/>
        </p:nvPicPr>
        <p:blipFill>
          <a:blip r:embed="rId1"/>
          <a:srcRect l="0" t="0" r="939" b="0"/>
          <a:stretch/>
        </p:blipFill>
        <p:spPr>
          <a:xfrm>
            <a:off x="4643640" y="2379960"/>
            <a:ext cx="4140720" cy="117000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07;p15" descr=""/>
          <p:cNvPicPr/>
          <p:nvPr/>
        </p:nvPicPr>
        <p:blipFill>
          <a:blip r:embed="rId2"/>
          <a:stretch/>
        </p:blipFill>
        <p:spPr>
          <a:xfrm>
            <a:off x="674640" y="2390400"/>
            <a:ext cx="3882240" cy="117000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108;p15"/>
          <p:cNvSpPr/>
          <p:nvPr/>
        </p:nvSpPr>
        <p:spPr>
          <a:xfrm>
            <a:off x="2283480" y="2539800"/>
            <a:ext cx="2040840" cy="2588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09;p15"/>
          <p:cNvSpPr/>
          <p:nvPr/>
        </p:nvSpPr>
        <p:spPr>
          <a:xfrm>
            <a:off x="6530760" y="2475720"/>
            <a:ext cx="2136240" cy="32256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10;p15"/>
          <p:cNvSpPr/>
          <p:nvPr/>
        </p:nvSpPr>
        <p:spPr>
          <a:xfrm>
            <a:off x="5748120" y="1693800"/>
            <a:ext cx="2745000" cy="380520"/>
          </a:xfrm>
          <a:prstGeom prst="rect">
            <a:avLst/>
          </a:prstGeom>
          <a:solidFill>
            <a:srgbClr val="efefe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300" spc="-1" strike="noStrike">
                <a:solidFill>
                  <a:srgbClr val="595959"/>
                </a:solidFill>
                <a:latin typeface="Lato"/>
                <a:ea typeface="Lato"/>
              </a:rPr>
              <a:t>僅修改擷取視窗位置與大小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47" name="Google Shape;111;p15" descr=""/>
          <p:cNvPicPr/>
          <p:nvPr/>
        </p:nvPicPr>
        <p:blipFill>
          <a:blip r:embed="rId3"/>
          <a:stretch/>
        </p:blipFill>
        <p:spPr>
          <a:xfrm>
            <a:off x="674640" y="3742560"/>
            <a:ext cx="3889080" cy="53424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12;p15" descr=""/>
          <p:cNvPicPr/>
          <p:nvPr/>
        </p:nvPicPr>
        <p:blipFill>
          <a:blip r:embed="rId4"/>
          <a:stretch/>
        </p:blipFill>
        <p:spPr>
          <a:xfrm>
            <a:off x="4643640" y="3742560"/>
            <a:ext cx="4140720" cy="534240"/>
          </a:xfrm>
          <a:prstGeom prst="rect">
            <a:avLst/>
          </a:prstGeom>
          <a:ln w="0">
            <a:noFill/>
          </a:ln>
        </p:spPr>
      </p:pic>
      <p:sp>
        <p:nvSpPr>
          <p:cNvPr id="149" name="Google Shape;113;p15"/>
          <p:cNvSpPr/>
          <p:nvPr/>
        </p:nvSpPr>
        <p:spPr>
          <a:xfrm>
            <a:off x="2516400" y="3848760"/>
            <a:ext cx="2040840" cy="29016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14;p15"/>
          <p:cNvSpPr/>
          <p:nvPr/>
        </p:nvSpPr>
        <p:spPr>
          <a:xfrm>
            <a:off x="6709680" y="3848760"/>
            <a:ext cx="2040840" cy="29016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輸出結果展示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725280" y="2403000"/>
            <a:ext cx="17161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1c3678"/>
                </a:solidFill>
                <a:uFillTx/>
                <a:latin typeface="Arial"/>
                <a:ea typeface="DejaVu Sans"/>
                <a:hlinkClick r:id="rId1"/>
              </a:rPr>
              <a:t>Ffhc_result.csv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0000" y="2340000"/>
            <a:ext cx="768744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報告結束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2023-12-11T20:20:55Z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