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1097" r:id="rId3"/>
    <p:sldId id="42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771"/>
    <a:srgbClr val="0877AD"/>
    <a:srgbClr val="1480D1"/>
    <a:srgbClr val="1C5790"/>
    <a:srgbClr val="4365C5"/>
    <a:srgbClr val="233773"/>
    <a:srgbClr val="24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86870" autoAdjust="0"/>
  </p:normalViewPr>
  <p:slideViewPr>
    <p:cSldViewPr snapToGrid="0" snapToObjects="1">
      <p:cViewPr varScale="1">
        <p:scale>
          <a:sx n="72" d="100"/>
          <a:sy n="72" d="100"/>
        </p:scale>
        <p:origin x="232" y="7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263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8F8B4-FA37-AC4B-8236-5DFE66AE3838}" type="datetimeFigureOut">
              <a:rPr kumimoji="1" lang="zh-CN" altLang="en-US" smtClean="0"/>
              <a:t>2019/5/27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9B8D8-07CD-B74A-8975-C6FE6569CF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53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85098C-DC04-6244-9385-6A7E53A07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文本占位符 2"/>
          <p:cNvSpPr>
            <a:spLocks noGrp="1"/>
          </p:cNvSpPr>
          <p:nvPr>
            <p:ph type="body" idx="1"/>
          </p:nvPr>
        </p:nvSpPr>
        <p:spPr>
          <a:xfrm>
            <a:off x="473341" y="2519418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473341" y="1739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61514" y="6411610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45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68654C-4AD0-2141-8575-8713EC31C3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09382"/>
            <a:ext cx="12192000" cy="6408494"/>
          </a:xfrm>
          <a:prstGeom prst="rect">
            <a:avLst/>
          </a:prstGeom>
          <a:solidFill>
            <a:schemeClr val="accent2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448" y="4176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79AF71-6ABB-43D3-8588-EEAC9CF4DE5D}"/>
              </a:ext>
            </a:extLst>
          </p:cNvPr>
          <p:cNvSpPr/>
          <p:nvPr userDrawn="1"/>
        </p:nvSpPr>
        <p:spPr>
          <a:xfrm>
            <a:off x="0" y="0"/>
            <a:ext cx="12197246" cy="769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F7E75D-4225-5E4B-8A37-2D8D4C3D05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3766" y="-225934"/>
            <a:ext cx="1815807" cy="128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10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D76EAB-E3C3-45AB-B94A-C06AF2F51949}"/>
              </a:ext>
            </a:extLst>
          </p:cNvPr>
          <p:cNvSpPr txBox="1"/>
          <p:nvPr/>
        </p:nvSpPr>
        <p:spPr>
          <a:xfrm>
            <a:off x="1951145" y="3811151"/>
            <a:ext cx="484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服务实体   链接未来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62550D-C6EB-4445-84FC-C250E0B6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58" y="1658458"/>
            <a:ext cx="4406987" cy="31184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2EC034B-7380-954B-9FA2-90F72330FB06}"/>
              </a:ext>
            </a:extLst>
          </p:cNvPr>
          <p:cNvSpPr txBox="1"/>
          <p:nvPr/>
        </p:nvSpPr>
        <p:spPr>
          <a:xfrm>
            <a:off x="7140828" y="2949376"/>
            <a:ext cx="4602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PPT</a:t>
            </a:r>
            <a:r>
              <a:rPr kumimoji="1" lang="zh-CN" altLang="en-US" sz="36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模版</a:t>
            </a:r>
          </a:p>
          <a:p>
            <a:endParaRPr kumimoji="1" lang="zh-CN" altLang="en-US" sz="3600" dirty="0">
              <a:solidFill>
                <a:schemeClr val="bg1"/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40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45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BC6243B-0D4B-BD42-9525-1FBD381C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3839" y="3140938"/>
            <a:ext cx="3609497" cy="12314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/>
            <a:r>
              <a:rPr kumimoji="1" lang="en-US" altLang="zh-TW" sz="4800" dirty="0">
                <a:latin typeface="Helvetica" panose="020B0604020202020204" pitchFamily="34" charset="0"/>
                <a:cs typeface="Helvetica" panose="020B0604020202020204" pitchFamily="34" charset="0"/>
              </a:rPr>
              <a:t>Thank</a:t>
            </a:r>
            <a:r>
              <a:rPr kumimoji="1" lang="zh-CN" alt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1" lang="en-US" altLang="zh-CN" sz="4800" dirty="0">
                <a:latin typeface="Helvetica" panose="020B0604020202020204" pitchFamily="34" charset="0"/>
                <a:cs typeface="Helvetica" panose="020B0604020202020204" pitchFamily="34" charset="0"/>
              </a:rPr>
              <a:t>you!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6EC595-4449-334A-A3B5-4951F1B8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00" y="1883460"/>
            <a:ext cx="3973734" cy="2811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Office 主题">
  <a:themeElements>
    <a:clrScheme name="井通">
      <a:dk1>
        <a:srgbClr val="424242"/>
      </a:dk1>
      <a:lt1>
        <a:srgbClr val="FFFFFF"/>
      </a:lt1>
      <a:dk2>
        <a:srgbClr val="202020"/>
      </a:dk2>
      <a:lt2>
        <a:srgbClr val="E7E6E6"/>
      </a:lt2>
      <a:accent1>
        <a:srgbClr val="233771"/>
      </a:accent1>
      <a:accent2>
        <a:srgbClr val="ACB0BA"/>
      </a:accent2>
      <a:accent3>
        <a:srgbClr val="A5A5A5"/>
      </a:accent3>
      <a:accent4>
        <a:srgbClr val="000000"/>
      </a:accent4>
      <a:accent5>
        <a:srgbClr val="5B9BD5"/>
      </a:accent5>
      <a:accent6>
        <a:srgbClr val="3252AB"/>
      </a:accent6>
      <a:hlink>
        <a:srgbClr val="0563C1"/>
      </a:hlink>
      <a:folHlink>
        <a:srgbClr val="0890D7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10</Words>
  <Application>Microsoft Macintosh PowerPoint</Application>
  <PresentationFormat>宽屏</PresentationFormat>
  <Paragraphs>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DengXian</vt:lpstr>
      <vt:lpstr>DengXian Light</vt:lpstr>
      <vt:lpstr>新細明體</vt:lpstr>
      <vt:lpstr>Yuanti SC</vt:lpstr>
      <vt:lpstr>Arial</vt:lpstr>
      <vt:lpstr>Helvetica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xingyexi@qq.com</cp:lastModifiedBy>
  <cp:revision>211</cp:revision>
  <dcterms:created xsi:type="dcterms:W3CDTF">2018-09-01T07:04:21Z</dcterms:created>
  <dcterms:modified xsi:type="dcterms:W3CDTF">2019-05-27T09:00:04Z</dcterms:modified>
</cp:coreProperties>
</file>