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9" r:id="rId3"/>
    <p:sldId id="31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4D3648-A70D-4B5F-95CD-01E0CEF9333A}">
          <p14:sldIdLst>
            <p14:sldId id="275"/>
            <p14:sldId id="299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12B0-91A5-4876-808F-8433E634420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6586-C79D-413D-B16C-419014EF7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DE173D-E4EA-47DC-9362-9F963A1DB1C6}"/>
              </a:ext>
            </a:extLst>
          </p:cNvPr>
          <p:cNvSpPr/>
          <p:nvPr/>
        </p:nvSpPr>
        <p:spPr>
          <a:xfrm>
            <a:off x="141402" y="150829"/>
            <a:ext cx="11953188" cy="6598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4B0F6-23BC-4B60-B763-33483CD02435}"/>
              </a:ext>
            </a:extLst>
          </p:cNvPr>
          <p:cNvSpPr txBox="1"/>
          <p:nvPr/>
        </p:nvSpPr>
        <p:spPr>
          <a:xfrm>
            <a:off x="5426586" y="235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比特币架构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C678A-3B11-4983-B1DC-2E1FE00D3988}"/>
              </a:ext>
            </a:extLst>
          </p:cNvPr>
          <p:cNvSpPr/>
          <p:nvPr/>
        </p:nvSpPr>
        <p:spPr>
          <a:xfrm>
            <a:off x="263951" y="605002"/>
            <a:ext cx="11679810" cy="220418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8273C8-40AE-4946-ADA8-CA9EB38C41EA}"/>
              </a:ext>
            </a:extLst>
          </p:cNvPr>
          <p:cNvSpPr/>
          <p:nvPr/>
        </p:nvSpPr>
        <p:spPr>
          <a:xfrm>
            <a:off x="263951" y="2978870"/>
            <a:ext cx="11679810" cy="364346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63B2B-7661-451C-8E97-21F53575E7A4}"/>
              </a:ext>
            </a:extLst>
          </p:cNvPr>
          <p:cNvSpPr txBox="1"/>
          <p:nvPr/>
        </p:nvSpPr>
        <p:spPr>
          <a:xfrm>
            <a:off x="97410" y="47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E1FCAA-CF8D-4049-A610-D51E8A9C6415}"/>
              </a:ext>
            </a:extLst>
          </p:cNvPr>
          <p:cNvSpPr/>
          <p:nvPr/>
        </p:nvSpPr>
        <p:spPr>
          <a:xfrm>
            <a:off x="420575" y="847072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移动钱包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79D7D9-E403-4A3E-9505-3D7BBADF8E6C}"/>
              </a:ext>
            </a:extLst>
          </p:cNvPr>
          <p:cNvSpPr/>
          <p:nvPr/>
        </p:nvSpPr>
        <p:spPr>
          <a:xfrm>
            <a:off x="420575" y="1866506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命令行接口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5A5189-0828-4130-A275-B7A3DC1C29B2}"/>
              </a:ext>
            </a:extLst>
          </p:cNvPr>
          <p:cNvSpPr/>
          <p:nvPr/>
        </p:nvSpPr>
        <p:spPr>
          <a:xfrm>
            <a:off x="5105696" y="850445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桌面钱包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3C4660-16ED-47A9-87EB-5D32895302C3}"/>
              </a:ext>
            </a:extLst>
          </p:cNvPr>
          <p:cNvSpPr/>
          <p:nvPr/>
        </p:nvSpPr>
        <p:spPr>
          <a:xfrm>
            <a:off x="5105696" y="1869879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5DDFD2-C59F-4352-93D2-73FB161B61F7}"/>
              </a:ext>
            </a:extLst>
          </p:cNvPr>
          <p:cNvSpPr/>
          <p:nvPr/>
        </p:nvSpPr>
        <p:spPr>
          <a:xfrm>
            <a:off x="9505361" y="847072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 RPC API</a:t>
            </a:r>
            <a:r>
              <a:rPr lang="zh-CN" altLang="en-US" dirty="0"/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40777C-2811-4909-8D62-26D981BDD924}"/>
              </a:ext>
            </a:extLst>
          </p:cNvPr>
          <p:cNvSpPr/>
          <p:nvPr/>
        </p:nvSpPr>
        <p:spPr>
          <a:xfrm>
            <a:off x="9505361" y="1866506"/>
            <a:ext cx="2266064" cy="8497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QT(</a:t>
            </a:r>
            <a:r>
              <a:rPr lang="zh-CN" altLang="en-US" dirty="0"/>
              <a:t>图形化开发工具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15FDE6-A023-4E03-872A-54C1CEB80494}"/>
              </a:ext>
            </a:extLst>
          </p:cNvPr>
          <p:cNvSpPr txBox="1"/>
          <p:nvPr/>
        </p:nvSpPr>
        <p:spPr>
          <a:xfrm>
            <a:off x="141402" y="2919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节点后台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4190D0-85CC-4EA0-BD48-3021E5DB5F02}"/>
              </a:ext>
            </a:extLst>
          </p:cNvPr>
          <p:cNvSpPr/>
          <p:nvPr/>
        </p:nvSpPr>
        <p:spPr>
          <a:xfrm>
            <a:off x="490194" y="328861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735384-0CC3-45C1-9FD4-0481EA3C71E8}"/>
              </a:ext>
            </a:extLst>
          </p:cNvPr>
          <p:cNvSpPr/>
          <p:nvPr/>
        </p:nvSpPr>
        <p:spPr>
          <a:xfrm>
            <a:off x="490194" y="417709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邻节点管理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02DF10-C4DF-4651-90E6-C8D53F3861E2}"/>
              </a:ext>
            </a:extLst>
          </p:cNvPr>
          <p:cNvSpPr/>
          <p:nvPr/>
        </p:nvSpPr>
        <p:spPr>
          <a:xfrm>
            <a:off x="490194" y="4970282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密码学</a:t>
            </a:r>
            <a:r>
              <a:rPr lang="en-US" altLang="zh-CN"/>
              <a:t>(</a:t>
            </a:r>
            <a:r>
              <a:rPr lang="en-US" altLang="zh-CN" dirty="0"/>
              <a:t>crypto)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1915DC-0AB2-4310-A189-8F5A79442887}"/>
              </a:ext>
            </a:extLst>
          </p:cNvPr>
          <p:cNvSpPr/>
          <p:nvPr/>
        </p:nvSpPr>
        <p:spPr>
          <a:xfrm>
            <a:off x="490194" y="5786023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HTTP/JSON/RPC</a:t>
            </a:r>
            <a:r>
              <a:rPr lang="zh-CN" altLang="en-US" dirty="0"/>
              <a:t>服务器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432BB8-6A51-4CA7-9375-B1540A8FC252}"/>
              </a:ext>
            </a:extLst>
          </p:cNvPr>
          <p:cNvSpPr/>
          <p:nvPr/>
        </p:nvSpPr>
        <p:spPr>
          <a:xfrm>
            <a:off x="2912882" y="329113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交易验证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D46C1B-0A28-4968-A5A6-00EA144D9FA1}"/>
              </a:ext>
            </a:extLst>
          </p:cNvPr>
          <p:cNvSpPr/>
          <p:nvPr/>
        </p:nvSpPr>
        <p:spPr>
          <a:xfrm>
            <a:off x="2912882" y="4177091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FF237C-EF78-402A-BF0E-C391DDA623D8}"/>
              </a:ext>
            </a:extLst>
          </p:cNvPr>
          <p:cNvSpPr/>
          <p:nvPr/>
        </p:nvSpPr>
        <p:spPr>
          <a:xfrm>
            <a:off x="2912882" y="4970282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数字签名</a:t>
            </a:r>
            <a:r>
              <a:rPr lang="en-US" altLang="zh-CN" dirty="0"/>
              <a:t>(Sec256k1)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D8632D-9ACE-4B8F-BC25-7CF1E940F69B}"/>
              </a:ext>
            </a:extLst>
          </p:cNvPr>
          <p:cNvSpPr/>
          <p:nvPr/>
        </p:nvSpPr>
        <p:spPr>
          <a:xfrm>
            <a:off x="2912882" y="5786023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r>
              <a:rPr lang="en-US" altLang="zh-CN" dirty="0"/>
              <a:t>(</a:t>
            </a:r>
            <a:r>
              <a:rPr lang="en-US" altLang="zh-CN" dirty="0" err="1"/>
              <a:t>LevelDB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75BC16-9C3F-424D-9945-D38110EBF526}"/>
              </a:ext>
            </a:extLst>
          </p:cNvPr>
          <p:cNvSpPr/>
          <p:nvPr/>
        </p:nvSpPr>
        <p:spPr>
          <a:xfrm>
            <a:off x="6985261" y="328861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内存池管理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0F3645-BDA4-4591-81D8-9A75CA022861}"/>
              </a:ext>
            </a:extLst>
          </p:cNvPr>
          <p:cNvSpPr/>
          <p:nvPr/>
        </p:nvSpPr>
        <p:spPr>
          <a:xfrm>
            <a:off x="6985261" y="4174575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FDADDD-EE20-41BA-99BD-4533F405505B}"/>
              </a:ext>
            </a:extLst>
          </p:cNvPr>
          <p:cNvSpPr/>
          <p:nvPr/>
        </p:nvSpPr>
        <p:spPr>
          <a:xfrm>
            <a:off x="6985261" y="4967766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脚本引擎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44DB2B-AAC4-4C68-865B-1753DCD8E2A4}"/>
              </a:ext>
            </a:extLst>
          </p:cNvPr>
          <p:cNvSpPr/>
          <p:nvPr/>
        </p:nvSpPr>
        <p:spPr>
          <a:xfrm>
            <a:off x="6985261" y="5783507"/>
            <a:ext cx="2196445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网络管理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47C9842-DACB-4F2E-9AAE-4E4C7EE07A33}"/>
              </a:ext>
            </a:extLst>
          </p:cNvPr>
          <p:cNvSpPr/>
          <p:nvPr/>
        </p:nvSpPr>
        <p:spPr>
          <a:xfrm>
            <a:off x="9505361" y="3110845"/>
            <a:ext cx="2196445" cy="248043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66919A-D51D-46D2-97EE-8124D15FD504}"/>
              </a:ext>
            </a:extLst>
          </p:cNvPr>
          <p:cNvSpPr/>
          <p:nvPr/>
        </p:nvSpPr>
        <p:spPr>
          <a:xfrm>
            <a:off x="9681328" y="3334730"/>
            <a:ext cx="1866507" cy="3509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挖矿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C344F9-DDC3-4E10-854C-27E2E881F213}"/>
              </a:ext>
            </a:extLst>
          </p:cNvPr>
          <p:cNvSpPr/>
          <p:nvPr/>
        </p:nvSpPr>
        <p:spPr>
          <a:xfrm>
            <a:off x="9670329" y="3863492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r>
              <a:rPr lang="zh-CN" altLang="en-US" dirty="0"/>
              <a:t>挖矿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EB2082-0E99-4FA3-A980-FB12A34FF4E7}"/>
              </a:ext>
            </a:extLst>
          </p:cNvPr>
          <p:cNvSpPr/>
          <p:nvPr/>
        </p:nvSpPr>
        <p:spPr>
          <a:xfrm>
            <a:off x="9681327" y="4423876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r>
              <a:rPr lang="zh-CN" altLang="en-US" dirty="0"/>
              <a:t>挖矿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E802D6-7EC1-4348-88B8-95B4C70609CA}"/>
              </a:ext>
            </a:extLst>
          </p:cNvPr>
          <p:cNvSpPr/>
          <p:nvPr/>
        </p:nvSpPr>
        <p:spPr>
          <a:xfrm>
            <a:off x="9670328" y="4981455"/>
            <a:ext cx="1866507" cy="35098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矿池挖矿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FD4B0C-E66A-45C3-9CBD-3473685C1EEB}"/>
              </a:ext>
            </a:extLst>
          </p:cNvPr>
          <p:cNvSpPr/>
          <p:nvPr/>
        </p:nvSpPr>
        <p:spPr>
          <a:xfrm>
            <a:off x="9587060" y="5783507"/>
            <a:ext cx="2114746" cy="6235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(ZMQ)</a:t>
            </a:r>
            <a:r>
              <a:rPr lang="zh-CN" altLang="en-US" dirty="0"/>
              <a:t>队列管理</a:t>
            </a:r>
          </a:p>
        </p:txBody>
      </p:sp>
    </p:spTree>
    <p:extLst>
      <p:ext uri="{BB962C8B-B14F-4D97-AF65-F5344CB8AC3E}">
        <p14:creationId xmlns:p14="http://schemas.microsoft.com/office/powerpoint/2010/main" val="50498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4759CF-5FA7-4F90-B2D7-A43D5A6C1D14}"/>
              </a:ext>
            </a:extLst>
          </p:cNvPr>
          <p:cNvSpPr/>
          <p:nvPr/>
        </p:nvSpPr>
        <p:spPr>
          <a:xfrm>
            <a:off x="801278" y="273377"/>
            <a:ext cx="10916240" cy="152714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AA3213-EDA8-402C-B38F-0268229C6EFA}"/>
              </a:ext>
            </a:extLst>
          </p:cNvPr>
          <p:cNvSpPr/>
          <p:nvPr/>
        </p:nvSpPr>
        <p:spPr>
          <a:xfrm>
            <a:off x="801278" y="2017336"/>
            <a:ext cx="10916240" cy="484066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4D2B90-75DC-4776-B4D6-992C1C1EC920}"/>
              </a:ext>
            </a:extLst>
          </p:cNvPr>
          <p:cNvSpPr/>
          <p:nvPr/>
        </p:nvSpPr>
        <p:spPr>
          <a:xfrm>
            <a:off x="1187777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去中心化应用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Dapp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1B579D-B08F-46D7-93E8-7D732A69E103}"/>
              </a:ext>
            </a:extLst>
          </p:cNvPr>
          <p:cNvSpPr/>
          <p:nvPr/>
        </p:nvSpPr>
        <p:spPr>
          <a:xfrm>
            <a:off x="1187777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合约开发工具</a:t>
            </a:r>
            <a:endParaRPr lang="en-US" altLang="zh-CN" sz="1400" dirty="0"/>
          </a:p>
          <a:p>
            <a:pPr algn="ctr"/>
            <a:r>
              <a:rPr lang="en-US" altLang="zh-CN" sz="1400" dirty="0"/>
              <a:t>Remix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BCE3F2-152B-44B7-B460-3276C227ED64}"/>
              </a:ext>
            </a:extLst>
          </p:cNvPr>
          <p:cNvSpPr/>
          <p:nvPr/>
        </p:nvSpPr>
        <p:spPr>
          <a:xfrm>
            <a:off x="3233394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浏览器钱包</a:t>
            </a:r>
            <a:endParaRPr lang="en-US" altLang="zh-CN" sz="1400" dirty="0"/>
          </a:p>
          <a:p>
            <a:pPr algn="ctr"/>
            <a:r>
              <a:rPr lang="en-US" altLang="zh-CN" sz="1400" dirty="0"/>
              <a:t>Mist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CBE8BC-0A6E-41BE-99E4-BCD68F6C1CB3}"/>
              </a:ext>
            </a:extLst>
          </p:cNvPr>
          <p:cNvSpPr/>
          <p:nvPr/>
        </p:nvSpPr>
        <p:spPr>
          <a:xfrm>
            <a:off x="3233394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命令行</a:t>
            </a:r>
            <a:endParaRPr lang="en-US" altLang="zh-CN" sz="1400" dirty="0"/>
          </a:p>
          <a:p>
            <a:pPr algn="ctr"/>
            <a:r>
              <a:rPr lang="en-US" altLang="zh-CN" sz="1400" dirty="0"/>
              <a:t>CMD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EA891-330E-4AE6-9565-AE4476E43DEE}"/>
              </a:ext>
            </a:extLst>
          </p:cNvPr>
          <p:cNvSpPr/>
          <p:nvPr/>
        </p:nvSpPr>
        <p:spPr>
          <a:xfrm>
            <a:off x="7846243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移动钱包</a:t>
            </a:r>
            <a:endParaRPr lang="en-US" altLang="zh-CN" sz="1400" dirty="0"/>
          </a:p>
          <a:p>
            <a:pPr algn="ctr"/>
            <a:r>
              <a:rPr lang="en-US" altLang="zh-CN" sz="1400" dirty="0"/>
              <a:t>Light Client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AEEB46-2F78-44A0-A2D7-1159DDBF7F9F}"/>
              </a:ext>
            </a:extLst>
          </p:cNvPr>
          <p:cNvSpPr/>
          <p:nvPr/>
        </p:nvSpPr>
        <p:spPr>
          <a:xfrm>
            <a:off x="7846243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控制台</a:t>
            </a:r>
            <a:endParaRPr lang="en-US" altLang="zh-CN" sz="1400" dirty="0"/>
          </a:p>
          <a:p>
            <a:pPr algn="ctr"/>
            <a:r>
              <a:rPr lang="en-US" altLang="zh-CN" sz="1400" dirty="0"/>
              <a:t>Console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5FBB4-E368-484E-94DD-D8134ED5319A}"/>
              </a:ext>
            </a:extLst>
          </p:cNvPr>
          <p:cNvSpPr/>
          <p:nvPr/>
        </p:nvSpPr>
        <p:spPr>
          <a:xfrm>
            <a:off x="9891860" y="49019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桌面钱包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Etherwall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B12E97-A595-4110-BAE6-D723DFA02CD5}"/>
              </a:ext>
            </a:extLst>
          </p:cNvPr>
          <p:cNvSpPr/>
          <p:nvPr/>
        </p:nvSpPr>
        <p:spPr>
          <a:xfrm>
            <a:off x="9891860" y="1197204"/>
            <a:ext cx="1498862" cy="49019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JS</a:t>
            </a:r>
            <a:r>
              <a:rPr lang="zh-CN" altLang="en-US" sz="1400" dirty="0"/>
              <a:t>框架</a:t>
            </a:r>
            <a:endParaRPr lang="en-US" altLang="zh-CN" sz="1400" dirty="0"/>
          </a:p>
          <a:p>
            <a:pPr algn="ctr"/>
            <a:r>
              <a:rPr lang="en-US" altLang="zh-CN" sz="1400" dirty="0"/>
              <a:t>Web3.js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585198-B522-494A-89F9-F721920392B8}"/>
              </a:ext>
            </a:extLst>
          </p:cNvPr>
          <p:cNvSpPr/>
          <p:nvPr/>
        </p:nvSpPr>
        <p:spPr>
          <a:xfrm>
            <a:off x="1187777" y="2168162"/>
            <a:ext cx="3026004" cy="15177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13CB65-2404-4FC0-91AF-E253D6DCB220}"/>
              </a:ext>
            </a:extLst>
          </p:cNvPr>
          <p:cNvSpPr/>
          <p:nvPr/>
        </p:nvSpPr>
        <p:spPr>
          <a:xfrm>
            <a:off x="1385740" y="3124982"/>
            <a:ext cx="2696066" cy="3582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6C94D8-CA42-4F4B-B4CE-4D84D0A4EF65}"/>
              </a:ext>
            </a:extLst>
          </p:cNvPr>
          <p:cNvSpPr/>
          <p:nvPr/>
        </p:nvSpPr>
        <p:spPr>
          <a:xfrm>
            <a:off x="1385740" y="2592367"/>
            <a:ext cx="1187778" cy="3582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Solidity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76E40C-8890-407F-9F8F-12B3EB157D04}"/>
              </a:ext>
            </a:extLst>
          </p:cNvPr>
          <p:cNvSpPr/>
          <p:nvPr/>
        </p:nvSpPr>
        <p:spPr>
          <a:xfrm>
            <a:off x="2894028" y="2592366"/>
            <a:ext cx="1187778" cy="3582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Serpent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762F76-6A73-4A5F-B9C1-DA31836D547C}"/>
              </a:ext>
            </a:extLst>
          </p:cNvPr>
          <p:cNvSpPr txBox="1"/>
          <p:nvPr/>
        </p:nvSpPr>
        <p:spPr>
          <a:xfrm>
            <a:off x="2179775" y="2168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智能合约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ACD282-FCEE-4A02-924E-BE4466A73DA9}"/>
              </a:ext>
            </a:extLst>
          </p:cNvPr>
          <p:cNvSpPr/>
          <p:nvPr/>
        </p:nvSpPr>
        <p:spPr>
          <a:xfrm>
            <a:off x="1187777" y="3874413"/>
            <a:ext cx="3026004" cy="39895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EVM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46DC38-752B-423D-9702-B795F9543DC4}"/>
              </a:ext>
            </a:extLst>
          </p:cNvPr>
          <p:cNvSpPr/>
          <p:nvPr/>
        </p:nvSpPr>
        <p:spPr>
          <a:xfrm>
            <a:off x="1187777" y="4458878"/>
            <a:ext cx="991998" cy="120191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77ACDF-017F-4D9E-A8CE-4DFAA914D05F}"/>
              </a:ext>
            </a:extLst>
          </p:cNvPr>
          <p:cNvSpPr/>
          <p:nvPr/>
        </p:nvSpPr>
        <p:spPr>
          <a:xfrm>
            <a:off x="1253765" y="5261844"/>
            <a:ext cx="829559" cy="2622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F40AA6-7EC8-464C-8EBB-69A56B9392E5}"/>
              </a:ext>
            </a:extLst>
          </p:cNvPr>
          <p:cNvSpPr/>
          <p:nvPr/>
        </p:nvSpPr>
        <p:spPr>
          <a:xfrm>
            <a:off x="1253764" y="4906824"/>
            <a:ext cx="829559" cy="2622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secp256k1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6C7B83-7100-410F-96AE-64CF771EB1EA}"/>
              </a:ext>
            </a:extLst>
          </p:cNvPr>
          <p:cNvSpPr txBox="1"/>
          <p:nvPr/>
        </p:nvSpPr>
        <p:spPr>
          <a:xfrm>
            <a:off x="1283666" y="44588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密码模块</a:t>
            </a:r>
            <a:endParaRPr lang="en-US" altLang="zh-CN" sz="1200" dirty="0"/>
          </a:p>
          <a:p>
            <a:r>
              <a:rPr lang="en-US" altLang="zh-CN" sz="1200" dirty="0"/>
              <a:t>Crypto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3A6CBF-BE31-430E-BCBD-6812CAD70FF1}"/>
              </a:ext>
            </a:extLst>
          </p:cNvPr>
          <p:cNvSpPr/>
          <p:nvPr/>
        </p:nvSpPr>
        <p:spPr>
          <a:xfrm>
            <a:off x="1187777" y="5797485"/>
            <a:ext cx="991998" cy="3112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容器支持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53684A-66DE-4318-8175-AF3F837EA863}"/>
              </a:ext>
            </a:extLst>
          </p:cNvPr>
          <p:cNvSpPr/>
          <p:nvPr/>
        </p:nvSpPr>
        <p:spPr>
          <a:xfrm>
            <a:off x="1187777" y="6206621"/>
            <a:ext cx="991998" cy="43250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HTTPClient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975236-B84A-40C1-8E2E-B188A056D411}"/>
              </a:ext>
            </a:extLst>
          </p:cNvPr>
          <p:cNvSpPr/>
          <p:nvPr/>
        </p:nvSpPr>
        <p:spPr>
          <a:xfrm>
            <a:off x="2413262" y="4458878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RLP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AC2656-D06A-40D0-BCA9-2F941BDFF814}"/>
              </a:ext>
            </a:extLst>
          </p:cNvPr>
          <p:cNvSpPr/>
          <p:nvPr/>
        </p:nvSpPr>
        <p:spPr>
          <a:xfrm>
            <a:off x="2413261" y="5031011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节点管理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288C50-C160-41D3-AAC1-C4CF2B1DD0C4}"/>
              </a:ext>
            </a:extLst>
          </p:cNvPr>
          <p:cNvSpPr/>
          <p:nvPr/>
        </p:nvSpPr>
        <p:spPr>
          <a:xfrm>
            <a:off x="2413261" y="5603144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E04723E-36C8-480C-A503-D90B65083BCF}"/>
              </a:ext>
            </a:extLst>
          </p:cNvPr>
          <p:cNvSpPr/>
          <p:nvPr/>
        </p:nvSpPr>
        <p:spPr>
          <a:xfrm>
            <a:off x="2422688" y="6177459"/>
            <a:ext cx="1300899" cy="46166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Whisper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03C8EF-4651-4BA4-B2A9-52107E8BA065}"/>
              </a:ext>
            </a:extLst>
          </p:cNvPr>
          <p:cNvSpPr/>
          <p:nvPr/>
        </p:nvSpPr>
        <p:spPr>
          <a:xfrm>
            <a:off x="5205779" y="2150993"/>
            <a:ext cx="1574277" cy="5977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8113D6-8B6F-4D30-A9DE-00EEE2B96F75}"/>
              </a:ext>
            </a:extLst>
          </p:cNvPr>
          <p:cNvSpPr/>
          <p:nvPr/>
        </p:nvSpPr>
        <p:spPr>
          <a:xfrm>
            <a:off x="8718396" y="2143248"/>
            <a:ext cx="2534239" cy="59775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E2BE8C0-1AB6-422C-8BA7-00A4B85598AE}"/>
              </a:ext>
            </a:extLst>
          </p:cNvPr>
          <p:cNvSpPr/>
          <p:nvPr/>
        </p:nvSpPr>
        <p:spPr>
          <a:xfrm>
            <a:off x="5205779" y="2950585"/>
            <a:ext cx="1574277" cy="132278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5EB9893-28D3-4BED-8431-FCC195A5B550}"/>
              </a:ext>
            </a:extLst>
          </p:cNvPr>
          <p:cNvSpPr/>
          <p:nvPr/>
        </p:nvSpPr>
        <p:spPr>
          <a:xfrm>
            <a:off x="4081806" y="4490181"/>
            <a:ext cx="2698250" cy="15177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17B23F-41E0-4363-8E7A-70E322040EDC}"/>
              </a:ext>
            </a:extLst>
          </p:cNvPr>
          <p:cNvSpPr/>
          <p:nvPr/>
        </p:nvSpPr>
        <p:spPr>
          <a:xfrm>
            <a:off x="4081806" y="6177459"/>
            <a:ext cx="2698250" cy="5687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HTTP/JSON/RPC/IPC</a:t>
            </a:r>
            <a:r>
              <a:rPr lang="zh-CN" altLang="en-US" dirty="0"/>
              <a:t>服务端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3C3F8A7-6827-4489-B017-28445D3262F3}"/>
              </a:ext>
            </a:extLst>
          </p:cNvPr>
          <p:cNvSpPr/>
          <p:nvPr/>
        </p:nvSpPr>
        <p:spPr>
          <a:xfrm>
            <a:off x="8718396" y="2871296"/>
            <a:ext cx="2534239" cy="194125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724CF7-0627-4141-8B52-DDBEDF675C56}"/>
              </a:ext>
            </a:extLst>
          </p:cNvPr>
          <p:cNvSpPr/>
          <p:nvPr/>
        </p:nvSpPr>
        <p:spPr>
          <a:xfrm>
            <a:off x="8814286" y="4906825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61D32F-CC4A-464D-85A7-AC8A19114A95}"/>
              </a:ext>
            </a:extLst>
          </p:cNvPr>
          <p:cNvSpPr/>
          <p:nvPr/>
        </p:nvSpPr>
        <p:spPr>
          <a:xfrm>
            <a:off x="10134152" y="4901021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1B3660F-4148-437F-A795-BC668C6645B3}"/>
              </a:ext>
            </a:extLst>
          </p:cNvPr>
          <p:cNvSpPr/>
          <p:nvPr/>
        </p:nvSpPr>
        <p:spPr>
          <a:xfrm>
            <a:off x="8814286" y="5516572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27934D-C06D-40C6-ACEF-73FA0C49EEC9}"/>
              </a:ext>
            </a:extLst>
          </p:cNvPr>
          <p:cNvSpPr/>
          <p:nvPr/>
        </p:nvSpPr>
        <p:spPr>
          <a:xfrm>
            <a:off x="10134152" y="5510768"/>
            <a:ext cx="1178126" cy="47950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LevelDB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D90178-3233-48DE-BCD8-92D78AEE6213}"/>
              </a:ext>
            </a:extLst>
          </p:cNvPr>
          <p:cNvSpPr/>
          <p:nvPr/>
        </p:nvSpPr>
        <p:spPr>
          <a:xfrm>
            <a:off x="8711459" y="6075583"/>
            <a:ext cx="2698250" cy="5687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存储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D76E40-5028-4E0A-BD21-422EAF390292}"/>
              </a:ext>
            </a:extLst>
          </p:cNvPr>
          <p:cNvSpPr txBox="1"/>
          <p:nvPr/>
        </p:nvSpPr>
        <p:spPr>
          <a:xfrm>
            <a:off x="5669751" y="2934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94B391-1AD9-4D3B-8DC2-A335D1FFA117}"/>
              </a:ext>
            </a:extLst>
          </p:cNvPr>
          <p:cNvSpPr/>
          <p:nvPr/>
        </p:nvSpPr>
        <p:spPr>
          <a:xfrm>
            <a:off x="5326144" y="3306450"/>
            <a:ext cx="1289951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POW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DB330F6-C5F4-4A00-82B3-4ABB6D299BBC}"/>
              </a:ext>
            </a:extLst>
          </p:cNvPr>
          <p:cNvSpPr/>
          <p:nvPr/>
        </p:nvSpPr>
        <p:spPr>
          <a:xfrm>
            <a:off x="5326144" y="3787045"/>
            <a:ext cx="1289951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E3E2E7-FB1B-48FF-B1FB-3FAF9DBD23CA}"/>
              </a:ext>
            </a:extLst>
          </p:cNvPr>
          <p:cNvSpPr txBox="1"/>
          <p:nvPr/>
        </p:nvSpPr>
        <p:spPr>
          <a:xfrm>
            <a:off x="9737418" y="28566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17DE8F-5497-42F0-AE7A-490D78999C45}"/>
              </a:ext>
            </a:extLst>
          </p:cNvPr>
          <p:cNvSpPr/>
          <p:nvPr/>
        </p:nvSpPr>
        <p:spPr>
          <a:xfrm>
            <a:off x="8814286" y="4058322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 Patricia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D57BD7-705A-4E89-B051-A81AE4DA3B68}"/>
              </a:ext>
            </a:extLst>
          </p:cNvPr>
          <p:cNvSpPr/>
          <p:nvPr/>
        </p:nvSpPr>
        <p:spPr>
          <a:xfrm>
            <a:off x="10060583" y="4058322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交易池</a:t>
            </a:r>
            <a:endParaRPr lang="en-US" altLang="zh-CN" dirty="0"/>
          </a:p>
          <a:p>
            <a:pPr algn="ctr"/>
            <a:r>
              <a:rPr lang="en-US" altLang="zh-CN" dirty="0" err="1"/>
              <a:t>TXPool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941C40-8D41-40B6-B25E-0E32E1231CBB}"/>
              </a:ext>
            </a:extLst>
          </p:cNvPr>
          <p:cNvSpPr/>
          <p:nvPr/>
        </p:nvSpPr>
        <p:spPr>
          <a:xfrm>
            <a:off x="8816355" y="3341613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区块校验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4896C4-10B3-43F0-B582-D3CDF0F6E5AE}"/>
              </a:ext>
            </a:extLst>
          </p:cNvPr>
          <p:cNvSpPr/>
          <p:nvPr/>
        </p:nvSpPr>
        <p:spPr>
          <a:xfrm>
            <a:off x="10062652" y="3341613"/>
            <a:ext cx="1077574" cy="4829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交易校验</a:t>
            </a:r>
          </a:p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2B783D-7757-4835-99FE-7B140EB2B96E}"/>
              </a:ext>
            </a:extLst>
          </p:cNvPr>
          <p:cNvSpPr txBox="1"/>
          <p:nvPr/>
        </p:nvSpPr>
        <p:spPr>
          <a:xfrm>
            <a:off x="4772146" y="449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挖矿模块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30A7746-0673-4CC3-8E15-24D5D308AE4A}"/>
              </a:ext>
            </a:extLst>
          </p:cNvPr>
          <p:cNvSpPr/>
          <p:nvPr/>
        </p:nvSpPr>
        <p:spPr>
          <a:xfrm>
            <a:off x="4205839" y="5031011"/>
            <a:ext cx="999940" cy="3962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Cpu</a:t>
            </a:r>
            <a:r>
              <a:rPr lang="en-US" altLang="zh-CN" sz="1400" dirty="0"/>
              <a:t> Miner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156DB59-9A5F-42FB-B8E9-4E3711C3C34A}"/>
              </a:ext>
            </a:extLst>
          </p:cNvPr>
          <p:cNvSpPr/>
          <p:nvPr/>
        </p:nvSpPr>
        <p:spPr>
          <a:xfrm>
            <a:off x="5568362" y="5020916"/>
            <a:ext cx="999940" cy="3962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Gpu</a:t>
            </a:r>
            <a:r>
              <a:rPr lang="en-US" altLang="zh-CN" sz="1400" dirty="0"/>
              <a:t> Miner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7135F4-9EC1-417C-B7C5-6381030C3BA7}"/>
              </a:ext>
            </a:extLst>
          </p:cNvPr>
          <p:cNvSpPr/>
          <p:nvPr/>
        </p:nvSpPr>
        <p:spPr>
          <a:xfrm>
            <a:off x="4205838" y="5552371"/>
            <a:ext cx="2362463" cy="3962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矿池挖矿</a:t>
            </a:r>
          </a:p>
        </p:txBody>
      </p:sp>
    </p:spTree>
    <p:extLst>
      <p:ext uri="{BB962C8B-B14F-4D97-AF65-F5344CB8AC3E}">
        <p14:creationId xmlns:p14="http://schemas.microsoft.com/office/powerpoint/2010/main" val="918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29CB46-915C-474F-A71A-34C9C73F0411}"/>
              </a:ext>
            </a:extLst>
          </p:cNvPr>
          <p:cNvSpPr/>
          <p:nvPr/>
        </p:nvSpPr>
        <p:spPr>
          <a:xfrm>
            <a:off x="113122" y="75414"/>
            <a:ext cx="11990894" cy="669303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4A263-4F2A-4A3D-BE66-0F2120B39029}"/>
              </a:ext>
            </a:extLst>
          </p:cNvPr>
          <p:cNvSpPr/>
          <p:nvPr/>
        </p:nvSpPr>
        <p:spPr>
          <a:xfrm>
            <a:off x="1055802" y="678730"/>
            <a:ext cx="3987538" cy="7541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DAPP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695F2-CA06-40BD-A936-5FC40ECF780C}"/>
              </a:ext>
            </a:extLst>
          </p:cNvPr>
          <p:cNvSpPr/>
          <p:nvPr/>
        </p:nvSpPr>
        <p:spPr>
          <a:xfrm>
            <a:off x="7148662" y="697584"/>
            <a:ext cx="3987538" cy="7541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F896C8-832E-4A43-A717-BC247DDCD052}"/>
              </a:ext>
            </a:extLst>
          </p:cNvPr>
          <p:cNvSpPr/>
          <p:nvPr/>
        </p:nvSpPr>
        <p:spPr>
          <a:xfrm>
            <a:off x="1055802" y="1725105"/>
            <a:ext cx="10080398" cy="75414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智能合约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0C8481-69A3-4C70-96F7-BD8768F1A88A}"/>
              </a:ext>
            </a:extLst>
          </p:cNvPr>
          <p:cNvSpPr/>
          <p:nvPr/>
        </p:nvSpPr>
        <p:spPr>
          <a:xfrm>
            <a:off x="1055802" y="272434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Solidity/Serpent/LLL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830C50-8670-492E-A9DF-9185A361A821}"/>
              </a:ext>
            </a:extLst>
          </p:cNvPr>
          <p:cNvSpPr/>
          <p:nvPr/>
        </p:nvSpPr>
        <p:spPr>
          <a:xfrm>
            <a:off x="3223967" y="2707848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E91D79-9F8D-4270-AE7A-6892436292BD}"/>
              </a:ext>
            </a:extLst>
          </p:cNvPr>
          <p:cNvSpPr/>
          <p:nvPr/>
        </p:nvSpPr>
        <p:spPr>
          <a:xfrm>
            <a:off x="7148662" y="2707848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区块链管理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56B8A6-77F7-44ED-8A45-E05343F3DEDB}"/>
              </a:ext>
            </a:extLst>
          </p:cNvPr>
          <p:cNvSpPr/>
          <p:nvPr/>
        </p:nvSpPr>
        <p:spPr>
          <a:xfrm>
            <a:off x="9316825" y="2707848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CBDB65-A1D0-47AA-B1A5-CB685FE4B175}"/>
              </a:ext>
            </a:extLst>
          </p:cNvPr>
          <p:cNvSpPr/>
          <p:nvPr/>
        </p:nvSpPr>
        <p:spPr>
          <a:xfrm>
            <a:off x="1055802" y="4016994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C59108-1EC2-4C6F-B9C9-D7555EC2EF48}"/>
              </a:ext>
            </a:extLst>
          </p:cNvPr>
          <p:cNvSpPr/>
          <p:nvPr/>
        </p:nvSpPr>
        <p:spPr>
          <a:xfrm>
            <a:off x="3223967" y="400049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BF94-D945-48B6-BC6A-462A240CBA52}"/>
              </a:ext>
            </a:extLst>
          </p:cNvPr>
          <p:cNvSpPr/>
          <p:nvPr/>
        </p:nvSpPr>
        <p:spPr>
          <a:xfrm>
            <a:off x="7148662" y="400049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共识模块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F195DB-A024-4CCE-B670-D500C127D354}"/>
              </a:ext>
            </a:extLst>
          </p:cNvPr>
          <p:cNvSpPr/>
          <p:nvPr/>
        </p:nvSpPr>
        <p:spPr>
          <a:xfrm>
            <a:off x="9316825" y="4000496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挖矿模块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2E10A6-6873-4A7B-8A5F-E64ABD88C2BC}"/>
              </a:ext>
            </a:extLst>
          </p:cNvPr>
          <p:cNvSpPr/>
          <p:nvPr/>
        </p:nvSpPr>
        <p:spPr>
          <a:xfrm>
            <a:off x="1055802" y="5310817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5D56BB-95D2-4AC1-BBDF-538064D0D840}"/>
              </a:ext>
            </a:extLst>
          </p:cNvPr>
          <p:cNvSpPr/>
          <p:nvPr/>
        </p:nvSpPr>
        <p:spPr>
          <a:xfrm>
            <a:off x="3223967" y="5294319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F077BF-C569-42D0-A1CB-F5698219B27B}"/>
              </a:ext>
            </a:extLst>
          </p:cNvPr>
          <p:cNvSpPr/>
          <p:nvPr/>
        </p:nvSpPr>
        <p:spPr>
          <a:xfrm>
            <a:off x="7148662" y="5294319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6C9719-368B-479E-8208-EB7A6ECC0770}"/>
              </a:ext>
            </a:extLst>
          </p:cNvPr>
          <p:cNvSpPr/>
          <p:nvPr/>
        </p:nvSpPr>
        <p:spPr>
          <a:xfrm>
            <a:off x="9316825" y="5294319"/>
            <a:ext cx="1819373" cy="70465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r>
              <a:rPr lang="zh-CN" altLang="en-US" dirty="0"/>
              <a:t>服务端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9DC3B4-9C79-4F2D-96F8-10182CCE04CF}"/>
              </a:ext>
            </a:extLst>
          </p:cNvPr>
          <p:cNvSpPr txBox="1"/>
          <p:nvPr/>
        </p:nvSpPr>
        <p:spPr>
          <a:xfrm>
            <a:off x="5208322" y="63287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以太坊总体架构</a:t>
            </a:r>
          </a:p>
        </p:txBody>
      </p:sp>
    </p:spTree>
    <p:extLst>
      <p:ext uri="{BB962C8B-B14F-4D97-AF65-F5344CB8AC3E}">
        <p14:creationId xmlns:p14="http://schemas.microsoft.com/office/powerpoint/2010/main" val="248280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  <a:effectLst>
          <a:glow rad="63500">
            <a:schemeClr val="accent5">
              <a:satMod val="175000"/>
              <a:alpha val="40000"/>
            </a:schemeClr>
          </a:glow>
        </a:effectLst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204</Words>
  <Application>Microsoft Office PowerPoint</Application>
  <PresentationFormat>宽屏</PresentationFormat>
  <Paragraphs>95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230</cp:revision>
  <dcterms:created xsi:type="dcterms:W3CDTF">2016-12-06T08:17:22Z</dcterms:created>
  <dcterms:modified xsi:type="dcterms:W3CDTF">2018-11-23T03:40:06Z</dcterms:modified>
</cp:coreProperties>
</file>