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12B0-91A5-4876-808F-8433E634420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D30DA7-8E08-4F1E-8903-0CB964E93B89}"/>
              </a:ext>
            </a:extLst>
          </p:cNvPr>
          <p:cNvSpPr/>
          <p:nvPr/>
        </p:nvSpPr>
        <p:spPr>
          <a:xfrm>
            <a:off x="1817225" y="370390"/>
            <a:ext cx="1354238" cy="56716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接收新区块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753A06-0174-4291-91DE-F342A2E1009A}"/>
              </a:ext>
            </a:extLst>
          </p:cNvPr>
          <p:cNvSpPr/>
          <p:nvPr/>
        </p:nvSpPr>
        <p:spPr>
          <a:xfrm>
            <a:off x="1632030" y="1504709"/>
            <a:ext cx="1759352" cy="775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区块校验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26F282-75C5-4DE4-A819-6B09DF603D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94344" y="937550"/>
            <a:ext cx="17362" cy="56715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49C4449-1059-4427-8403-206957209160}"/>
              </a:ext>
            </a:extLst>
          </p:cNvPr>
          <p:cNvSpPr/>
          <p:nvPr/>
        </p:nvSpPr>
        <p:spPr>
          <a:xfrm>
            <a:off x="1623349" y="2847372"/>
            <a:ext cx="1759352" cy="775504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出错</a:t>
            </a:r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43EDEB-0258-4FD7-BB6F-8866B74D80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503025" y="2280213"/>
            <a:ext cx="8681" cy="56715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A7DF75E-E1F0-42D1-8EE6-F3637B9E6E32}"/>
              </a:ext>
            </a:extLst>
          </p:cNvPr>
          <p:cNvCxnSpPr>
            <a:cxnSpLocks/>
            <a:stCxn id="8" idx="6"/>
            <a:endCxn id="4" idx="3"/>
          </p:cNvCxnSpPr>
          <p:nvPr/>
        </p:nvCxnSpPr>
        <p:spPr>
          <a:xfrm flipH="1" flipV="1">
            <a:off x="3171463" y="653970"/>
            <a:ext cx="211238" cy="2581154"/>
          </a:xfrm>
          <a:prstGeom prst="bentConnector3">
            <a:avLst>
              <a:gd name="adj1" fmla="val -349315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7CCC6DC-07E9-4C42-8381-16F602C47070}"/>
              </a:ext>
            </a:extLst>
          </p:cNvPr>
          <p:cNvSpPr/>
          <p:nvPr/>
        </p:nvSpPr>
        <p:spPr>
          <a:xfrm>
            <a:off x="792865" y="4409954"/>
            <a:ext cx="3437681" cy="775504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前区块头与链头区块哈希一样</a:t>
            </a:r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2BDD70-0226-4B36-ACB1-B19A1043D8ED}"/>
              </a:ext>
            </a:extLst>
          </p:cNvPr>
          <p:cNvCxnSpPr>
            <a:stCxn id="8" idx="4"/>
            <a:endCxn id="16" idx="0"/>
          </p:cNvCxnSpPr>
          <p:nvPr/>
        </p:nvCxnSpPr>
        <p:spPr>
          <a:xfrm>
            <a:off x="2503025" y="3622876"/>
            <a:ext cx="8681" cy="78707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9682D50-2B81-4F6C-A15D-8A62F2A03DCC}"/>
              </a:ext>
            </a:extLst>
          </p:cNvPr>
          <p:cNvSpPr/>
          <p:nvPr/>
        </p:nvSpPr>
        <p:spPr>
          <a:xfrm>
            <a:off x="6620719" y="862320"/>
            <a:ext cx="2188582" cy="56716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追加到区块链尾部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C944625-4A20-46A8-A751-3F00EEDEA4C0}"/>
              </a:ext>
            </a:extLst>
          </p:cNvPr>
          <p:cNvCxnSpPr>
            <a:stCxn id="16" idx="6"/>
            <a:endCxn id="19" idx="1"/>
          </p:cNvCxnSpPr>
          <p:nvPr/>
        </p:nvCxnSpPr>
        <p:spPr>
          <a:xfrm flipV="1">
            <a:off x="4230546" y="1145900"/>
            <a:ext cx="2390173" cy="3651806"/>
          </a:xfrm>
          <a:prstGeom prst="bentConnector3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9FFFE46-BDD5-482C-A389-88DF0D3BA17F}"/>
              </a:ext>
            </a:extLst>
          </p:cNvPr>
          <p:cNvSpPr/>
          <p:nvPr/>
        </p:nvSpPr>
        <p:spPr>
          <a:xfrm>
            <a:off x="6620719" y="1909823"/>
            <a:ext cx="2188582" cy="56716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UTXO</a:t>
            </a:r>
            <a:r>
              <a:rPr lang="zh-CN" altLang="en-US" dirty="0"/>
              <a:t>数据库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8F3BF0-A46A-4761-8818-3451075439DF}"/>
              </a:ext>
            </a:extLst>
          </p:cNvPr>
          <p:cNvSpPr/>
          <p:nvPr/>
        </p:nvSpPr>
        <p:spPr>
          <a:xfrm>
            <a:off x="6470731" y="3078867"/>
            <a:ext cx="2488557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更新回滚交易数据库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315700-E647-49FD-8276-D02538C50EC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7715010" y="1429480"/>
            <a:ext cx="0" cy="48034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38570B-B463-4BE2-B48B-CA067F28A9E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715010" y="2476983"/>
            <a:ext cx="0" cy="60188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369AAB5-0502-40C4-B735-265071C78F20}"/>
              </a:ext>
            </a:extLst>
          </p:cNvPr>
          <p:cNvSpPr/>
          <p:nvPr/>
        </p:nvSpPr>
        <p:spPr>
          <a:xfrm>
            <a:off x="5996168" y="4409954"/>
            <a:ext cx="3437681" cy="67133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检查孤独区块池是否有可链接的区块</a:t>
            </a:r>
            <a:r>
              <a:rPr lang="en-US" altLang="zh-CN" dirty="0"/>
              <a:t>??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FAB6F1-0DE0-40DB-9561-4CDB9BDA7994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flipH="1">
            <a:off x="7715009" y="3611302"/>
            <a:ext cx="1" cy="798652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4DA0D63-9479-4BD3-AD7C-511C97C31E95}"/>
              </a:ext>
            </a:extLst>
          </p:cNvPr>
          <p:cNvSpPr/>
          <p:nvPr/>
        </p:nvSpPr>
        <p:spPr>
          <a:xfrm>
            <a:off x="6470731" y="5752619"/>
            <a:ext cx="2488557" cy="798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将找到的孤儿区块追加到区块链尾部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741CAE-3E0A-494B-9D39-F74B02A9CDAA}"/>
              </a:ext>
            </a:extLst>
          </p:cNvPr>
          <p:cNvSpPr/>
          <p:nvPr/>
        </p:nvSpPr>
        <p:spPr>
          <a:xfrm>
            <a:off x="1498920" y="5636870"/>
            <a:ext cx="2025570" cy="7234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把新区块存入到孤儿区块池中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0DE5CB-8552-481C-8650-F7DECE329405}"/>
              </a:ext>
            </a:extLst>
          </p:cNvPr>
          <p:cNvCxnSpPr>
            <a:stCxn id="16" idx="4"/>
            <a:endCxn id="36" idx="0"/>
          </p:cNvCxnSpPr>
          <p:nvPr/>
        </p:nvCxnSpPr>
        <p:spPr>
          <a:xfrm flipH="1">
            <a:off x="2511705" y="5185458"/>
            <a:ext cx="1" cy="451412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6B0D1AD-394F-4875-9E3D-DFF167D36EF7}"/>
              </a:ext>
            </a:extLst>
          </p:cNvPr>
          <p:cNvCxnSpPr>
            <a:stCxn id="36" idx="1"/>
            <a:endCxn id="4" idx="1"/>
          </p:cNvCxnSpPr>
          <p:nvPr/>
        </p:nvCxnSpPr>
        <p:spPr>
          <a:xfrm rot="10800000" flipH="1">
            <a:off x="1498919" y="653971"/>
            <a:ext cx="318305" cy="5344609"/>
          </a:xfrm>
          <a:prstGeom prst="bentConnector3">
            <a:avLst>
              <a:gd name="adj1" fmla="val -271817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E24C721-875E-4666-9F3A-71745920CD1E}"/>
              </a:ext>
            </a:extLst>
          </p:cNvPr>
          <p:cNvCxnSpPr>
            <a:stCxn id="29" idx="4"/>
            <a:endCxn id="35" idx="0"/>
          </p:cNvCxnSpPr>
          <p:nvPr/>
        </p:nvCxnSpPr>
        <p:spPr>
          <a:xfrm>
            <a:off x="7715009" y="5081286"/>
            <a:ext cx="1" cy="67133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600D40B-FC8D-4510-9302-E7360832225B}"/>
              </a:ext>
            </a:extLst>
          </p:cNvPr>
          <p:cNvCxnSpPr>
            <a:stCxn id="35" idx="1"/>
            <a:endCxn id="22" idx="1"/>
          </p:cNvCxnSpPr>
          <p:nvPr/>
        </p:nvCxnSpPr>
        <p:spPr>
          <a:xfrm rot="10800000" flipH="1">
            <a:off x="6470731" y="2193404"/>
            <a:ext cx="149988" cy="3958543"/>
          </a:xfrm>
          <a:prstGeom prst="bentConnector3">
            <a:avLst>
              <a:gd name="adj1" fmla="val -499681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B3F9C2D-8B96-4FE6-B834-8B8669D40416}"/>
              </a:ext>
            </a:extLst>
          </p:cNvPr>
          <p:cNvCxnSpPr>
            <a:stCxn id="29" idx="6"/>
            <a:endCxn id="4" idx="3"/>
          </p:cNvCxnSpPr>
          <p:nvPr/>
        </p:nvCxnSpPr>
        <p:spPr>
          <a:xfrm flipH="1" flipV="1">
            <a:off x="3171463" y="653970"/>
            <a:ext cx="6262386" cy="4091650"/>
          </a:xfrm>
          <a:prstGeom prst="bentConnector3">
            <a:avLst>
              <a:gd name="adj1" fmla="val -3650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83B5FCE-40B4-4813-B6B2-4CB0FC7AE13B}"/>
              </a:ext>
            </a:extLst>
          </p:cNvPr>
          <p:cNvSpPr txBox="1"/>
          <p:nvPr/>
        </p:nvSpPr>
        <p:spPr>
          <a:xfrm>
            <a:off x="3948304" y="1307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比特币区块校验上链的流程</a:t>
            </a:r>
          </a:p>
        </p:txBody>
      </p:sp>
    </p:spTree>
    <p:extLst>
      <p:ext uri="{BB962C8B-B14F-4D97-AF65-F5344CB8AC3E}">
        <p14:creationId xmlns:p14="http://schemas.microsoft.com/office/powerpoint/2010/main" val="37664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AE756D-9A4B-4179-97FB-C1F74E6F55B2}"/>
              </a:ext>
            </a:extLst>
          </p:cNvPr>
          <p:cNvSpPr/>
          <p:nvPr/>
        </p:nvSpPr>
        <p:spPr>
          <a:xfrm>
            <a:off x="2858947" y="266218"/>
            <a:ext cx="4548850" cy="645867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B9FE87-035C-41AD-B8D7-A8EB4940E952}"/>
              </a:ext>
            </a:extLst>
          </p:cNvPr>
          <p:cNvSpPr/>
          <p:nvPr/>
        </p:nvSpPr>
        <p:spPr>
          <a:xfrm>
            <a:off x="3738623" y="1203767"/>
            <a:ext cx="2858947" cy="41668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3FF18DC-FCE2-41C6-90FF-C40E88BBC966}"/>
              </a:ext>
            </a:extLst>
          </p:cNvPr>
          <p:cNvSpPr/>
          <p:nvPr/>
        </p:nvSpPr>
        <p:spPr>
          <a:xfrm>
            <a:off x="3738623" y="2083443"/>
            <a:ext cx="2858947" cy="41668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合约层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D17881-8E7E-4EEE-9FC0-70C8C468B310}"/>
              </a:ext>
            </a:extLst>
          </p:cNvPr>
          <p:cNvSpPr/>
          <p:nvPr/>
        </p:nvSpPr>
        <p:spPr>
          <a:xfrm>
            <a:off x="3738623" y="2963119"/>
            <a:ext cx="2858947" cy="41668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激励层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967ECA-A8C4-4E1F-A34D-DFBE2BB4373D}"/>
              </a:ext>
            </a:extLst>
          </p:cNvPr>
          <p:cNvSpPr/>
          <p:nvPr/>
        </p:nvSpPr>
        <p:spPr>
          <a:xfrm>
            <a:off x="3738623" y="3810965"/>
            <a:ext cx="2858947" cy="41668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35EAA6-10BC-4709-BD65-4F144D25D3D3}"/>
              </a:ext>
            </a:extLst>
          </p:cNvPr>
          <p:cNvSpPr/>
          <p:nvPr/>
        </p:nvSpPr>
        <p:spPr>
          <a:xfrm>
            <a:off x="3738623" y="4690641"/>
            <a:ext cx="2858947" cy="41668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84F2652-4DD2-42CD-A48F-56AF80D49168}"/>
              </a:ext>
            </a:extLst>
          </p:cNvPr>
          <p:cNvSpPr/>
          <p:nvPr/>
        </p:nvSpPr>
        <p:spPr>
          <a:xfrm>
            <a:off x="3738623" y="5570317"/>
            <a:ext cx="2858947" cy="41668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932165-B66C-4886-AE79-D70FBA0A441D}"/>
              </a:ext>
            </a:extLst>
          </p:cNvPr>
          <p:cNvSpPr txBox="1"/>
          <p:nvPr/>
        </p:nvSpPr>
        <p:spPr>
          <a:xfrm>
            <a:off x="4328932" y="526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以太坊基本逻辑</a:t>
            </a:r>
          </a:p>
        </p:txBody>
      </p:sp>
    </p:spTree>
    <p:extLst>
      <p:ext uri="{BB962C8B-B14F-4D97-AF65-F5344CB8AC3E}">
        <p14:creationId xmlns:p14="http://schemas.microsoft.com/office/powerpoint/2010/main" val="310164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7C1A9FC-1120-4E20-A6AF-808886778416}"/>
              </a:ext>
            </a:extLst>
          </p:cNvPr>
          <p:cNvSpPr/>
          <p:nvPr/>
        </p:nvSpPr>
        <p:spPr>
          <a:xfrm>
            <a:off x="358814" y="1481559"/>
            <a:ext cx="2500132" cy="127321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miner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D3A73E2-409D-4712-841B-8795CDD92B19}"/>
              </a:ext>
            </a:extLst>
          </p:cNvPr>
          <p:cNvSpPr/>
          <p:nvPr/>
        </p:nvSpPr>
        <p:spPr>
          <a:xfrm>
            <a:off x="4525701" y="1516283"/>
            <a:ext cx="2002420" cy="1180618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3D3169-7E45-45C8-A32F-09034E7133C3}"/>
              </a:ext>
            </a:extLst>
          </p:cNvPr>
          <p:cNvSpPr/>
          <p:nvPr/>
        </p:nvSpPr>
        <p:spPr>
          <a:xfrm>
            <a:off x="8021256" y="1365813"/>
            <a:ext cx="1851949" cy="127321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FCD0DEA-D990-4B26-83A0-1AB8F5535D63}"/>
              </a:ext>
            </a:extLst>
          </p:cNvPr>
          <p:cNvCxnSpPr>
            <a:cxnSpLocks/>
            <a:stCxn id="5" idx="7"/>
            <a:endCxn id="6" idx="0"/>
          </p:cNvCxnSpPr>
          <p:nvPr/>
        </p:nvCxnSpPr>
        <p:spPr>
          <a:xfrm rot="5400000" flipH="1" flipV="1">
            <a:off x="7429368" y="171318"/>
            <a:ext cx="323368" cy="2712358"/>
          </a:xfrm>
          <a:prstGeom prst="bentConnector3">
            <a:avLst>
              <a:gd name="adj1" fmla="val 170693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725DAF-97E7-4222-89B1-311CFEE9244F}"/>
              </a:ext>
            </a:extLst>
          </p:cNvPr>
          <p:cNvSpPr txBox="1"/>
          <p:nvPr/>
        </p:nvSpPr>
        <p:spPr>
          <a:xfrm>
            <a:off x="6672653" y="70605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发送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ABAB8F5-AFD7-420A-84C3-ACEE98C2FE00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 flipH="1">
            <a:off x="7533539" y="1225337"/>
            <a:ext cx="115025" cy="2712358"/>
          </a:xfrm>
          <a:prstGeom prst="bentConnector3">
            <a:avLst>
              <a:gd name="adj1" fmla="val -249053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D2705B8-0E2A-40E2-BD4B-0949C8D489CD}"/>
              </a:ext>
            </a:extLst>
          </p:cNvPr>
          <p:cNvSpPr txBox="1"/>
          <p:nvPr/>
        </p:nvSpPr>
        <p:spPr>
          <a:xfrm>
            <a:off x="6831507" y="301573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返回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E60A2D-43AF-41A6-989F-89F6850EE1CF}"/>
              </a:ext>
            </a:extLst>
          </p:cNvPr>
          <p:cNvCxnSpPr>
            <a:stCxn id="5" idx="4"/>
          </p:cNvCxnSpPr>
          <p:nvPr/>
        </p:nvCxnSpPr>
        <p:spPr>
          <a:xfrm>
            <a:off x="5526911" y="2696901"/>
            <a:ext cx="0" cy="111117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8B688C8-1673-45A4-A813-D156742488BC}"/>
              </a:ext>
            </a:extLst>
          </p:cNvPr>
          <p:cNvSpPr/>
          <p:nvPr/>
        </p:nvSpPr>
        <p:spPr>
          <a:xfrm>
            <a:off x="4525701" y="3825433"/>
            <a:ext cx="2002420" cy="90861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</a:t>
            </a:r>
            <a:r>
              <a:rPr lang="zh-CN" altLang="en-US" dirty="0"/>
              <a:t>广播</a:t>
            </a:r>
            <a:r>
              <a:rPr lang="en-US" altLang="zh-CN" dirty="0" err="1"/>
              <a:t>NewMineBlockEvent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D7C7E76-E046-4901-B5AE-E82201533B5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858946" y="2106592"/>
            <a:ext cx="1666755" cy="1157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2D059E8-CFEA-4A99-8843-84B8E9DBB54B}"/>
              </a:ext>
            </a:extLst>
          </p:cNvPr>
          <p:cNvSpPr txBox="1"/>
          <p:nvPr/>
        </p:nvSpPr>
        <p:spPr>
          <a:xfrm>
            <a:off x="2545074" y="152749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commitNewWork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D1DBBAE-4E08-44C7-BD98-C18CF468899B}"/>
              </a:ext>
            </a:extLst>
          </p:cNvPr>
          <p:cNvSpPr/>
          <p:nvPr/>
        </p:nvSpPr>
        <p:spPr>
          <a:xfrm>
            <a:off x="4455819" y="218187"/>
            <a:ext cx="1736637" cy="1833622"/>
          </a:xfrm>
          <a:custGeom>
            <a:avLst/>
            <a:gdLst>
              <a:gd name="connsiteX0" fmla="*/ 1736637 w 1736637"/>
              <a:gd name="connsiteY0" fmla="*/ 1448567 h 1833622"/>
              <a:gd name="connsiteX1" fmla="*/ 1111604 w 1736637"/>
              <a:gd name="connsiteY1" fmla="*/ 1732 h 1833622"/>
              <a:gd name="connsiteX2" fmla="*/ 69882 w 1736637"/>
              <a:gd name="connsiteY2" fmla="*/ 1703210 h 1833622"/>
              <a:gd name="connsiteX3" fmla="*/ 93032 w 1736637"/>
              <a:gd name="connsiteY3" fmla="*/ 1714785 h 1833622"/>
              <a:gd name="connsiteX4" fmla="*/ 69882 w 1736637"/>
              <a:gd name="connsiteY4" fmla="*/ 1691636 h 1833622"/>
              <a:gd name="connsiteX5" fmla="*/ 81457 w 1736637"/>
              <a:gd name="connsiteY5" fmla="*/ 1737935 h 183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637" h="1833622">
                <a:moveTo>
                  <a:pt x="1736637" y="1448567"/>
                </a:moveTo>
                <a:cubicBezTo>
                  <a:pt x="1563016" y="703929"/>
                  <a:pt x="1389396" y="-40708"/>
                  <a:pt x="1111604" y="1732"/>
                </a:cubicBezTo>
                <a:cubicBezTo>
                  <a:pt x="833812" y="44172"/>
                  <a:pt x="239644" y="1417701"/>
                  <a:pt x="69882" y="1703210"/>
                </a:cubicBezTo>
                <a:cubicBezTo>
                  <a:pt x="-99880" y="1988719"/>
                  <a:pt x="93032" y="1716714"/>
                  <a:pt x="93032" y="1714785"/>
                </a:cubicBezTo>
                <a:cubicBezTo>
                  <a:pt x="93032" y="1712856"/>
                  <a:pt x="71811" y="1687778"/>
                  <a:pt x="69882" y="1691636"/>
                </a:cubicBezTo>
                <a:cubicBezTo>
                  <a:pt x="67953" y="1695494"/>
                  <a:pt x="74705" y="1716714"/>
                  <a:pt x="81457" y="1737935"/>
                </a:cubicBezTo>
              </a:path>
            </a:pathLst>
          </a:cu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3EEB37-6654-4873-8719-87AD4F5D4D36}"/>
              </a:ext>
            </a:extLst>
          </p:cNvPr>
          <p:cNvSpPr txBox="1"/>
          <p:nvPr/>
        </p:nvSpPr>
        <p:spPr>
          <a:xfrm>
            <a:off x="4531336" y="300942"/>
            <a:ext cx="21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 err="1"/>
              <a:t>commitNewWork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1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7BBE81-7935-4D1B-BBCB-398B41EBD37F}"/>
              </a:ext>
            </a:extLst>
          </p:cNvPr>
          <p:cNvSpPr/>
          <p:nvPr/>
        </p:nvSpPr>
        <p:spPr>
          <a:xfrm>
            <a:off x="1886673" y="1111171"/>
            <a:ext cx="7928659" cy="46761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953E56-00C0-4641-AAEA-C75AA9AC7243}"/>
              </a:ext>
            </a:extLst>
          </p:cNvPr>
          <p:cNvSpPr txBox="1"/>
          <p:nvPr/>
        </p:nvSpPr>
        <p:spPr>
          <a:xfrm>
            <a:off x="5297004" y="671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公链实战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052285-4BB3-4253-BA94-416D69C40A30}"/>
              </a:ext>
            </a:extLst>
          </p:cNvPr>
          <p:cNvSpPr/>
          <p:nvPr/>
        </p:nvSpPr>
        <p:spPr>
          <a:xfrm>
            <a:off x="2569580" y="2199190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区块与区块链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735657-80E9-421C-A54B-91B14C9D6FF1}"/>
              </a:ext>
            </a:extLst>
          </p:cNvPr>
          <p:cNvSpPr/>
          <p:nvPr/>
        </p:nvSpPr>
        <p:spPr>
          <a:xfrm>
            <a:off x="4977114" y="2199189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</a:t>
            </a:r>
            <a:r>
              <a:rPr lang="en-US" altLang="zh-CN" dirty="0"/>
              <a:t>(POW)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630B5-B699-41D3-9B6F-F2E9F40DB749}"/>
              </a:ext>
            </a:extLst>
          </p:cNvPr>
          <p:cNvSpPr/>
          <p:nvPr/>
        </p:nvSpPr>
        <p:spPr>
          <a:xfrm>
            <a:off x="7384648" y="2199189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195F68-FD0D-4B93-B697-F18FB1BBCE7F}"/>
              </a:ext>
            </a:extLst>
          </p:cNvPr>
          <p:cNvSpPr/>
          <p:nvPr/>
        </p:nvSpPr>
        <p:spPr>
          <a:xfrm>
            <a:off x="2569580" y="3269321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命令行接口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5B4869-1BE3-4B24-94CA-8C09B5A43DCE}"/>
              </a:ext>
            </a:extLst>
          </p:cNvPr>
          <p:cNvSpPr/>
          <p:nvPr/>
        </p:nvSpPr>
        <p:spPr>
          <a:xfrm>
            <a:off x="4977114" y="3269320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39D0AA-2825-4BCE-9D16-DAE8A8A50549}"/>
              </a:ext>
            </a:extLst>
          </p:cNvPr>
          <p:cNvSpPr/>
          <p:nvPr/>
        </p:nvSpPr>
        <p:spPr>
          <a:xfrm>
            <a:off x="7384648" y="3269320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密码学</a:t>
            </a:r>
            <a:r>
              <a:rPr lang="en-US" altLang="zh-CN" dirty="0"/>
              <a:t>(crypto)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A3A9E-1EB7-4C76-8E5F-A96A383398FB}"/>
              </a:ext>
            </a:extLst>
          </p:cNvPr>
          <p:cNvSpPr/>
          <p:nvPr/>
        </p:nvSpPr>
        <p:spPr>
          <a:xfrm>
            <a:off x="2569580" y="4339452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数字签名</a:t>
            </a:r>
            <a:r>
              <a:rPr lang="en-US" altLang="zh-CN" dirty="0"/>
              <a:t>(</a:t>
            </a:r>
            <a:r>
              <a:rPr lang="en-US" altLang="zh-CN" dirty="0" err="1"/>
              <a:t>ecdsa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2967BA-D4A9-4949-9ED1-03754CA90A7F}"/>
              </a:ext>
            </a:extLst>
          </p:cNvPr>
          <p:cNvSpPr/>
          <p:nvPr/>
        </p:nvSpPr>
        <p:spPr>
          <a:xfrm>
            <a:off x="4977114" y="4339451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交易缓存池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E3B3E8-853E-4330-87B9-344F8FFC9D8F}"/>
              </a:ext>
            </a:extLst>
          </p:cNvPr>
          <p:cNvSpPr/>
          <p:nvPr/>
        </p:nvSpPr>
        <p:spPr>
          <a:xfrm>
            <a:off x="7384648" y="4339451"/>
            <a:ext cx="1828800" cy="53243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网络管理</a:t>
            </a:r>
          </a:p>
        </p:txBody>
      </p:sp>
    </p:spTree>
    <p:extLst>
      <p:ext uri="{BB962C8B-B14F-4D97-AF65-F5344CB8AC3E}">
        <p14:creationId xmlns:p14="http://schemas.microsoft.com/office/powerpoint/2010/main" val="560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A4D168-12C2-47B8-8FD0-5FA28EA996F8}"/>
              </a:ext>
            </a:extLst>
          </p:cNvPr>
          <p:cNvSpPr/>
          <p:nvPr/>
        </p:nvSpPr>
        <p:spPr>
          <a:xfrm>
            <a:off x="1744394" y="717452"/>
            <a:ext cx="2166424" cy="113948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5CA212-3EDB-4239-B2FF-18CAD0BE441E}"/>
              </a:ext>
            </a:extLst>
          </p:cNvPr>
          <p:cNvSpPr/>
          <p:nvPr/>
        </p:nvSpPr>
        <p:spPr>
          <a:xfrm>
            <a:off x="1153550" y="2264898"/>
            <a:ext cx="2166423" cy="90033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BF91E47-3F05-4E48-B5F1-B5E5F226654F}"/>
              </a:ext>
            </a:extLst>
          </p:cNvPr>
          <p:cNvCxnSpPr>
            <a:cxnSpLocks/>
          </p:cNvCxnSpPr>
          <p:nvPr/>
        </p:nvCxnSpPr>
        <p:spPr>
          <a:xfrm flipH="1">
            <a:off x="1153549" y="1856935"/>
            <a:ext cx="590846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FCCD71-9BA9-42CE-BBDD-15EDF09BFC7E}"/>
              </a:ext>
            </a:extLst>
          </p:cNvPr>
          <p:cNvCxnSpPr>
            <a:cxnSpLocks/>
          </p:cNvCxnSpPr>
          <p:nvPr/>
        </p:nvCxnSpPr>
        <p:spPr>
          <a:xfrm flipH="1">
            <a:off x="3319972" y="1856935"/>
            <a:ext cx="590845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74D0522-85A6-4ADC-BB12-D9A804120CB2}"/>
              </a:ext>
            </a:extLst>
          </p:cNvPr>
          <p:cNvSpPr/>
          <p:nvPr/>
        </p:nvSpPr>
        <p:spPr>
          <a:xfrm>
            <a:off x="8506268" y="161777"/>
            <a:ext cx="2166424" cy="113948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818A5F-634B-46AC-BBBE-39B405DC0D5D}"/>
              </a:ext>
            </a:extLst>
          </p:cNvPr>
          <p:cNvSpPr/>
          <p:nvPr/>
        </p:nvSpPr>
        <p:spPr>
          <a:xfrm>
            <a:off x="7915424" y="1709223"/>
            <a:ext cx="2166423" cy="90033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6468F4D-9BE9-4DAA-8E5B-7B37093FE200}"/>
              </a:ext>
            </a:extLst>
          </p:cNvPr>
          <p:cNvCxnSpPr>
            <a:cxnSpLocks/>
          </p:cNvCxnSpPr>
          <p:nvPr/>
        </p:nvCxnSpPr>
        <p:spPr>
          <a:xfrm flipH="1">
            <a:off x="7915423" y="1301260"/>
            <a:ext cx="590846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202CFF-200B-4FD3-BB51-FB37CBEE8157}"/>
              </a:ext>
            </a:extLst>
          </p:cNvPr>
          <p:cNvCxnSpPr>
            <a:cxnSpLocks/>
          </p:cNvCxnSpPr>
          <p:nvPr/>
        </p:nvCxnSpPr>
        <p:spPr>
          <a:xfrm flipH="1">
            <a:off x="10081846" y="1301260"/>
            <a:ext cx="590845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E3487C-C5BD-4709-B16F-6BF181ED2EEA}"/>
              </a:ext>
            </a:extLst>
          </p:cNvPr>
          <p:cNvSpPr/>
          <p:nvPr/>
        </p:nvSpPr>
        <p:spPr>
          <a:xfrm>
            <a:off x="1153549" y="4171072"/>
            <a:ext cx="2166424" cy="113948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D7C2C51-2C58-4AEF-BC26-509669E01158}"/>
              </a:ext>
            </a:extLst>
          </p:cNvPr>
          <p:cNvSpPr/>
          <p:nvPr/>
        </p:nvSpPr>
        <p:spPr>
          <a:xfrm>
            <a:off x="562705" y="5718518"/>
            <a:ext cx="2166423" cy="90033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0AF591C-746A-4A45-87EE-DC5DD996D4D0}"/>
              </a:ext>
            </a:extLst>
          </p:cNvPr>
          <p:cNvCxnSpPr>
            <a:cxnSpLocks/>
          </p:cNvCxnSpPr>
          <p:nvPr/>
        </p:nvCxnSpPr>
        <p:spPr>
          <a:xfrm flipH="1">
            <a:off x="562704" y="5310555"/>
            <a:ext cx="590846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EBB2D5-7795-4A85-9262-46C6E544C1A9}"/>
              </a:ext>
            </a:extLst>
          </p:cNvPr>
          <p:cNvCxnSpPr>
            <a:cxnSpLocks/>
          </p:cNvCxnSpPr>
          <p:nvPr/>
        </p:nvCxnSpPr>
        <p:spPr>
          <a:xfrm flipH="1">
            <a:off x="2729127" y="5310555"/>
            <a:ext cx="590845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3A6FF85-D033-4BF7-B4E5-7443993265D9}"/>
              </a:ext>
            </a:extLst>
          </p:cNvPr>
          <p:cNvSpPr/>
          <p:nvPr/>
        </p:nvSpPr>
        <p:spPr>
          <a:xfrm>
            <a:off x="7915423" y="3875650"/>
            <a:ext cx="2166424" cy="113948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515C77-2B69-4DAB-926B-F9F88AD86481}"/>
              </a:ext>
            </a:extLst>
          </p:cNvPr>
          <p:cNvSpPr/>
          <p:nvPr/>
        </p:nvSpPr>
        <p:spPr>
          <a:xfrm>
            <a:off x="7324579" y="5423096"/>
            <a:ext cx="2166423" cy="90033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9E7BFE-7E82-4183-9366-94C9B1C74C6A}"/>
              </a:ext>
            </a:extLst>
          </p:cNvPr>
          <p:cNvCxnSpPr>
            <a:cxnSpLocks/>
          </p:cNvCxnSpPr>
          <p:nvPr/>
        </p:nvCxnSpPr>
        <p:spPr>
          <a:xfrm flipH="1">
            <a:off x="7324578" y="5015133"/>
            <a:ext cx="590846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7AA96A3-7806-485A-989D-CA7879308E29}"/>
              </a:ext>
            </a:extLst>
          </p:cNvPr>
          <p:cNvCxnSpPr>
            <a:cxnSpLocks/>
          </p:cNvCxnSpPr>
          <p:nvPr/>
        </p:nvCxnSpPr>
        <p:spPr>
          <a:xfrm flipH="1">
            <a:off x="9491001" y="5015133"/>
            <a:ext cx="590845" cy="1308296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D48A019-1CA3-49F6-A29A-F89A8406362D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3910818" y="731519"/>
            <a:ext cx="4595450" cy="55567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48F17B-2B75-482B-BE7A-6EF1BA6507E6}"/>
              </a:ext>
            </a:extLst>
          </p:cNvPr>
          <p:cNvCxnSpPr>
            <a:stCxn id="4" idx="3"/>
          </p:cNvCxnSpPr>
          <p:nvPr/>
        </p:nvCxnSpPr>
        <p:spPr>
          <a:xfrm>
            <a:off x="3910818" y="1287194"/>
            <a:ext cx="4110438" cy="324612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A282345-4DEA-4A46-9389-E27A06C80AF6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2236761" y="3165231"/>
            <a:ext cx="1" cy="100584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17129D-40E7-461E-B7E1-85A57F25BD1C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2729128" y="4445392"/>
            <a:ext cx="5186295" cy="1723293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6F73447-02CC-4805-815A-D454DC2563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71668" y="731519"/>
            <a:ext cx="5134600" cy="4026878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381AEA-9A66-4645-97F2-1D147D89D9FC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8998635" y="2609556"/>
            <a:ext cx="1" cy="126609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646062-946E-4257-AB87-8A4DCF625A08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319973" y="2715065"/>
            <a:ext cx="4595450" cy="173032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F0F7390-E4BF-465E-8721-CD99828D2014}"/>
              </a:ext>
            </a:extLst>
          </p:cNvPr>
          <p:cNvSpPr txBox="1"/>
          <p:nvPr/>
        </p:nvSpPr>
        <p:spPr>
          <a:xfrm>
            <a:off x="4606724" y="47478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网络拓扑</a:t>
            </a:r>
          </a:p>
        </p:txBody>
      </p:sp>
    </p:spTree>
    <p:extLst>
      <p:ext uri="{BB962C8B-B14F-4D97-AF65-F5344CB8AC3E}">
        <p14:creationId xmlns:p14="http://schemas.microsoft.com/office/powerpoint/2010/main" val="40375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A032FD-9EDE-4EFB-B3B9-2D9A2D5E2999}"/>
              </a:ext>
            </a:extLst>
          </p:cNvPr>
          <p:cNvSpPr/>
          <p:nvPr/>
        </p:nvSpPr>
        <p:spPr>
          <a:xfrm>
            <a:off x="4317357" y="121533"/>
            <a:ext cx="1655180" cy="61345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r>
              <a:rPr lang="en-US" altLang="zh-CN" dirty="0"/>
              <a:t>require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1782FC-2AD5-4412-A97E-5AF6BA27AEE9}"/>
              </a:ext>
            </a:extLst>
          </p:cNvPr>
          <p:cNvSpPr/>
          <p:nvPr/>
        </p:nvSpPr>
        <p:spPr>
          <a:xfrm>
            <a:off x="3611301" y="1394749"/>
            <a:ext cx="3067291" cy="613459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是否存在于文件模块缓存区中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C6616B-9C23-4E23-A78E-68B0C55A8901}"/>
              </a:ext>
            </a:extLst>
          </p:cNvPr>
          <p:cNvSpPr/>
          <p:nvPr/>
        </p:nvSpPr>
        <p:spPr>
          <a:xfrm>
            <a:off x="4344365" y="6259006"/>
            <a:ext cx="1655180" cy="4977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exports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2B865B-E228-4C49-9568-65E67D4F15C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44947" y="734992"/>
            <a:ext cx="0" cy="65975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E843AEF-CD43-462F-9D39-757C174242AF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H="1">
            <a:off x="5999545" y="1701479"/>
            <a:ext cx="679047" cy="4806383"/>
          </a:xfrm>
          <a:prstGeom prst="bentConnector3">
            <a:avLst>
              <a:gd name="adj1" fmla="val -33665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5B0E815-5C95-4590-806D-DF30B6EBFB0B}"/>
              </a:ext>
            </a:extLst>
          </p:cNvPr>
          <p:cNvSpPr/>
          <p:nvPr/>
        </p:nvSpPr>
        <p:spPr>
          <a:xfrm>
            <a:off x="3611301" y="2349663"/>
            <a:ext cx="3067291" cy="613459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是否是原生模块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9CF97E-535F-454C-BD17-12D899F7FC82}"/>
              </a:ext>
            </a:extLst>
          </p:cNvPr>
          <p:cNvSpPr/>
          <p:nvPr/>
        </p:nvSpPr>
        <p:spPr>
          <a:xfrm>
            <a:off x="4209325" y="3426112"/>
            <a:ext cx="1871241" cy="6134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查找文件模块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D79799-480F-4FA4-B203-6212621A1EF7}"/>
              </a:ext>
            </a:extLst>
          </p:cNvPr>
          <p:cNvSpPr/>
          <p:nvPr/>
        </p:nvSpPr>
        <p:spPr>
          <a:xfrm>
            <a:off x="4209324" y="4372337"/>
            <a:ext cx="1871241" cy="6134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根据扩展名加载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8B20EA-688D-4DEE-89FD-F6C3DB3B9B50}"/>
              </a:ext>
            </a:extLst>
          </p:cNvPr>
          <p:cNvSpPr/>
          <p:nvPr/>
        </p:nvSpPr>
        <p:spPr>
          <a:xfrm>
            <a:off x="4224759" y="5328696"/>
            <a:ext cx="1871241" cy="6134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缓存文件模块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DD04E3-2556-41EE-BDF8-CC505833ED89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5144947" y="2008208"/>
            <a:ext cx="0" cy="34145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4047C5-2C15-49A3-A501-87503EEFD234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 flipH="1">
            <a:off x="5144946" y="2963122"/>
            <a:ext cx="1" cy="46299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9794F4-7862-4850-B0C7-FC37B90B295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5144945" y="4039571"/>
            <a:ext cx="1" cy="33276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3A62A8A-0B7C-423E-8044-7A1EFADFC4F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5144945" y="4985796"/>
            <a:ext cx="15435" cy="34290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298C8C-6325-4B56-B780-9BBBB8494FFB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5160380" y="5942155"/>
            <a:ext cx="11575" cy="31685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5A8A439-6C65-4406-BEBC-BB49AE47CF59}"/>
              </a:ext>
            </a:extLst>
          </p:cNvPr>
          <p:cNvSpPr txBox="1"/>
          <p:nvPr/>
        </p:nvSpPr>
        <p:spPr>
          <a:xfrm>
            <a:off x="5138792" y="1993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432FAF7-CA20-43E9-9D48-EB0BE24E4BD5}"/>
              </a:ext>
            </a:extLst>
          </p:cNvPr>
          <p:cNvSpPr/>
          <p:nvPr/>
        </p:nvSpPr>
        <p:spPr>
          <a:xfrm>
            <a:off x="300942" y="2304186"/>
            <a:ext cx="2118164" cy="70441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是否在原生模块缓存区中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A826DD2-C560-4581-B216-4486A9831F3B}"/>
              </a:ext>
            </a:extLst>
          </p:cNvPr>
          <p:cNvCxnSpPr>
            <a:stCxn id="34" idx="2"/>
            <a:endCxn id="6" idx="1"/>
          </p:cNvCxnSpPr>
          <p:nvPr/>
        </p:nvCxnSpPr>
        <p:spPr>
          <a:xfrm rot="10800000" flipH="1" flipV="1">
            <a:off x="300941" y="2656392"/>
            <a:ext cx="4043423" cy="3851470"/>
          </a:xfrm>
          <a:prstGeom prst="bentConnector3">
            <a:avLst>
              <a:gd name="adj1" fmla="val -5654"/>
            </a:avLst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691BD0D-0C80-4437-82B3-21C49CB7DEB4}"/>
              </a:ext>
            </a:extLst>
          </p:cNvPr>
          <p:cNvSpPr/>
          <p:nvPr/>
        </p:nvSpPr>
        <p:spPr>
          <a:xfrm>
            <a:off x="393539" y="3702045"/>
            <a:ext cx="1932969" cy="6134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加载原生模块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B36E7C-75CB-46EC-9F52-3D7259A98455}"/>
              </a:ext>
            </a:extLst>
          </p:cNvPr>
          <p:cNvSpPr/>
          <p:nvPr/>
        </p:nvSpPr>
        <p:spPr>
          <a:xfrm>
            <a:off x="377737" y="5690401"/>
            <a:ext cx="1932969" cy="6134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缓存原生模块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77409E0-39C5-4A74-8ACB-6D5E2A896A46}"/>
              </a:ext>
            </a:extLst>
          </p:cNvPr>
          <p:cNvSpPr txBox="1"/>
          <p:nvPr/>
        </p:nvSpPr>
        <p:spPr>
          <a:xfrm>
            <a:off x="5150732" y="30099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5DF9F21-90C7-4C89-B9E7-54765EB9A8C2}"/>
              </a:ext>
            </a:extLst>
          </p:cNvPr>
          <p:cNvCxnSpPr>
            <a:stCxn id="15" idx="2"/>
            <a:endCxn id="34" idx="6"/>
          </p:cNvCxnSpPr>
          <p:nvPr/>
        </p:nvCxnSpPr>
        <p:spPr>
          <a:xfrm flipH="1" flipV="1">
            <a:off x="2419106" y="2656392"/>
            <a:ext cx="1192195" cy="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75EBDD-36BE-4603-8E11-6ECF8E7D4D36}"/>
              </a:ext>
            </a:extLst>
          </p:cNvPr>
          <p:cNvCxnSpPr>
            <a:stCxn id="34" idx="4"/>
            <a:endCxn id="46" idx="0"/>
          </p:cNvCxnSpPr>
          <p:nvPr/>
        </p:nvCxnSpPr>
        <p:spPr>
          <a:xfrm>
            <a:off x="1360024" y="3008598"/>
            <a:ext cx="0" cy="69344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D6A2B8-27A1-41A3-A4EF-A3115EF6AA16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flipH="1">
            <a:off x="1344222" y="4315504"/>
            <a:ext cx="15802" cy="137489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E6BA04-5CEC-4A4C-B178-0528F5D0CA8C}"/>
              </a:ext>
            </a:extLst>
          </p:cNvPr>
          <p:cNvCxnSpPr>
            <a:stCxn id="48" idx="3"/>
          </p:cNvCxnSpPr>
          <p:nvPr/>
        </p:nvCxnSpPr>
        <p:spPr>
          <a:xfrm>
            <a:off x="2310706" y="5997131"/>
            <a:ext cx="2845446" cy="15842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0A1284-B740-4FE3-9658-F3D13CFE8854}"/>
              </a:ext>
            </a:extLst>
          </p:cNvPr>
          <p:cNvSpPr/>
          <p:nvPr/>
        </p:nvSpPr>
        <p:spPr>
          <a:xfrm>
            <a:off x="949124" y="289367"/>
            <a:ext cx="8171727" cy="628505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CF26CA-0935-44CC-BEC3-6CCF34D61642}"/>
              </a:ext>
            </a:extLst>
          </p:cNvPr>
          <p:cNvSpPr txBox="1"/>
          <p:nvPr/>
        </p:nvSpPr>
        <p:spPr>
          <a:xfrm>
            <a:off x="1608881" y="3945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</a:t>
            </a:r>
            <a:r>
              <a:rPr lang="zh-CN" altLang="en-US" dirty="0"/>
              <a:t>应用架构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8CB182-743E-4287-9587-DDA370FFB27B}"/>
              </a:ext>
            </a:extLst>
          </p:cNvPr>
          <p:cNvSpPr/>
          <p:nvPr/>
        </p:nvSpPr>
        <p:spPr>
          <a:xfrm>
            <a:off x="2627453" y="1296365"/>
            <a:ext cx="5069712" cy="69448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HTML/CSS/JS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047C9-6EE4-4270-8C13-BEAD0429E43A}"/>
              </a:ext>
            </a:extLst>
          </p:cNvPr>
          <p:cNvSpPr/>
          <p:nvPr/>
        </p:nvSpPr>
        <p:spPr>
          <a:xfrm>
            <a:off x="2627453" y="2688221"/>
            <a:ext cx="5069712" cy="69448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E93B70-3283-43CB-879B-4812D6A90449}"/>
              </a:ext>
            </a:extLst>
          </p:cNvPr>
          <p:cNvSpPr/>
          <p:nvPr/>
        </p:nvSpPr>
        <p:spPr>
          <a:xfrm>
            <a:off x="2650603" y="4284079"/>
            <a:ext cx="5069712" cy="69448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7719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CB17FF-D92F-47DC-B682-F9DB4F53CDFA}"/>
              </a:ext>
            </a:extLst>
          </p:cNvPr>
          <p:cNvSpPr/>
          <p:nvPr/>
        </p:nvSpPr>
        <p:spPr>
          <a:xfrm>
            <a:off x="1088020" y="370390"/>
            <a:ext cx="8819909" cy="60535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4EB44-AB16-4A20-B4AF-4A6F454B7A01}"/>
              </a:ext>
            </a:extLst>
          </p:cNvPr>
          <p:cNvSpPr txBox="1"/>
          <p:nvPr/>
        </p:nvSpPr>
        <p:spPr>
          <a:xfrm>
            <a:off x="1180618" y="52086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DAPP</a:t>
            </a:r>
            <a:r>
              <a:rPr lang="zh-CN" altLang="en-US" dirty="0"/>
              <a:t>架构图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57448-7ECF-43E3-9B74-4CCEC9649B97}"/>
              </a:ext>
            </a:extLst>
          </p:cNvPr>
          <p:cNvSpPr/>
          <p:nvPr/>
        </p:nvSpPr>
        <p:spPr>
          <a:xfrm>
            <a:off x="2013995" y="1203767"/>
            <a:ext cx="6620719" cy="8912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1EB7A9-E354-4295-B5C6-E05BF7E2AE04}"/>
              </a:ext>
            </a:extLst>
          </p:cNvPr>
          <p:cNvSpPr/>
          <p:nvPr/>
        </p:nvSpPr>
        <p:spPr>
          <a:xfrm>
            <a:off x="2013995" y="2922607"/>
            <a:ext cx="6620719" cy="8912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EDB80D-0554-4177-A609-244CCD2E30A2}"/>
              </a:ext>
            </a:extLst>
          </p:cNvPr>
          <p:cNvSpPr/>
          <p:nvPr/>
        </p:nvSpPr>
        <p:spPr>
          <a:xfrm>
            <a:off x="2013995" y="4641447"/>
            <a:ext cx="6620719" cy="8912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87E128-F3E5-4F70-97EF-9C925F7FF63C}"/>
              </a:ext>
            </a:extLst>
          </p:cNvPr>
          <p:cNvSpPr txBox="1"/>
          <p:nvPr/>
        </p:nvSpPr>
        <p:spPr>
          <a:xfrm>
            <a:off x="2013995" y="29226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Dapps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FF1181-79F3-436E-BA4E-7FF17082C61D}"/>
              </a:ext>
            </a:extLst>
          </p:cNvPr>
          <p:cNvSpPr/>
          <p:nvPr/>
        </p:nvSpPr>
        <p:spPr>
          <a:xfrm>
            <a:off x="2833450" y="3107273"/>
            <a:ext cx="1692251" cy="6429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HTML/JS/CSS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85EE2E-7D6E-4F41-B094-F0806B7B4390}"/>
              </a:ext>
            </a:extLst>
          </p:cNvPr>
          <p:cNvSpPr/>
          <p:nvPr/>
        </p:nvSpPr>
        <p:spPr>
          <a:xfrm>
            <a:off x="5734082" y="3107273"/>
            <a:ext cx="1692251" cy="64292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智能合约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13278B-127B-4291-B689-4728F1F2CDB1}"/>
              </a:ext>
            </a:extLst>
          </p:cNvPr>
          <p:cNvSpPr txBox="1"/>
          <p:nvPr/>
        </p:nvSpPr>
        <p:spPr>
          <a:xfrm>
            <a:off x="1898924" y="46414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以太坊节点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5D04BC-5B4A-4EF9-B243-B878A35E84F9}"/>
              </a:ext>
            </a:extLst>
          </p:cNvPr>
          <p:cNvSpPr/>
          <p:nvPr/>
        </p:nvSpPr>
        <p:spPr>
          <a:xfrm>
            <a:off x="3237752" y="5010779"/>
            <a:ext cx="593468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94A2A2-7523-4F43-ADA2-D34FA9C9ECE3}"/>
              </a:ext>
            </a:extLst>
          </p:cNvPr>
          <p:cNvSpPr/>
          <p:nvPr/>
        </p:nvSpPr>
        <p:spPr>
          <a:xfrm>
            <a:off x="4525701" y="5010779"/>
            <a:ext cx="593468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226AFF-D95E-4C7C-9C7B-EF553E48BCFD}"/>
              </a:ext>
            </a:extLst>
          </p:cNvPr>
          <p:cNvSpPr/>
          <p:nvPr/>
        </p:nvSpPr>
        <p:spPr>
          <a:xfrm>
            <a:off x="5986739" y="5010779"/>
            <a:ext cx="593468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B3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25E004-B5B5-46BE-9F9F-02FB539AC39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831220" y="5195445"/>
            <a:ext cx="694481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C1134D-2D99-43AB-BEF2-38CA3775EC3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19169" y="5195445"/>
            <a:ext cx="867570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3E95F12-E3E8-41E5-B249-98C36A3B9F34}"/>
              </a:ext>
            </a:extLst>
          </p:cNvPr>
          <p:cNvSpPr/>
          <p:nvPr/>
        </p:nvSpPr>
        <p:spPr>
          <a:xfrm>
            <a:off x="2568338" y="1342663"/>
            <a:ext cx="1633272" cy="6886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Web3.js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D3DAD6-0155-4AED-B4B3-DCEFC9E2D370}"/>
              </a:ext>
            </a:extLst>
          </p:cNvPr>
          <p:cNvSpPr/>
          <p:nvPr/>
        </p:nvSpPr>
        <p:spPr>
          <a:xfrm>
            <a:off x="5552954" y="1342663"/>
            <a:ext cx="1633272" cy="68869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 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18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83718E-FD2D-4447-A5E7-6C1C46FD792B}"/>
              </a:ext>
            </a:extLst>
          </p:cNvPr>
          <p:cNvSpPr/>
          <p:nvPr/>
        </p:nvSpPr>
        <p:spPr>
          <a:xfrm>
            <a:off x="4282633" y="671332"/>
            <a:ext cx="1643605" cy="554427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D654E-BB27-480F-A049-B68DBA1A4CC7}"/>
              </a:ext>
            </a:extLst>
          </p:cNvPr>
          <p:cNvSpPr/>
          <p:nvPr/>
        </p:nvSpPr>
        <p:spPr>
          <a:xfrm>
            <a:off x="8125428" y="656863"/>
            <a:ext cx="1643605" cy="554427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DDC4F2-626A-4D73-B68B-D775C7DA4F39}"/>
              </a:ext>
            </a:extLst>
          </p:cNvPr>
          <p:cNvSpPr txBox="1"/>
          <p:nvPr/>
        </p:nvSpPr>
        <p:spPr>
          <a:xfrm>
            <a:off x="4444678" y="46298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DAPPS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92441-FC53-4DD9-A70D-5C6AFBFFB96C}"/>
              </a:ext>
            </a:extLst>
          </p:cNvPr>
          <p:cNvSpPr txBox="1"/>
          <p:nvPr/>
        </p:nvSpPr>
        <p:spPr>
          <a:xfrm>
            <a:off x="8070067" y="671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AF5E6B-FE44-48D4-9493-24547CD7D64A}"/>
              </a:ext>
            </a:extLst>
          </p:cNvPr>
          <p:cNvSpPr/>
          <p:nvPr/>
        </p:nvSpPr>
        <p:spPr>
          <a:xfrm>
            <a:off x="8310623" y="1284790"/>
            <a:ext cx="1296364" cy="49771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7B7743-AB34-4060-B98F-0837CDEBA217}"/>
              </a:ext>
            </a:extLst>
          </p:cNvPr>
          <p:cNvSpPr/>
          <p:nvPr/>
        </p:nvSpPr>
        <p:spPr>
          <a:xfrm>
            <a:off x="8347860" y="2457116"/>
            <a:ext cx="1296364" cy="49771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F88717-2AED-4D7B-BE18-036567B9C5F3}"/>
              </a:ext>
            </a:extLst>
          </p:cNvPr>
          <p:cNvSpPr/>
          <p:nvPr/>
        </p:nvSpPr>
        <p:spPr>
          <a:xfrm>
            <a:off x="8339137" y="3629442"/>
            <a:ext cx="1296364" cy="49771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248008-CB62-4E77-89F8-7252FB5ED376}"/>
              </a:ext>
            </a:extLst>
          </p:cNvPr>
          <p:cNvSpPr/>
          <p:nvPr/>
        </p:nvSpPr>
        <p:spPr>
          <a:xfrm>
            <a:off x="8299048" y="4755080"/>
            <a:ext cx="1296364" cy="49771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48E7CED-6ACC-4AFD-BB53-2565E80D2F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958805" y="1782501"/>
            <a:ext cx="37237" cy="67461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9E16AB-8596-40FC-BB49-1700C584046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987319" y="2954827"/>
            <a:ext cx="8723" cy="67461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FE64B7-586C-49E1-8D0B-9CFC8CEE895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8947230" y="4127153"/>
            <a:ext cx="40089" cy="627927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2661C1C-3971-4265-83B6-6B87520FE024}"/>
              </a:ext>
            </a:extLst>
          </p:cNvPr>
          <p:cNvSpPr/>
          <p:nvPr/>
        </p:nvSpPr>
        <p:spPr>
          <a:xfrm>
            <a:off x="4444678" y="1040664"/>
            <a:ext cx="1307940" cy="501289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FEF130B-4759-4EA4-9263-9FE2722159B2}"/>
              </a:ext>
            </a:extLst>
          </p:cNvPr>
          <p:cNvCxnSpPr/>
          <p:nvPr/>
        </p:nvCxnSpPr>
        <p:spPr>
          <a:xfrm>
            <a:off x="4444678" y="4930815"/>
            <a:ext cx="1307940" cy="0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18FF373-A9AC-4ED2-A5A5-EDE8DA2C07F2}"/>
              </a:ext>
            </a:extLst>
          </p:cNvPr>
          <p:cNvSpPr txBox="1"/>
          <p:nvPr/>
        </p:nvSpPr>
        <p:spPr>
          <a:xfrm>
            <a:off x="4509970" y="5252791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en-US" altLang="zh-CN" dirty="0"/>
              <a:t>html/</a:t>
            </a:r>
            <a:r>
              <a:rPr lang="en-US" altLang="zh-CN" dirty="0" err="1"/>
              <a:t>css</a:t>
            </a:r>
            <a:r>
              <a:rPr lang="en-US" altLang="zh-CN" dirty="0"/>
              <a:t>/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976908A-8DA4-43DA-9FEA-EAFE6BFC0BED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4444678" y="3547112"/>
            <a:ext cx="1307940" cy="0"/>
          </a:xfrm>
          <a:prstGeom prst="line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54D185D-9F7D-485D-8128-65292920B940}"/>
              </a:ext>
            </a:extLst>
          </p:cNvPr>
          <p:cNvSpPr txBox="1"/>
          <p:nvPr/>
        </p:nvSpPr>
        <p:spPr>
          <a:xfrm>
            <a:off x="4545274" y="3979451"/>
            <a:ext cx="109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Weibo</a:t>
            </a:r>
          </a:p>
          <a:p>
            <a:r>
              <a:rPr lang="en-US" altLang="zh-CN" dirty="0"/>
              <a:t>Accounts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76C03A-24F1-4EC8-998E-70587B56F1A9}"/>
              </a:ext>
            </a:extLst>
          </p:cNvPr>
          <p:cNvSpPr txBox="1"/>
          <p:nvPr/>
        </p:nvSpPr>
        <p:spPr>
          <a:xfrm>
            <a:off x="4570082" y="164755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Weibo</a:t>
            </a:r>
          </a:p>
          <a:p>
            <a:r>
              <a:rPr lang="en-US" altLang="zh-CN" dirty="0"/>
              <a:t>Registry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47E67DF-7DDA-4853-8EC7-1BB89CAA0A56}"/>
              </a:ext>
            </a:extLst>
          </p:cNvPr>
          <p:cNvSpPr/>
          <p:nvPr/>
        </p:nvSpPr>
        <p:spPr>
          <a:xfrm>
            <a:off x="925975" y="832319"/>
            <a:ext cx="902825" cy="815238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3F23224-CCF5-4C42-931B-41A374FAE7AC}"/>
              </a:ext>
            </a:extLst>
          </p:cNvPr>
          <p:cNvSpPr/>
          <p:nvPr/>
        </p:nvSpPr>
        <p:spPr>
          <a:xfrm>
            <a:off x="1041722" y="2293888"/>
            <a:ext cx="787078" cy="220866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6DCBD5D0-822C-4E83-8553-B4CAB1F0C899}"/>
              </a:ext>
            </a:extLst>
          </p:cNvPr>
          <p:cNvSpPr/>
          <p:nvPr/>
        </p:nvSpPr>
        <p:spPr>
          <a:xfrm>
            <a:off x="854014" y="4755080"/>
            <a:ext cx="486137" cy="1122744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7111167-1266-44C9-B9F3-0D839FE5D251}"/>
              </a:ext>
            </a:extLst>
          </p:cNvPr>
          <p:cNvSpPr/>
          <p:nvPr/>
        </p:nvSpPr>
        <p:spPr>
          <a:xfrm>
            <a:off x="1597306" y="4755080"/>
            <a:ext cx="486137" cy="1122744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AB85E3C-FAEE-4AF7-AAB0-089C619BA267}"/>
              </a:ext>
            </a:extLst>
          </p:cNvPr>
          <p:cNvCxnSpPr/>
          <p:nvPr/>
        </p:nvCxnSpPr>
        <p:spPr>
          <a:xfrm>
            <a:off x="1840374" y="3629442"/>
            <a:ext cx="2604304" cy="178751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D9D24B-8940-4E24-AF22-DED8F50DBB40}"/>
              </a:ext>
            </a:extLst>
          </p:cNvPr>
          <p:cNvCxnSpPr/>
          <p:nvPr/>
        </p:nvCxnSpPr>
        <p:spPr>
          <a:xfrm flipV="1">
            <a:off x="5752618" y="1533645"/>
            <a:ext cx="2412898" cy="77391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A1BF3E-E1A0-4AB3-9691-55FA3C665A21}"/>
              </a:ext>
            </a:extLst>
          </p:cNvPr>
          <p:cNvCxnSpPr/>
          <p:nvPr/>
        </p:nvCxnSpPr>
        <p:spPr>
          <a:xfrm flipV="1">
            <a:off x="5752618" y="3979451"/>
            <a:ext cx="2317449" cy="36105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2FEA3F6-9BB8-42CF-96E2-2759A81E375F}"/>
              </a:ext>
            </a:extLst>
          </p:cNvPr>
          <p:cNvSpPr txBox="1"/>
          <p:nvPr/>
        </p:nvSpPr>
        <p:spPr>
          <a:xfrm>
            <a:off x="2083443" y="36294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创建微博账号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A64FB55-33A6-4E47-921E-7F973BB443D8}"/>
              </a:ext>
            </a:extLst>
          </p:cNvPr>
          <p:cNvCxnSpPr/>
          <p:nvPr/>
        </p:nvCxnSpPr>
        <p:spPr>
          <a:xfrm flipH="1" flipV="1">
            <a:off x="1828800" y="4127153"/>
            <a:ext cx="2453833" cy="150445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5279B4B-E519-4F66-BCC1-5F29458B618E}"/>
              </a:ext>
            </a:extLst>
          </p:cNvPr>
          <p:cNvSpPr txBox="1"/>
          <p:nvPr/>
        </p:nvSpPr>
        <p:spPr>
          <a:xfrm>
            <a:off x="2222339" y="4523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得到地址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4F0698B-5983-4046-BF78-08C609C96E1B}"/>
              </a:ext>
            </a:extLst>
          </p:cNvPr>
          <p:cNvCxnSpPr/>
          <p:nvPr/>
        </p:nvCxnSpPr>
        <p:spPr>
          <a:xfrm>
            <a:off x="2083443" y="5575956"/>
            <a:ext cx="2199190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6F8C4EF-9717-424F-9830-308B07C39823}"/>
              </a:ext>
            </a:extLst>
          </p:cNvPr>
          <p:cNvSpPr txBox="1"/>
          <p:nvPr/>
        </p:nvSpPr>
        <p:spPr>
          <a:xfrm>
            <a:off x="2250911" y="541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昵称绑定账号</a:t>
            </a:r>
          </a:p>
        </p:txBody>
      </p:sp>
    </p:spTree>
    <p:extLst>
      <p:ext uri="{BB962C8B-B14F-4D97-AF65-F5344CB8AC3E}">
        <p14:creationId xmlns:p14="http://schemas.microsoft.com/office/powerpoint/2010/main" val="115274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0073DD-D766-4AD7-9C25-FC1961AD20B0}"/>
              </a:ext>
            </a:extLst>
          </p:cNvPr>
          <p:cNvSpPr/>
          <p:nvPr/>
        </p:nvSpPr>
        <p:spPr>
          <a:xfrm>
            <a:off x="810228" y="474562"/>
            <a:ext cx="9352344" cy="583364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66F026-7F69-4B1E-80A8-438E31043556}"/>
              </a:ext>
            </a:extLst>
          </p:cNvPr>
          <p:cNvSpPr/>
          <p:nvPr/>
        </p:nvSpPr>
        <p:spPr>
          <a:xfrm>
            <a:off x="1030147" y="729205"/>
            <a:ext cx="8773610" cy="12037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48F05E-1416-490F-AACE-42A502577F76}"/>
              </a:ext>
            </a:extLst>
          </p:cNvPr>
          <p:cNvSpPr txBox="1"/>
          <p:nvPr/>
        </p:nvSpPr>
        <p:spPr>
          <a:xfrm>
            <a:off x="1187331" y="99912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昵称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47E2D-EC75-446E-B8B8-9EE76D6429B8}"/>
              </a:ext>
            </a:extLst>
          </p:cNvPr>
          <p:cNvSpPr/>
          <p:nvPr/>
        </p:nvSpPr>
        <p:spPr>
          <a:xfrm>
            <a:off x="1030147" y="2361235"/>
            <a:ext cx="5312780" cy="17940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微博内容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12C68F-FC74-47CE-9F68-4D38EF50230B}"/>
              </a:ext>
            </a:extLst>
          </p:cNvPr>
          <p:cNvSpPr/>
          <p:nvPr/>
        </p:nvSpPr>
        <p:spPr>
          <a:xfrm>
            <a:off x="6817488" y="3715473"/>
            <a:ext cx="1111170" cy="43983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786EB-FB86-4344-933A-1448B85B774B}"/>
              </a:ext>
            </a:extLst>
          </p:cNvPr>
          <p:cNvSpPr/>
          <p:nvPr/>
        </p:nvSpPr>
        <p:spPr>
          <a:xfrm>
            <a:off x="1030147" y="4421529"/>
            <a:ext cx="8773610" cy="159730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991C2D-EE70-4AD1-954E-57AEAAA8B83A}"/>
              </a:ext>
            </a:extLst>
          </p:cNvPr>
          <p:cNvSpPr txBox="1"/>
          <p:nvPr/>
        </p:nvSpPr>
        <p:spPr>
          <a:xfrm>
            <a:off x="4653023" y="4421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发送历史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AA6F1EF-6EBA-419F-B3CE-9A743F1F1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45348"/>
              </p:ext>
            </p:extLst>
          </p:nvPr>
        </p:nvGraphicFramePr>
        <p:xfrm>
          <a:off x="1422400" y="482529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3800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24979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2142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TimeStamp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94FBA7-6762-4C78-A5C8-853458EF186E}"/>
              </a:ext>
            </a:extLst>
          </p:cNvPr>
          <p:cNvSpPr/>
          <p:nvPr/>
        </p:nvSpPr>
        <p:spPr>
          <a:xfrm>
            <a:off x="324091" y="138896"/>
            <a:ext cx="9815332" cy="65049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003B7F-139B-4B46-BE05-5D86BA4948A7}"/>
              </a:ext>
            </a:extLst>
          </p:cNvPr>
          <p:cNvSpPr txBox="1"/>
          <p:nvPr/>
        </p:nvSpPr>
        <p:spPr>
          <a:xfrm>
            <a:off x="428263" y="266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平台信息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4FCB20-EB0A-4B3B-8F14-C00A427A0064}"/>
              </a:ext>
            </a:extLst>
          </p:cNvPr>
          <p:cNvSpPr/>
          <p:nvPr/>
        </p:nvSpPr>
        <p:spPr>
          <a:xfrm>
            <a:off x="567159" y="821803"/>
            <a:ext cx="9225023" cy="13079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F678F8-D9EC-4A89-B87A-D8342A9584D5}"/>
              </a:ext>
            </a:extLst>
          </p:cNvPr>
          <p:cNvSpPr txBox="1"/>
          <p:nvPr/>
        </p:nvSpPr>
        <p:spPr>
          <a:xfrm>
            <a:off x="856527" y="11911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F95A0D-6F95-4A86-8F97-11C9A2465199}"/>
              </a:ext>
            </a:extLst>
          </p:cNvPr>
          <p:cNvSpPr/>
          <p:nvPr/>
        </p:nvSpPr>
        <p:spPr>
          <a:xfrm>
            <a:off x="567159" y="2442258"/>
            <a:ext cx="9225023" cy="19329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52B8C4-74A0-4D59-B74F-562B44257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05965"/>
              </p:ext>
            </p:extLst>
          </p:nvPr>
        </p:nvGraphicFramePr>
        <p:xfrm>
          <a:off x="982261" y="3091333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59458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38553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4593766"/>
                    </a:ext>
                  </a:extLst>
                </a:gridCol>
              </a:tblGrid>
              <a:tr h="326123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0797"/>
                  </a:ext>
                </a:extLst>
              </a:tr>
              <a:tr h="3261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62805"/>
                  </a:ext>
                </a:extLst>
              </a:tr>
              <a:tr h="3261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6683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7C85E86-8D3A-474D-B840-9AC2401145AD}"/>
              </a:ext>
            </a:extLst>
          </p:cNvPr>
          <p:cNvSpPr txBox="1"/>
          <p:nvPr/>
        </p:nvSpPr>
        <p:spPr>
          <a:xfrm>
            <a:off x="4677759" y="2535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账号列表</a:t>
            </a:r>
          </a:p>
        </p:txBody>
      </p:sp>
    </p:spTree>
    <p:extLst>
      <p:ext uri="{BB962C8B-B14F-4D97-AF65-F5344CB8AC3E}">
        <p14:creationId xmlns:p14="http://schemas.microsoft.com/office/powerpoint/2010/main" val="55394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255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226</cp:revision>
  <dcterms:created xsi:type="dcterms:W3CDTF">2016-12-06T08:17:22Z</dcterms:created>
  <dcterms:modified xsi:type="dcterms:W3CDTF">2018-12-04T08:32:30Z</dcterms:modified>
</cp:coreProperties>
</file>