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9FA8-AE5F-9F68-4F97-A1CF591B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3B678-78FB-0769-17A2-6BBE2119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0CB38-C364-6E1C-31AE-581ED5F9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32DD3-072F-3E42-A91B-CE9A9D48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EBDF0-64E6-7E0B-F711-F016F876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61D3-0C6C-91B7-1D85-B40869A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8F6FE-9242-08C3-B389-6DFACC5C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0B5D-BC37-4F54-E025-FB9ED7B7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59125-5B9E-738C-D036-FF91864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0FEA0-5C02-FD5B-5113-3716C26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F424F-FEBC-B049-C315-17013C09E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52A25-F854-C6CD-D4D6-BDC47322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0560-F1E9-A25A-1019-34EB1A92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D3513-C1D9-A1B2-0BDA-AC6BE9FF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CF0F0-3CBE-6BD1-2F0D-39F8A570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2F4D2-53C1-1F21-45E4-1F9BA541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B49CC-7106-E872-D59E-276FF5CE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09366-0EA2-E52B-D763-1342611D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A13CF-EA7E-36BD-BF28-7E8C1D66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EAD60-FF4F-B17B-EB96-FB1101A8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6C96E-B873-4CDC-C73A-9E4CF601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A4340-2660-05D8-F075-51FA2E20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63D23-5105-4FB0-CCB2-069DAC41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38FEE-26E7-AA98-29DB-706A5216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AD3A3-42B0-7E65-A7DA-9CF41A80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0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7DCAC-5CAD-6E24-E82A-F6762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AC3BE-B43A-93EA-1822-8D16E9D1C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9442C-671F-D33F-0E87-DBC9D0B2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79724-9C18-04D7-2A01-418B6E44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3396E-04BD-9FA9-8670-03585ECC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F4216-DB18-C88D-B315-AFF0CCC6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C419C-F73B-80BF-0656-8BDEDFF2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0B58D-2079-DA16-97A7-106E147EB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11494-B6BD-7FFF-1996-B61D0151C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FCDEF-E9F7-1506-1D18-441D9398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71E7C-8844-FAAF-2798-DABC51523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4E1A3-6C63-BA44-891A-5D32444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FCE0E9-8B50-8A7E-1FBE-EEBDADB1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D3AC36-0CE0-0BA6-ED1C-1F41D8A6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0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E025B-D4D8-E0A3-629B-D0FBFEE0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FB3AC-2D36-95AA-4E95-56C64DCE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1CDF76-D70A-CC9B-6A34-7DA3F52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5C241-F2E4-FEC0-B0BB-AB93115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4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77969-DE0F-1C76-E9A0-3B8DFA02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BDAA5-343B-1A9A-CC6F-9D3CA2E4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66C9B3-0F8F-5941-1B9E-CBCD11FE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6C131-068D-B801-9043-3BD53C64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6C767-D2A7-C3E6-3BB1-5C0B9C07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24C29-A2BE-3776-B84E-EDC5EB87F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2EA93-D5F2-88F6-5623-D8B10210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EC459-5A36-2D75-40B2-22FB243B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F2A06-4C20-80A7-0778-D9FFED78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1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C25E-957D-F843-A155-F8242403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B8B45-C4AC-5B8C-7297-6BE3EA88C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BE037-7607-A03E-506E-992886CF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087C7-D99D-418F-D6E5-459CDC87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2E835-EFA6-DF73-E283-5092311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6817D-CE7D-9164-A49D-B2188893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9E4643-DA80-4CA9-D934-C6F6C21E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F1823-7FE0-8520-5C89-43891CD7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2A99-AB2F-2BA0-292A-D57621C0A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AD9F-206D-4A9D-A2B7-5EF8DA008D3C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81E1D-2A88-D15E-2D73-07A7D225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1780D-765A-D5F6-1736-F71B63603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21FB-91CB-4E22-8C7E-9CC85F54F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2C894E-300C-C2AA-5349-CB8502D2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653" y="1855063"/>
            <a:ext cx="2157362" cy="4446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9B4296-80A5-162D-5808-8152CFEB3A33}"/>
              </a:ext>
            </a:extLst>
          </p:cNvPr>
          <p:cNvSpPr/>
          <p:nvPr/>
        </p:nvSpPr>
        <p:spPr>
          <a:xfrm>
            <a:off x="4313490" y="1476505"/>
            <a:ext cx="5396459" cy="30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LSTM CELL in layer 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E270F-6B70-3F31-3D92-3E3BA8BD9024}"/>
              </a:ext>
            </a:extLst>
          </p:cNvPr>
          <p:cNvSpPr txBox="1"/>
          <p:nvPr/>
        </p:nvSpPr>
        <p:spPr>
          <a:xfrm>
            <a:off x="6331378" y="5676933"/>
            <a:ext cx="383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cell ; I input</a:t>
            </a:r>
          </a:p>
          <a:p>
            <a:r>
              <a:rPr lang="en-US" altLang="zh-CN" dirty="0"/>
              <a:t>F forget ; O output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78519-E89A-72F5-C17F-E7E538A36F1E}"/>
              </a:ext>
            </a:extLst>
          </p:cNvPr>
          <p:cNvSpPr/>
          <p:nvPr/>
        </p:nvSpPr>
        <p:spPr>
          <a:xfrm>
            <a:off x="6143612" y="813989"/>
            <a:ext cx="1603948" cy="479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 </a:t>
            </a:r>
            <a:r>
              <a:rPr lang="zh-CN" altLang="en-US" dirty="0"/>
              <a:t>：</a:t>
            </a:r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181C05-51D8-AB06-3B88-C9BA9EFFEC22}"/>
              </a:ext>
            </a:extLst>
          </p:cNvPr>
          <p:cNvCxnSpPr>
            <a:cxnSpLocks/>
          </p:cNvCxnSpPr>
          <p:nvPr/>
        </p:nvCxnSpPr>
        <p:spPr>
          <a:xfrm flipV="1">
            <a:off x="9052230" y="2261099"/>
            <a:ext cx="1332804" cy="41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AD2883C-B201-7CE0-F684-631CDBB5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09" y="5676933"/>
            <a:ext cx="4258269" cy="6382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E76C53-52E3-BD53-D49C-445F102F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912" y="7213135"/>
            <a:ext cx="3814836" cy="4211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75BD4B-E9F9-9A39-CCD4-6A553E0A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003" y="6436253"/>
            <a:ext cx="5123993" cy="4228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A17B75-2559-F916-50E5-3D0F9E6B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243" y="8751284"/>
            <a:ext cx="4719260" cy="658212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20DAA3E-A2B9-D221-FBEF-123C0CB06696}"/>
              </a:ext>
            </a:extLst>
          </p:cNvPr>
          <p:cNvCxnSpPr>
            <a:cxnSpLocks/>
          </p:cNvCxnSpPr>
          <p:nvPr/>
        </p:nvCxnSpPr>
        <p:spPr>
          <a:xfrm>
            <a:off x="3489032" y="2280873"/>
            <a:ext cx="824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2F4900B-D1B7-1A1C-948D-1162215F8042}"/>
              </a:ext>
            </a:extLst>
          </p:cNvPr>
          <p:cNvSpPr txBox="1"/>
          <p:nvPr/>
        </p:nvSpPr>
        <p:spPr>
          <a:xfrm>
            <a:off x="4452869" y="209620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H(l,t-1)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D20B74-49EC-3FF4-6953-6BE9CB7A9746}"/>
              </a:ext>
            </a:extLst>
          </p:cNvPr>
          <p:cNvSpPr txBox="1"/>
          <p:nvPr/>
        </p:nvSpPr>
        <p:spPr>
          <a:xfrm>
            <a:off x="8919615" y="209620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H(l, t)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93865C-C2A9-3F0A-B93B-A265C7994137}"/>
              </a:ext>
            </a:extLst>
          </p:cNvPr>
          <p:cNvCxnSpPr>
            <a:cxnSpLocks/>
          </p:cNvCxnSpPr>
          <p:nvPr/>
        </p:nvCxnSpPr>
        <p:spPr>
          <a:xfrm>
            <a:off x="3489032" y="2954896"/>
            <a:ext cx="824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C712032-11C1-0DA5-C573-C790B0686D1A}"/>
              </a:ext>
            </a:extLst>
          </p:cNvPr>
          <p:cNvSpPr txBox="1"/>
          <p:nvPr/>
        </p:nvSpPr>
        <p:spPr>
          <a:xfrm>
            <a:off x="4466340" y="275298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C(l,t-1)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D50C45-8CD8-9072-2693-ED271C549C6D}"/>
              </a:ext>
            </a:extLst>
          </p:cNvPr>
          <p:cNvSpPr/>
          <p:nvPr/>
        </p:nvSpPr>
        <p:spPr>
          <a:xfrm>
            <a:off x="1664164" y="1476507"/>
            <a:ext cx="1804688" cy="301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layer l – 1</a:t>
            </a:r>
          </a:p>
          <a:p>
            <a:pPr algn="ctr"/>
            <a:r>
              <a:rPr lang="en-US" altLang="zh-CN" b="1" dirty="0"/>
              <a:t>Or</a:t>
            </a:r>
          </a:p>
          <a:p>
            <a:pPr algn="ctr"/>
            <a:r>
              <a:rPr lang="en-US" altLang="zh-CN" b="1" dirty="0"/>
              <a:t> Network Input</a:t>
            </a:r>
          </a:p>
          <a:p>
            <a:pPr algn="ctr"/>
            <a:r>
              <a:rPr lang="en-US" altLang="zh-CN" b="1"/>
              <a:t>(when l  </a:t>
            </a:r>
            <a:r>
              <a:rPr lang="en-US" altLang="zh-CN" b="1" dirty="0"/>
              <a:t>= 1)</a:t>
            </a:r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en-US" altLang="zh-CN" b="1" dirty="0"/>
          </a:p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FB8E4CD-C70C-C1B6-399C-7EE50E7FC4BB}"/>
              </a:ext>
            </a:extLst>
          </p:cNvPr>
          <p:cNvCxnSpPr>
            <a:cxnSpLocks/>
          </p:cNvCxnSpPr>
          <p:nvPr/>
        </p:nvCxnSpPr>
        <p:spPr>
          <a:xfrm>
            <a:off x="839706" y="2802821"/>
            <a:ext cx="8244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305877C-9AE6-7C8F-8D4B-F146570CFD36}"/>
              </a:ext>
            </a:extLst>
          </p:cNvPr>
          <p:cNvSpPr txBox="1"/>
          <p:nvPr/>
        </p:nvSpPr>
        <p:spPr>
          <a:xfrm>
            <a:off x="1729191" y="262433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X(l , t)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28E71CC-CA29-93C4-B8C9-028D83BE077E}"/>
              </a:ext>
            </a:extLst>
          </p:cNvPr>
          <p:cNvCxnSpPr>
            <a:cxnSpLocks/>
          </p:cNvCxnSpPr>
          <p:nvPr/>
        </p:nvCxnSpPr>
        <p:spPr>
          <a:xfrm>
            <a:off x="2508627" y="2823887"/>
            <a:ext cx="1804863" cy="807763"/>
          </a:xfrm>
          <a:prstGeom prst="bentConnector3">
            <a:avLst>
              <a:gd name="adj1" fmla="val 260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0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之凯</dc:creator>
  <cp:lastModifiedBy>之凯</cp:lastModifiedBy>
  <cp:revision>4</cp:revision>
  <dcterms:created xsi:type="dcterms:W3CDTF">2022-10-27T06:45:49Z</dcterms:created>
  <dcterms:modified xsi:type="dcterms:W3CDTF">2022-10-27T07:04:58Z</dcterms:modified>
</cp:coreProperties>
</file>