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 子龙" initials="曹" lastIdx="1" clrIdx="0">
    <p:extLst>
      <p:ext uri="{19B8F6BF-5375-455C-9EA6-DF929625EA0E}">
        <p15:presenceInfo xmlns:p15="http://schemas.microsoft.com/office/powerpoint/2012/main" userId="72e2bfe5ab78ba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6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67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4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4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4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9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0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6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1699-D4DE-4039-AA40-75AAC5275973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C52A05-A264-4959-8BE3-4DB2B88B4C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9C89B-3237-47A7-9CE8-656A4DB6E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279" y="2026762"/>
            <a:ext cx="9144000" cy="88978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HFSS</a:t>
            </a:r>
            <a:r>
              <a:rPr lang="zh-CN" altLang="en-US" sz="5400" dirty="0"/>
              <a:t>侧馈微带天线天线仿真</a:t>
            </a:r>
          </a:p>
        </p:txBody>
      </p:sp>
    </p:spTree>
    <p:extLst>
      <p:ext uri="{BB962C8B-B14F-4D97-AF65-F5344CB8AC3E}">
        <p14:creationId xmlns:p14="http://schemas.microsoft.com/office/powerpoint/2010/main" val="345373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FAE74-2D16-498E-B3CC-9A96D200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小组成员及分工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83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1193-5BB2-4210-888A-20043AE4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0"/>
            <a:ext cx="9603275" cy="1049235"/>
          </a:xfrm>
        </p:spPr>
        <p:txBody>
          <a:bodyPr/>
          <a:lstStyle/>
          <a:p>
            <a:pPr algn="ctr"/>
            <a:r>
              <a:rPr lang="zh-CN" altLang="en-US" dirty="0"/>
              <a:t>天线结构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177129-A86D-41D8-B7BC-7C92A1444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337" y="1206631"/>
            <a:ext cx="10359325" cy="424027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E58DDED-3110-40DD-93C3-7717CA8E3B74}"/>
              </a:ext>
            </a:extLst>
          </p:cNvPr>
          <p:cNvCxnSpPr/>
          <p:nvPr/>
        </p:nvCxnSpPr>
        <p:spPr>
          <a:xfrm flipV="1">
            <a:off x="7117237" y="3429000"/>
            <a:ext cx="2262433" cy="51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6F03B8-3C3F-44CE-8400-6EF2A0EB1409}"/>
              </a:ext>
            </a:extLst>
          </p:cNvPr>
          <p:cNvCxnSpPr/>
          <p:nvPr/>
        </p:nvCxnSpPr>
        <p:spPr>
          <a:xfrm flipV="1">
            <a:off x="8154186" y="2545237"/>
            <a:ext cx="1461154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5E7BE08-34F1-4BD0-9F9C-9AF4D807959A}"/>
              </a:ext>
            </a:extLst>
          </p:cNvPr>
          <p:cNvCxnSpPr/>
          <p:nvPr/>
        </p:nvCxnSpPr>
        <p:spPr>
          <a:xfrm flipH="1" flipV="1">
            <a:off x="3289955" y="2196445"/>
            <a:ext cx="2007909" cy="79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FD03F5-395D-48AC-AA2B-9E64F3B6715E}"/>
              </a:ext>
            </a:extLst>
          </p:cNvPr>
          <p:cNvCxnSpPr/>
          <p:nvPr/>
        </p:nvCxnSpPr>
        <p:spPr>
          <a:xfrm flipH="1">
            <a:off x="3531307" y="3429000"/>
            <a:ext cx="1889105" cy="13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B26353-CBAF-47B6-A6F4-B331955D4C85}"/>
              </a:ext>
            </a:extLst>
          </p:cNvPr>
          <p:cNvCxnSpPr/>
          <p:nvPr/>
        </p:nvCxnSpPr>
        <p:spPr>
          <a:xfrm flipH="1">
            <a:off x="4383464" y="3684702"/>
            <a:ext cx="1404594" cy="8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B2EEB2-D0F4-42F1-B6DB-245225AC944F}"/>
              </a:ext>
            </a:extLst>
          </p:cNvPr>
          <p:cNvCxnSpPr/>
          <p:nvPr/>
        </p:nvCxnSpPr>
        <p:spPr>
          <a:xfrm flipH="1">
            <a:off x="5486400" y="3769240"/>
            <a:ext cx="609599" cy="109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68773A4-5B18-44FA-BC42-3D83C8B39CC3}"/>
              </a:ext>
            </a:extLst>
          </p:cNvPr>
          <p:cNvSpPr txBox="1"/>
          <p:nvPr/>
        </p:nvSpPr>
        <p:spPr>
          <a:xfrm>
            <a:off x="2498103" y="2039049"/>
            <a:ext cx="92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介质基片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498DBA-0F59-47A5-90F5-F3855126DD50}"/>
              </a:ext>
            </a:extLst>
          </p:cNvPr>
          <p:cNvSpPr txBox="1"/>
          <p:nvPr/>
        </p:nvSpPr>
        <p:spPr>
          <a:xfrm>
            <a:off x="2703584" y="3429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端口平面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7B8E45D-7167-408B-8501-7FAB2454BD99}"/>
              </a:ext>
            </a:extLst>
          </p:cNvPr>
          <p:cNvSpPr txBox="1"/>
          <p:nvPr/>
        </p:nvSpPr>
        <p:spPr>
          <a:xfrm>
            <a:off x="3324010" y="44399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微带传输线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E1C989-7666-44DC-A3BF-C6D5BE084BCB}"/>
              </a:ext>
            </a:extLst>
          </p:cNvPr>
          <p:cNvSpPr txBox="1"/>
          <p:nvPr/>
        </p:nvSpPr>
        <p:spPr>
          <a:xfrm>
            <a:off x="4009839" y="4843128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¼</a:t>
            </a:r>
            <a:r>
              <a:rPr lang="zh-CN" altLang="en-US" sz="1400" dirty="0"/>
              <a:t>波长阻抗转换器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A086673-BBBC-40A7-BCAE-784BEBA9DDB6}"/>
              </a:ext>
            </a:extLst>
          </p:cNvPr>
          <p:cNvSpPr txBox="1"/>
          <p:nvPr/>
        </p:nvSpPr>
        <p:spPr>
          <a:xfrm>
            <a:off x="9747908" y="2255866"/>
            <a:ext cx="124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辐射边界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C2CE22-168A-4CBE-8403-F8D4A5915078}"/>
              </a:ext>
            </a:extLst>
          </p:cNvPr>
          <p:cNvSpPr txBox="1"/>
          <p:nvPr/>
        </p:nvSpPr>
        <p:spPr>
          <a:xfrm>
            <a:off x="9413969" y="3178007"/>
            <a:ext cx="136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辐射贴</a:t>
            </a:r>
          </a:p>
        </p:txBody>
      </p:sp>
    </p:spTree>
    <p:extLst>
      <p:ext uri="{BB962C8B-B14F-4D97-AF65-F5344CB8AC3E}">
        <p14:creationId xmlns:p14="http://schemas.microsoft.com/office/powerpoint/2010/main" val="301738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EABAD-ED6B-4DA7-B47C-7F87BD2C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503" y="271482"/>
            <a:ext cx="9603099" cy="135691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天线的尺寸和结构</a:t>
            </a:r>
            <a:endParaRPr lang="en-US" altLang="zh-CN" dirty="0"/>
          </a:p>
          <a:p>
            <a:r>
              <a:rPr lang="zh-CN" altLang="en-US" dirty="0"/>
              <a:t>辐射贴片采用的材料为</a:t>
            </a:r>
            <a:r>
              <a:rPr lang="en-US" altLang="zh-CN" dirty="0"/>
              <a:t>FR4</a:t>
            </a:r>
            <a:r>
              <a:rPr lang="zh-CN" altLang="en-US" dirty="0"/>
              <a:t>，介质为真空。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3740A6-50B9-4FA4-9DF3-17FB9905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9" y="1535090"/>
            <a:ext cx="4816257" cy="418374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D094F9-BEDD-4949-BA5D-5C39F74BD1D2}"/>
              </a:ext>
            </a:extLst>
          </p:cNvPr>
          <p:cNvGrpSpPr/>
          <p:nvPr/>
        </p:nvGrpSpPr>
        <p:grpSpPr>
          <a:xfrm>
            <a:off x="1545996" y="4496585"/>
            <a:ext cx="1470582" cy="329938"/>
            <a:chOff x="754144" y="2846895"/>
            <a:chExt cx="1847654" cy="32993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8BF316A-6113-4042-8AC0-ADF8E331CF6A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CA27A51-D997-4AA5-8F0D-80BA612881E2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AB3D289-FFFC-4791-8C55-50BEB8E51F09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6AF3E80-4406-4A5B-8444-41540AA16984}"/>
              </a:ext>
            </a:extLst>
          </p:cNvPr>
          <p:cNvGrpSpPr/>
          <p:nvPr/>
        </p:nvGrpSpPr>
        <p:grpSpPr>
          <a:xfrm rot="5400000">
            <a:off x="339364" y="3379509"/>
            <a:ext cx="1904215" cy="329938"/>
            <a:chOff x="754144" y="2846895"/>
            <a:chExt cx="1847654" cy="32993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4E6252D-F41B-4D47-A004-88CE65353385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FA57E7E-3F80-4E18-A47C-71B9C9EBC1A0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A373361-1420-43F4-9B16-6760DE84D134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F9379C-8BC6-4BB0-9C1B-028A2C71AD16}"/>
              </a:ext>
            </a:extLst>
          </p:cNvPr>
          <p:cNvGrpSpPr/>
          <p:nvPr/>
        </p:nvGrpSpPr>
        <p:grpSpPr>
          <a:xfrm>
            <a:off x="3016578" y="3109369"/>
            <a:ext cx="867260" cy="329938"/>
            <a:chOff x="754144" y="2846895"/>
            <a:chExt cx="1847654" cy="329938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2D21E91-20A8-4EF9-8AC8-C1E31CB9C4C5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CA3E7DD-2AAA-4D17-B993-311667C296A4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44285DC-2AEB-44D5-94A8-B44E7AE0ED4F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9922B08-00C8-48C6-9AD6-B1C0B9B3FFAE}"/>
              </a:ext>
            </a:extLst>
          </p:cNvPr>
          <p:cNvGrpSpPr/>
          <p:nvPr/>
        </p:nvGrpSpPr>
        <p:grpSpPr>
          <a:xfrm>
            <a:off x="3883838" y="3667170"/>
            <a:ext cx="782428" cy="329938"/>
            <a:chOff x="754144" y="2846895"/>
            <a:chExt cx="1847654" cy="329938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8C4864F-CA3B-400C-A024-8B119ECF9DDB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4B660A6-C11B-4FA8-B921-9905D0E7C6B8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1776D7C-1DE4-4A7A-A88C-57F60A482B89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7DB928E-0389-4A99-901C-0E885BF523A5}"/>
              </a:ext>
            </a:extLst>
          </p:cNvPr>
          <p:cNvGrpSpPr/>
          <p:nvPr/>
        </p:nvGrpSpPr>
        <p:grpSpPr>
          <a:xfrm>
            <a:off x="838984" y="5417175"/>
            <a:ext cx="3827257" cy="329938"/>
            <a:chOff x="754144" y="2846895"/>
            <a:chExt cx="1847654" cy="329938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22D1236-6E33-4081-8FB0-ABE87124F2C6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5B91E1F-B1EA-48AB-A3CB-A9CB6D3A9CDD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3365E71-E050-4073-8A48-11C205AD387D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CB9F3AC-A340-4432-84CC-1821E09F67B1}"/>
              </a:ext>
            </a:extLst>
          </p:cNvPr>
          <p:cNvGrpSpPr/>
          <p:nvPr/>
        </p:nvGrpSpPr>
        <p:grpSpPr>
          <a:xfrm rot="5400000">
            <a:off x="-1233003" y="3387318"/>
            <a:ext cx="3729776" cy="329938"/>
            <a:chOff x="754144" y="2846895"/>
            <a:chExt cx="1847654" cy="329938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436BD1E-991A-49D9-9CE0-8386808E6DE8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A513B25-2903-4454-BC37-0050F2C26571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ECCEC69-E0F8-4614-99C4-6E275693E948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4C4DBF24-C8DC-4C8D-A75D-8BCEB8D3742A}"/>
              </a:ext>
            </a:extLst>
          </p:cNvPr>
          <p:cNvSpPr txBox="1"/>
          <p:nvPr/>
        </p:nvSpPr>
        <p:spPr>
          <a:xfrm>
            <a:off x="1866508" y="4603518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29mm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02BB9B4-685C-4FA2-A4FC-B47C95122483}"/>
              </a:ext>
            </a:extLst>
          </p:cNvPr>
          <p:cNvSpPr txBox="1"/>
          <p:nvPr/>
        </p:nvSpPr>
        <p:spPr>
          <a:xfrm rot="5400000">
            <a:off x="729735" y="3367621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37mm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111E22D-9F0D-410F-BA2F-5AB3F782C6A4}"/>
              </a:ext>
            </a:extLst>
          </p:cNvPr>
          <p:cNvSpPr txBox="1"/>
          <p:nvPr/>
        </p:nvSpPr>
        <p:spPr>
          <a:xfrm>
            <a:off x="2944407" y="2837544"/>
            <a:ext cx="10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17.5mm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A03B78-F2D2-4F08-850B-C1D0E5670E5D}"/>
              </a:ext>
            </a:extLst>
          </p:cNvPr>
          <p:cNvSpPr txBox="1"/>
          <p:nvPr/>
        </p:nvSpPr>
        <p:spPr>
          <a:xfrm>
            <a:off x="3883838" y="3788665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15mm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5B12BD-491A-4828-916D-ABF797D15F4A}"/>
              </a:ext>
            </a:extLst>
          </p:cNvPr>
          <p:cNvSpPr txBox="1"/>
          <p:nvPr/>
        </p:nvSpPr>
        <p:spPr>
          <a:xfrm>
            <a:off x="2351975" y="5534167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76mm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09EBAA-EBB2-4BB5-96F3-D506007D0723}"/>
              </a:ext>
            </a:extLst>
          </p:cNvPr>
          <p:cNvSpPr txBox="1"/>
          <p:nvPr/>
        </p:nvSpPr>
        <p:spPr>
          <a:xfrm rot="5400000">
            <a:off x="-56160" y="3455812"/>
            <a:ext cx="103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74.5mm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40AFDC5-A56C-49B8-AEAA-622E279DB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17" t="1384" b="-1"/>
          <a:stretch/>
        </p:blipFill>
        <p:spPr>
          <a:xfrm>
            <a:off x="5571235" y="1904215"/>
            <a:ext cx="6462520" cy="3335916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EE326FED-3F69-4FD3-A80F-3CD5DBE8AC86}"/>
              </a:ext>
            </a:extLst>
          </p:cNvPr>
          <p:cNvGrpSpPr/>
          <p:nvPr/>
        </p:nvGrpSpPr>
        <p:grpSpPr>
          <a:xfrm rot="21422833">
            <a:off x="5934409" y="4248761"/>
            <a:ext cx="3225380" cy="329938"/>
            <a:chOff x="754144" y="2846895"/>
            <a:chExt cx="1847654" cy="329938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0838C9-A2F0-4C02-AC25-8E80A125620B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E96EBC4-5021-47B0-8434-B749DF376762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A5E0E4-F602-46F3-9CBE-9A8A5728CAF1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0FE04A-B860-4ADA-A369-8C8B7E3FFCF1}"/>
              </a:ext>
            </a:extLst>
          </p:cNvPr>
          <p:cNvGrpSpPr/>
          <p:nvPr/>
        </p:nvGrpSpPr>
        <p:grpSpPr>
          <a:xfrm rot="20347727">
            <a:off x="9251472" y="3791240"/>
            <a:ext cx="2425037" cy="329938"/>
            <a:chOff x="754144" y="2846895"/>
            <a:chExt cx="1847654" cy="329938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4F8F84E-4515-4E9D-858C-E437F7BF4BA6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5C5D079-47A7-4C89-8D88-8342E8E9A225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9AE9343-BD4D-433E-B1F3-E89961AC3005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E4E587C-B686-4783-83B2-E1EABB149A6A}"/>
              </a:ext>
            </a:extLst>
          </p:cNvPr>
          <p:cNvGrpSpPr/>
          <p:nvPr/>
        </p:nvGrpSpPr>
        <p:grpSpPr>
          <a:xfrm rot="20500312">
            <a:off x="6616774" y="2999746"/>
            <a:ext cx="701977" cy="329938"/>
            <a:chOff x="754144" y="2846895"/>
            <a:chExt cx="1847654" cy="329938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FEE4065-ED5E-46ED-890F-3661A5EDBF79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C073F42-B230-4C1D-B626-1D7220C6DBCF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4B4862D5-45AC-4C83-9534-B5F831AA1DFD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D697C2C-74CA-41A9-8E12-6246DCC82D8A}"/>
              </a:ext>
            </a:extLst>
          </p:cNvPr>
          <p:cNvGrpSpPr/>
          <p:nvPr/>
        </p:nvGrpSpPr>
        <p:grpSpPr>
          <a:xfrm rot="4880150">
            <a:off x="4850815" y="3548895"/>
            <a:ext cx="1362175" cy="329938"/>
            <a:chOff x="754144" y="2846895"/>
            <a:chExt cx="1847654" cy="329938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A6FBE8D-8261-407B-ADAE-6039F2006CE3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0D9F3CF-3A06-4B10-AE91-91C4E9B7F4FF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D98AFA4-8256-43EE-9ECC-5154DF0E1437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8F6CBF9-3712-4FE6-83F4-9A5D3DE44CB3}"/>
              </a:ext>
            </a:extLst>
          </p:cNvPr>
          <p:cNvGrpSpPr/>
          <p:nvPr/>
        </p:nvGrpSpPr>
        <p:grpSpPr>
          <a:xfrm rot="4668410">
            <a:off x="6339417" y="3605761"/>
            <a:ext cx="523930" cy="329938"/>
            <a:chOff x="754144" y="2846895"/>
            <a:chExt cx="1847654" cy="329938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D355B2F-50FF-4F2A-8F78-56A9CB2879C5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DBF5B19-595B-4961-9B3F-B65E4D66505E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BD374E8-0A37-4440-BEDC-FEC17C2708F1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F626757-E355-4899-9566-460CF569A4A0}"/>
              </a:ext>
            </a:extLst>
          </p:cNvPr>
          <p:cNvGrpSpPr/>
          <p:nvPr/>
        </p:nvGrpSpPr>
        <p:grpSpPr>
          <a:xfrm rot="4114928">
            <a:off x="10793277" y="3213231"/>
            <a:ext cx="93713" cy="329938"/>
            <a:chOff x="754144" y="2846895"/>
            <a:chExt cx="1847654" cy="329938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FE9F5C1-B507-4B8A-A51C-41F244FC9604}"/>
                </a:ext>
              </a:extLst>
            </p:cNvPr>
            <p:cNvCxnSpPr/>
            <p:nvPr/>
          </p:nvCxnSpPr>
          <p:spPr>
            <a:xfrm>
              <a:off x="754144" y="2846895"/>
              <a:ext cx="0" cy="301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041C4F94-2845-4448-A27B-6E9DEAB15A7E}"/>
                </a:ext>
              </a:extLst>
            </p:cNvPr>
            <p:cNvCxnSpPr/>
            <p:nvPr/>
          </p:nvCxnSpPr>
          <p:spPr>
            <a:xfrm>
              <a:off x="2601798" y="2846895"/>
              <a:ext cx="0" cy="329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ADBDA19-1157-4E7F-90BF-40DFCBECC6B3}"/>
                </a:ext>
              </a:extLst>
            </p:cNvPr>
            <p:cNvCxnSpPr/>
            <p:nvPr/>
          </p:nvCxnSpPr>
          <p:spPr>
            <a:xfrm>
              <a:off x="754144" y="3011864"/>
              <a:ext cx="18476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037C5A07-D467-4013-A8AC-FBE76D5C9319}"/>
              </a:ext>
            </a:extLst>
          </p:cNvPr>
          <p:cNvSpPr txBox="1"/>
          <p:nvPr/>
        </p:nvSpPr>
        <p:spPr>
          <a:xfrm rot="4492593">
            <a:off x="4809891" y="3633334"/>
            <a:ext cx="12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31.5mm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519D031-E24A-44BF-A3DA-3F8B72C4EC6E}"/>
              </a:ext>
            </a:extLst>
          </p:cNvPr>
          <p:cNvSpPr txBox="1"/>
          <p:nvPr/>
        </p:nvSpPr>
        <p:spPr>
          <a:xfrm>
            <a:off x="6817959" y="4434708"/>
            <a:ext cx="10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91.5mm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38F816E-90C2-48E6-B319-C8A6C3498E0A}"/>
              </a:ext>
            </a:extLst>
          </p:cNvPr>
          <p:cNvSpPr txBox="1"/>
          <p:nvPr/>
        </p:nvSpPr>
        <p:spPr>
          <a:xfrm rot="20051256">
            <a:off x="10279036" y="3049756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1.6mm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0BC567D-F9F5-4689-8CDB-F9BBE17C0508}"/>
              </a:ext>
            </a:extLst>
          </p:cNvPr>
          <p:cNvSpPr txBox="1"/>
          <p:nvPr/>
        </p:nvSpPr>
        <p:spPr>
          <a:xfrm rot="4748517">
            <a:off x="5886536" y="3633333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13mm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8B7BE85-F6DA-420E-A0FE-2AA94F82B91C}"/>
              </a:ext>
            </a:extLst>
          </p:cNvPr>
          <p:cNvSpPr txBox="1"/>
          <p:nvPr/>
        </p:nvSpPr>
        <p:spPr>
          <a:xfrm rot="20434680">
            <a:off x="6523263" y="2768175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29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0BEEB-60A0-4158-80E3-ECD181DF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64" y="196359"/>
            <a:ext cx="9603275" cy="3450613"/>
          </a:xfrm>
        </p:spPr>
        <p:txBody>
          <a:bodyPr/>
          <a:lstStyle/>
          <a:p>
            <a:r>
              <a:rPr lang="zh-CN" altLang="en-US" dirty="0"/>
              <a:t>仿真结果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50484-C534-4AE5-BA80-64932B33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6" y="613712"/>
            <a:ext cx="11286198" cy="48010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747665-CFC0-4603-A142-23352FE095A8}"/>
              </a:ext>
            </a:extLst>
          </p:cNvPr>
          <p:cNvSpPr txBox="1"/>
          <p:nvPr/>
        </p:nvSpPr>
        <p:spPr>
          <a:xfrm>
            <a:off x="2743199" y="5508915"/>
            <a:ext cx="610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L0=28mm</a:t>
            </a:r>
            <a:r>
              <a:rPr lang="zh-CN" altLang="en-US" dirty="0"/>
              <a:t>时，不同</a:t>
            </a:r>
            <a:r>
              <a:rPr lang="en-US" altLang="zh-CN" dirty="0"/>
              <a:t>W1</a:t>
            </a:r>
            <a:r>
              <a:rPr lang="zh-CN" altLang="en-US" dirty="0"/>
              <a:t>对应的</a:t>
            </a:r>
            <a:r>
              <a:rPr lang="en-US" altLang="zh-CN" dirty="0"/>
              <a:t>S11</a:t>
            </a:r>
            <a:r>
              <a:rPr lang="zh-CN" altLang="en-US" dirty="0"/>
              <a:t>曲线</a:t>
            </a:r>
            <a:endParaRPr lang="en-US" altLang="zh-CN" dirty="0"/>
          </a:p>
          <a:p>
            <a:pPr algn="ctr"/>
            <a:r>
              <a:rPr lang="en-US" altLang="zh-CN" dirty="0"/>
              <a:t>w1=1mm</a:t>
            </a:r>
            <a:r>
              <a:rPr lang="zh-CN" altLang="en-US" dirty="0"/>
              <a:t>时对应的</a:t>
            </a:r>
            <a:r>
              <a:rPr lang="en-US" altLang="zh-CN" dirty="0"/>
              <a:t>S11</a:t>
            </a:r>
            <a:r>
              <a:rPr lang="zh-CN" altLang="en-US" dirty="0"/>
              <a:t>最小</a:t>
            </a:r>
          </a:p>
        </p:txBody>
      </p:sp>
    </p:spTree>
    <p:extLst>
      <p:ext uri="{BB962C8B-B14F-4D97-AF65-F5344CB8AC3E}">
        <p14:creationId xmlns:p14="http://schemas.microsoft.com/office/powerpoint/2010/main" val="111975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80733-E61A-45C0-A2BF-9111180F6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98" y="120944"/>
            <a:ext cx="9603275" cy="3450613"/>
          </a:xfrm>
        </p:spPr>
        <p:txBody>
          <a:bodyPr/>
          <a:lstStyle/>
          <a:p>
            <a:r>
              <a:rPr lang="zh-CN" altLang="en-US" dirty="0"/>
              <a:t>仿真结果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2547A2-4996-4780-9ACB-E655A080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56" y="565984"/>
            <a:ext cx="11377646" cy="49153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CBB0BE-564A-4E2F-A2DD-6940346DDD8E}"/>
              </a:ext>
            </a:extLst>
          </p:cNvPr>
          <p:cNvSpPr txBox="1"/>
          <p:nvPr/>
        </p:nvSpPr>
        <p:spPr>
          <a:xfrm>
            <a:off x="3280528" y="5481310"/>
            <a:ext cx="631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不同</a:t>
            </a:r>
            <a:r>
              <a:rPr lang="en-US" altLang="zh-CN" dirty="0"/>
              <a:t>L0</a:t>
            </a:r>
            <a:r>
              <a:rPr lang="zh-CN" altLang="en-US" dirty="0"/>
              <a:t>对应的</a:t>
            </a:r>
            <a:r>
              <a:rPr lang="en-US" altLang="zh-CN" dirty="0"/>
              <a:t>S11</a:t>
            </a:r>
            <a:r>
              <a:rPr lang="zh-CN" altLang="en-US" dirty="0"/>
              <a:t>曲线图</a:t>
            </a:r>
            <a:endParaRPr lang="en-US" altLang="zh-CN" dirty="0"/>
          </a:p>
          <a:p>
            <a:pPr algn="ctr"/>
            <a:r>
              <a:rPr lang="zh-CN" altLang="en-US" dirty="0"/>
              <a:t>其中当</a:t>
            </a:r>
            <a:r>
              <a:rPr lang="en-US" altLang="zh-CN" dirty="0"/>
              <a:t>L0=28mm</a:t>
            </a:r>
            <a:r>
              <a:rPr lang="zh-CN" altLang="en-US" dirty="0"/>
              <a:t>时对应的频率最接近</a:t>
            </a:r>
            <a:r>
              <a:rPr lang="en-US" altLang="zh-CN" dirty="0"/>
              <a:t>2.45GHz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56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3F143E-F29B-47C1-AB3B-11D932570B05}"/>
              </a:ext>
            </a:extLst>
          </p:cNvPr>
          <p:cNvSpPr txBox="1"/>
          <p:nvPr/>
        </p:nvSpPr>
        <p:spPr>
          <a:xfrm>
            <a:off x="810706" y="329938"/>
            <a:ext cx="56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S11</a:t>
            </a:r>
            <a:r>
              <a:rPr lang="zh-CN" altLang="en-US" dirty="0"/>
              <a:t>的</a:t>
            </a:r>
            <a:r>
              <a:rPr lang="en-US" altLang="zh-CN" dirty="0"/>
              <a:t>Smith</a:t>
            </a:r>
            <a:r>
              <a:rPr lang="zh-CN" altLang="en-US" dirty="0"/>
              <a:t>圆周结果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EA65325-7952-4A19-98E1-78B446A82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06" y="848412"/>
            <a:ext cx="10423967" cy="45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2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875469-11AE-44B1-8EB8-45C5BE49D508}"/>
              </a:ext>
            </a:extLst>
          </p:cNvPr>
          <p:cNvSpPr txBox="1"/>
          <p:nvPr/>
        </p:nvSpPr>
        <p:spPr>
          <a:xfrm>
            <a:off x="764198" y="386499"/>
            <a:ext cx="434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天线在</a:t>
            </a:r>
            <a:r>
              <a:rPr lang="en-US" altLang="zh-CN" dirty="0" err="1"/>
              <a:t>xz</a:t>
            </a:r>
            <a:r>
              <a:rPr lang="zh-CN" altLang="en-US" dirty="0"/>
              <a:t>和</a:t>
            </a:r>
            <a:r>
              <a:rPr lang="en-US" altLang="zh-CN" dirty="0" err="1"/>
              <a:t>yz</a:t>
            </a:r>
            <a:r>
              <a:rPr lang="zh-CN" altLang="en-US" dirty="0"/>
              <a:t>截面方向上的增益方向图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1DB465D-28AE-48AA-8ADE-54F8AEB4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72295A-8200-4BE6-A8AC-1A06874C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940854"/>
            <a:ext cx="11339543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9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99C165-D7D5-4846-A180-0AA26EBB9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52" y="1018095"/>
            <a:ext cx="10153151" cy="43251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6F30FA-0D74-43D4-B980-9EEB338AFD6A}"/>
              </a:ext>
            </a:extLst>
          </p:cNvPr>
          <p:cNvSpPr txBox="1"/>
          <p:nvPr/>
        </p:nvSpPr>
        <p:spPr>
          <a:xfrm>
            <a:off x="1140643" y="188536"/>
            <a:ext cx="49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三维增益方向图</a:t>
            </a:r>
          </a:p>
        </p:txBody>
      </p:sp>
    </p:spTree>
    <p:extLst>
      <p:ext uri="{BB962C8B-B14F-4D97-AF65-F5344CB8AC3E}">
        <p14:creationId xmlns:p14="http://schemas.microsoft.com/office/powerpoint/2010/main" val="288275006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109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画廊</vt:lpstr>
      <vt:lpstr>HFSS侧馈微带天线天线仿真</vt:lpstr>
      <vt:lpstr>PowerPoint 演示文稿</vt:lpstr>
      <vt:lpstr>天线结构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HFSS侧馈微带天线天线仿真</dc:title>
  <dc:creator>曹 子龙</dc:creator>
  <cp:lastModifiedBy>曹 子龙</cp:lastModifiedBy>
  <cp:revision>10</cp:revision>
  <dcterms:created xsi:type="dcterms:W3CDTF">2021-01-04T06:02:37Z</dcterms:created>
  <dcterms:modified xsi:type="dcterms:W3CDTF">2021-01-04T07:43:05Z</dcterms:modified>
</cp:coreProperties>
</file>