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sldIdLst>
    <p:sldId id="256" r:id="rId2"/>
    <p:sldId id="295" r:id="rId3"/>
    <p:sldId id="302" r:id="rId4"/>
    <p:sldId id="296" r:id="rId5"/>
    <p:sldId id="297" r:id="rId6"/>
    <p:sldId id="298" r:id="rId7"/>
    <p:sldId id="299" r:id="rId8"/>
    <p:sldId id="303" r:id="rId9"/>
    <p:sldId id="300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0" r:id="rId18"/>
    <p:sldId id="312" r:id="rId19"/>
    <p:sldId id="314" r:id="rId20"/>
    <p:sldId id="313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A6138-BB34-47EE-8958-23B4055BD448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CDF6-3EC4-4788-9E75-057D18ADB47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IN" sz="8000" b="1" dirty="0" smtClean="0"/>
              <a:t>SVM</a:t>
            </a:r>
            <a:endParaRPr lang="en-IN" sz="8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6705600" cy="1600200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accent1"/>
                </a:solidFill>
              </a:rPr>
              <a:t>SUPPORT  VECTOR  MACHINE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Understanding the basics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534400" cy="471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7912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Understanding the basics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46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57150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Understanding the basics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10600" cy="461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7912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Understanding the basics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763000" cy="47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7150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Understanding the basics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599"/>
            <a:ext cx="8610600" cy="473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7912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Basics of optimization: Convex functions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700352" cy="518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Basics of optimization: Quadratic Programming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199"/>
            <a:ext cx="4441912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1" y="6172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200400"/>
            <a:ext cx="3581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SVM optimization problem: Primal formulation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82000" cy="385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SVM optimization problem: Dual formulation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86800" cy="48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SVM optimization problem: Dual formulation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399"/>
            <a:ext cx="8534400" cy="464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562600"/>
            <a:ext cx="464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SVM: Support Vector Machine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algn="just"/>
            <a:r>
              <a:rPr lang="en-IN" dirty="0" smtClean="0">
                <a:latin typeface="+mj-lt"/>
              </a:rPr>
              <a:t>In Machine Learning, Support Vector Machines are supervised learning models with associated learning algorithms that analyze data and recognize patterns, used for classification and regression analysis.</a:t>
            </a:r>
          </a:p>
          <a:p>
            <a:pPr algn="just"/>
            <a:r>
              <a:rPr lang="en-IN" dirty="0" smtClean="0">
                <a:latin typeface="+mj-lt"/>
              </a:rPr>
              <a:t>Properties of SVM 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>
                <a:latin typeface="+mj-lt"/>
              </a:rPr>
              <a:t> Duality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>
                <a:latin typeface="+mj-lt"/>
              </a:rPr>
              <a:t> Sparseness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>
                <a:latin typeface="+mj-lt"/>
              </a:rPr>
              <a:t> Kernels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>
                <a:latin typeface="+mj-lt"/>
              </a:rPr>
              <a:t> Margin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>
                <a:latin typeface="+mj-lt"/>
              </a:rPr>
              <a:t> Convexity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SVM optimization problem: Benefits of Using Dual formulation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8077200" cy="379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438400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Thank  You</a:t>
            </a:r>
            <a:endParaRPr lang="en-IN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SVM Applications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210394" cy="464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Basic Concept of SVM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629400" cy="364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2578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Hyperplane</a:t>
            </a:r>
            <a:r>
              <a:rPr lang="en-IN" dirty="0" smtClean="0">
                <a:solidFill>
                  <a:schemeClr val="tx1"/>
                </a:solidFill>
              </a:rPr>
              <a:t> as a Decision Boundary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IN" dirty="0" smtClean="0"/>
              <a:t> A </a:t>
            </a:r>
            <a:r>
              <a:rPr lang="en-IN" b="1" dirty="0" err="1" smtClean="0"/>
              <a:t>hyperplane</a:t>
            </a:r>
            <a:r>
              <a:rPr lang="en-IN" dirty="0" smtClean="0"/>
              <a:t> is a linear decision surface that splits the space into two parts;</a:t>
            </a:r>
          </a:p>
          <a:p>
            <a:r>
              <a:rPr lang="en-IN" dirty="0" smtClean="0"/>
              <a:t> A </a:t>
            </a:r>
            <a:r>
              <a:rPr lang="en-IN" dirty="0" err="1" smtClean="0"/>
              <a:t>hyperplane</a:t>
            </a:r>
            <a:r>
              <a:rPr lang="en-IN" dirty="0" smtClean="0"/>
              <a:t> is a binary classifier.</a:t>
            </a:r>
          </a:p>
          <a:p>
            <a:endParaRPr lang="en-IN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Equation of a </a:t>
            </a:r>
            <a:r>
              <a:rPr lang="en-IN" dirty="0" err="1" smtClean="0">
                <a:solidFill>
                  <a:schemeClr val="tx1"/>
                </a:solidFill>
              </a:rPr>
              <a:t>Hyperplane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534400" cy="473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Understanding the basics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772400" cy="4572000"/>
          </a:xfrm>
        </p:spPr>
        <p:txBody>
          <a:bodyPr/>
          <a:lstStyle/>
          <a:p>
            <a:r>
              <a:rPr lang="en-IN" dirty="0" smtClean="0"/>
              <a:t> g(x) is a linear function :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err="1" smtClean="0"/>
              <a:t>hyperplane</a:t>
            </a:r>
            <a:r>
              <a:rPr lang="en-IN" dirty="0" smtClean="0"/>
              <a:t> in the</a:t>
            </a:r>
            <a:br>
              <a:rPr lang="en-IN" dirty="0" smtClean="0"/>
            </a:br>
            <a:r>
              <a:rPr lang="en-IN" dirty="0" smtClean="0"/>
              <a:t>feature space.</a:t>
            </a:r>
          </a:p>
          <a:p>
            <a:endParaRPr lang="en-IN" dirty="0" smtClean="0"/>
          </a:p>
          <a:p>
            <a:r>
              <a:rPr lang="en-IN" dirty="0" smtClean="0"/>
              <a:t> (Unit-length) normal vector</a:t>
            </a:r>
            <a:br>
              <a:rPr lang="en-IN" dirty="0" smtClean="0"/>
            </a:br>
            <a:r>
              <a:rPr lang="en-IN" dirty="0" smtClean="0"/>
              <a:t>of the </a:t>
            </a:r>
            <a:r>
              <a:rPr lang="en-IN" dirty="0" err="1" smtClean="0"/>
              <a:t>hyperplane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395530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1752600" cy="4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5334000"/>
            <a:ext cx="117936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Understanding the basics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05800" cy="465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715000"/>
            <a:ext cx="1981200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53400" cy="426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9590" y="5715000"/>
            <a:ext cx="177421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Understanding the basics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1470</TotalTime>
  <Words>168</Words>
  <Application>Microsoft Office PowerPoint</Application>
  <PresentationFormat>On-screen Show (4:3)</PresentationFormat>
  <Paragraphs>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SVM</vt:lpstr>
      <vt:lpstr>SVM: Support Vector Machine</vt:lpstr>
      <vt:lpstr>SVM Applications</vt:lpstr>
      <vt:lpstr>Basic Concept of SVM</vt:lpstr>
      <vt:lpstr>Hyperplane as a Decision Boundary</vt:lpstr>
      <vt:lpstr>Equation of a Hyperplane</vt:lpstr>
      <vt:lpstr>Understanding the basics</vt:lpstr>
      <vt:lpstr>Understanding the basics</vt:lpstr>
      <vt:lpstr>Understanding the basics</vt:lpstr>
      <vt:lpstr>Understanding the basics</vt:lpstr>
      <vt:lpstr>Understanding the basics</vt:lpstr>
      <vt:lpstr>Understanding the basics</vt:lpstr>
      <vt:lpstr>Understanding the basics</vt:lpstr>
      <vt:lpstr>Understanding the basics</vt:lpstr>
      <vt:lpstr>Basics of optimization: Convex functions</vt:lpstr>
      <vt:lpstr>Basics of optimization: Quadratic Programming</vt:lpstr>
      <vt:lpstr>SVM optimization problem: Primal formulation</vt:lpstr>
      <vt:lpstr>SVM optimization problem: Dual formulation</vt:lpstr>
      <vt:lpstr>SVM optimization problem: Dual formulation</vt:lpstr>
      <vt:lpstr>SVM optimization problem: Benefits of Using Dual formulation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DIPABALI</dc:creator>
  <cp:lastModifiedBy>DEll</cp:lastModifiedBy>
  <cp:revision>107</cp:revision>
  <dcterms:created xsi:type="dcterms:W3CDTF">2006-08-16T00:00:00Z</dcterms:created>
  <dcterms:modified xsi:type="dcterms:W3CDTF">2019-09-03T11:45:07Z</dcterms:modified>
</cp:coreProperties>
</file>