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0" autoAdjust="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ECA5C-C713-4A59-8C4C-4E78C06780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DEE368-580B-4C21-AC1C-A6ABA3DAB5A3}">
      <dgm:prSet phldrT="[文本]"/>
      <dgm:spPr/>
      <dgm:t>
        <a:bodyPr/>
        <a:lstStyle/>
        <a:p>
          <a:r>
            <a:rPr lang="zh-CN" altLang="en-US" dirty="0" smtClean="0"/>
            <a:t>选择仪器</a:t>
          </a:r>
          <a:endParaRPr lang="zh-CN" altLang="en-US" dirty="0"/>
        </a:p>
      </dgm:t>
    </dgm:pt>
    <dgm:pt modelId="{6BAE0CC8-0CF0-4B6B-9E97-641586AC580D}" type="par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29D57CA1-4FCB-4FFE-B76A-6B950949CBD2}" type="sib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03F58771-F8D4-4B96-8251-D395915D23E0}">
      <dgm:prSet phldrT="[文本]"/>
      <dgm:spPr/>
      <dgm:t>
        <a:bodyPr/>
        <a:lstStyle/>
        <a:p>
          <a:r>
            <a:rPr lang="zh-CN" altLang="en-US" dirty="0" smtClean="0"/>
            <a:t>我要预约</a:t>
          </a:r>
          <a:endParaRPr lang="zh-CN" altLang="en-US" dirty="0"/>
        </a:p>
      </dgm:t>
    </dgm:pt>
    <dgm:pt modelId="{A86B2870-48B1-4CBA-B0B2-B6F8D516869B}" type="par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E1DC173F-115D-4B76-9E1A-27BB8C255017}" type="sib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486FEE4A-334F-43E8-B325-1F54709493B0}">
      <dgm:prSet phldrT="[文本]"/>
      <dgm:spPr/>
      <dgm:t>
        <a:bodyPr/>
        <a:lstStyle/>
        <a:p>
          <a:r>
            <a:rPr lang="zh-CN" altLang="en-US" dirty="0" smtClean="0"/>
            <a:t>填写预约申请表单</a:t>
          </a:r>
          <a:endParaRPr lang="zh-CN" altLang="en-US" dirty="0"/>
        </a:p>
      </dgm:t>
    </dgm:pt>
    <dgm:pt modelId="{8C509B18-1E20-4599-B341-5D4F312E1F42}" type="parTrans" cxnId="{8660431D-5358-466B-946C-CA3C2EFE5028}">
      <dgm:prSet/>
      <dgm:spPr/>
      <dgm:t>
        <a:bodyPr/>
        <a:lstStyle/>
        <a:p>
          <a:endParaRPr lang="zh-CN" altLang="en-US"/>
        </a:p>
      </dgm:t>
    </dgm:pt>
    <dgm:pt modelId="{09C48C7A-615C-4127-9EA8-45C0B5C7D401}" type="sibTrans" cxnId="{8660431D-5358-466B-946C-CA3C2EFE5028}">
      <dgm:prSet/>
      <dgm:spPr/>
      <dgm:t>
        <a:bodyPr/>
        <a:lstStyle/>
        <a:p>
          <a:endParaRPr lang="zh-CN" altLang="en-US"/>
        </a:p>
      </dgm:t>
    </dgm:pt>
    <dgm:pt modelId="{97F4BEB7-9F61-4A89-AB90-2CD66D7E9B1F}">
      <dgm:prSet phldrT="[文本]"/>
      <dgm:spPr/>
      <dgm:t>
        <a:bodyPr/>
        <a:lstStyle/>
        <a:p>
          <a:r>
            <a:rPr lang="zh-CN" altLang="en-US" dirty="0" smtClean="0"/>
            <a:t>普通用户登录或注册</a:t>
          </a:r>
          <a:endParaRPr lang="zh-CN" altLang="en-US" dirty="0"/>
        </a:p>
      </dgm:t>
    </dgm:pt>
    <dgm:pt modelId="{4A70413D-A198-4EFF-A3AB-B13A361873D0}" type="par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0BA95D42-48CB-41C7-81EE-7B405E796A49}" type="sib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A5B2FBA7-A72F-40B1-81DB-034938DA25E2}">
      <dgm:prSet phldrT="[文本]"/>
      <dgm:spPr/>
      <dgm:t>
        <a:bodyPr/>
        <a:lstStyle/>
        <a:p>
          <a:r>
            <a:rPr lang="zh-CN" altLang="en-US" dirty="0" smtClean="0"/>
            <a:t>等待审批</a:t>
          </a:r>
          <a:endParaRPr lang="zh-CN" altLang="en-US" dirty="0"/>
        </a:p>
      </dgm:t>
    </dgm:pt>
    <dgm:pt modelId="{62E63618-BD63-4C2D-8897-CBBE008F8BDD}" type="parTrans" cxnId="{9AD14B11-DD9F-437A-8C82-2346CE35A60B}">
      <dgm:prSet/>
      <dgm:spPr/>
      <dgm:t>
        <a:bodyPr/>
        <a:lstStyle/>
        <a:p>
          <a:endParaRPr lang="zh-CN" altLang="en-US"/>
        </a:p>
      </dgm:t>
    </dgm:pt>
    <dgm:pt modelId="{C2BBEBC1-725E-43AE-ADEE-7DD06E068548}" type="sibTrans" cxnId="{9AD14B11-DD9F-437A-8C82-2346CE35A60B}">
      <dgm:prSet/>
      <dgm:spPr/>
      <dgm:t>
        <a:bodyPr/>
        <a:lstStyle/>
        <a:p>
          <a:endParaRPr lang="zh-CN" altLang="en-US"/>
        </a:p>
      </dgm:t>
    </dgm:pt>
    <dgm:pt modelId="{30A68E39-8835-4C44-805D-4B25D7F32492}" type="pres">
      <dgm:prSet presAssocID="{F50ECA5C-C713-4A59-8C4C-4E78C0678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D433D-ACCE-4D4B-8312-FA3AE9EEF2C8}" type="pres">
      <dgm:prSet presAssocID="{A5B2FBA7-A72F-40B1-81DB-034938DA25E2}" presName="boxAndChildren" presStyleCnt="0"/>
      <dgm:spPr/>
    </dgm:pt>
    <dgm:pt modelId="{B0B87E31-B275-4C04-85A4-C364724DE647}" type="pres">
      <dgm:prSet presAssocID="{A5B2FBA7-A72F-40B1-81DB-034938DA25E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BE2C93EC-4485-450F-9A55-D1140D15E4C4}" type="pres">
      <dgm:prSet presAssocID="{09C48C7A-615C-4127-9EA8-45C0B5C7D401}" presName="sp" presStyleCnt="0"/>
      <dgm:spPr/>
    </dgm:pt>
    <dgm:pt modelId="{97C6444E-2EFA-477E-B8FD-BF6E7B0BFC92}" type="pres">
      <dgm:prSet presAssocID="{486FEE4A-334F-43E8-B325-1F54709493B0}" presName="arrowAndChildren" presStyleCnt="0"/>
      <dgm:spPr/>
    </dgm:pt>
    <dgm:pt modelId="{2E7EDC41-5B59-447C-BC76-CBAC9A32AF66}" type="pres">
      <dgm:prSet presAssocID="{486FEE4A-334F-43E8-B325-1F54709493B0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6FCE1CD9-2446-49D0-A148-17005508E4DE}" type="pres">
      <dgm:prSet presAssocID="{E1DC173F-115D-4B76-9E1A-27BB8C255017}" presName="sp" presStyleCnt="0"/>
      <dgm:spPr/>
    </dgm:pt>
    <dgm:pt modelId="{B550F2CE-9056-4F8F-ACA6-6343107697E2}" type="pres">
      <dgm:prSet presAssocID="{03F58771-F8D4-4B96-8251-D395915D23E0}" presName="arrowAndChildren" presStyleCnt="0"/>
      <dgm:spPr/>
    </dgm:pt>
    <dgm:pt modelId="{86ED72E3-7EE5-4A35-A91D-3D8E0B90E3F4}" type="pres">
      <dgm:prSet presAssocID="{03F58771-F8D4-4B96-8251-D395915D23E0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FAD63B7C-8835-40D4-AD0E-FBE8496A814E}" type="pres">
      <dgm:prSet presAssocID="{29D57CA1-4FCB-4FFE-B76A-6B950949CBD2}" presName="sp" presStyleCnt="0"/>
      <dgm:spPr/>
    </dgm:pt>
    <dgm:pt modelId="{4156A15F-6530-4CB0-9437-0F40C302E1EF}" type="pres">
      <dgm:prSet presAssocID="{98DEE368-580B-4C21-AC1C-A6ABA3DAB5A3}" presName="arrowAndChildren" presStyleCnt="0"/>
      <dgm:spPr/>
    </dgm:pt>
    <dgm:pt modelId="{79CC6123-D058-4627-AAE7-9C4510444ECA}" type="pres">
      <dgm:prSet presAssocID="{98DEE368-580B-4C21-AC1C-A6ABA3DAB5A3}" presName="parentTextArrow" presStyleLbl="node1" presStyleIdx="3" presStyleCnt="5" custScaleY="111576"/>
      <dgm:spPr/>
      <dgm:t>
        <a:bodyPr/>
        <a:lstStyle/>
        <a:p>
          <a:endParaRPr lang="zh-CN" altLang="en-US"/>
        </a:p>
      </dgm:t>
    </dgm:pt>
    <dgm:pt modelId="{4F1FA061-8D72-4FB5-8857-CD407523155F}" type="pres">
      <dgm:prSet presAssocID="{0BA95D42-48CB-41C7-81EE-7B405E796A49}" presName="sp" presStyleCnt="0"/>
      <dgm:spPr/>
    </dgm:pt>
    <dgm:pt modelId="{5F3DB65E-985F-4FC0-84C4-521B18D7B4B1}" type="pres">
      <dgm:prSet presAssocID="{97F4BEB7-9F61-4A89-AB90-2CD66D7E9B1F}" presName="arrowAndChildren" presStyleCnt="0"/>
      <dgm:spPr/>
    </dgm:pt>
    <dgm:pt modelId="{FB88A594-6053-4DCA-9F65-A66E2168B92D}" type="pres">
      <dgm:prSet presAssocID="{97F4BEB7-9F61-4A89-AB90-2CD66D7E9B1F}" presName="parentTextArrow" presStyleLbl="node1" presStyleIdx="4" presStyleCnt="5" custScaleY="112321" custLinFactNeighborY="-5503"/>
      <dgm:spPr/>
      <dgm:t>
        <a:bodyPr/>
        <a:lstStyle/>
        <a:p>
          <a:endParaRPr lang="zh-CN" altLang="en-US"/>
        </a:p>
      </dgm:t>
    </dgm:pt>
  </dgm:ptLst>
  <dgm:cxnLst>
    <dgm:cxn modelId="{2B40DC57-2E24-4850-8C5B-E989DF2E0D88}" type="presOf" srcId="{97F4BEB7-9F61-4A89-AB90-2CD66D7E9B1F}" destId="{FB88A594-6053-4DCA-9F65-A66E2168B92D}" srcOrd="0" destOrd="0" presId="urn:microsoft.com/office/officeart/2005/8/layout/process4"/>
    <dgm:cxn modelId="{9AD14B11-DD9F-437A-8C82-2346CE35A60B}" srcId="{F50ECA5C-C713-4A59-8C4C-4E78C0678034}" destId="{A5B2FBA7-A72F-40B1-81DB-034938DA25E2}" srcOrd="4" destOrd="0" parTransId="{62E63618-BD63-4C2D-8897-CBBE008F8BDD}" sibTransId="{C2BBEBC1-725E-43AE-ADEE-7DD06E068548}"/>
    <dgm:cxn modelId="{EA367E16-624A-4D5F-B631-F534D22C3CEA}" type="presOf" srcId="{98DEE368-580B-4C21-AC1C-A6ABA3DAB5A3}" destId="{79CC6123-D058-4627-AAE7-9C4510444ECA}" srcOrd="0" destOrd="0" presId="urn:microsoft.com/office/officeart/2005/8/layout/process4"/>
    <dgm:cxn modelId="{49F8546B-3052-4C92-81D8-C76037AC677E}" srcId="{F50ECA5C-C713-4A59-8C4C-4E78C0678034}" destId="{03F58771-F8D4-4B96-8251-D395915D23E0}" srcOrd="2" destOrd="0" parTransId="{A86B2870-48B1-4CBA-B0B2-B6F8D516869B}" sibTransId="{E1DC173F-115D-4B76-9E1A-27BB8C255017}"/>
    <dgm:cxn modelId="{ECD904B6-B985-45E7-B922-B8D72A1A84DB}" type="presOf" srcId="{03F58771-F8D4-4B96-8251-D395915D23E0}" destId="{86ED72E3-7EE5-4A35-A91D-3D8E0B90E3F4}" srcOrd="0" destOrd="0" presId="urn:microsoft.com/office/officeart/2005/8/layout/process4"/>
    <dgm:cxn modelId="{31571759-952C-47BF-99D2-FD1ACE859E9C}" srcId="{F50ECA5C-C713-4A59-8C4C-4E78C0678034}" destId="{97F4BEB7-9F61-4A89-AB90-2CD66D7E9B1F}" srcOrd="0" destOrd="0" parTransId="{4A70413D-A198-4EFF-A3AB-B13A361873D0}" sibTransId="{0BA95D42-48CB-41C7-81EE-7B405E796A49}"/>
    <dgm:cxn modelId="{3EB98027-8190-4F3D-B68F-CAA6537DA6B9}" type="presOf" srcId="{A5B2FBA7-A72F-40B1-81DB-034938DA25E2}" destId="{B0B87E31-B275-4C04-85A4-C364724DE647}" srcOrd="0" destOrd="0" presId="urn:microsoft.com/office/officeart/2005/8/layout/process4"/>
    <dgm:cxn modelId="{834931B6-821A-4C00-BDDB-C7496010B1CF}" type="presOf" srcId="{F50ECA5C-C713-4A59-8C4C-4E78C0678034}" destId="{30A68E39-8835-4C44-805D-4B25D7F32492}" srcOrd="0" destOrd="0" presId="urn:microsoft.com/office/officeart/2005/8/layout/process4"/>
    <dgm:cxn modelId="{8660431D-5358-466B-946C-CA3C2EFE5028}" srcId="{F50ECA5C-C713-4A59-8C4C-4E78C0678034}" destId="{486FEE4A-334F-43E8-B325-1F54709493B0}" srcOrd="3" destOrd="0" parTransId="{8C509B18-1E20-4599-B341-5D4F312E1F42}" sibTransId="{09C48C7A-615C-4127-9EA8-45C0B5C7D401}"/>
    <dgm:cxn modelId="{4A71A7B9-355F-4FFD-8923-77F2C212B50C}" srcId="{F50ECA5C-C713-4A59-8C4C-4E78C0678034}" destId="{98DEE368-580B-4C21-AC1C-A6ABA3DAB5A3}" srcOrd="1" destOrd="0" parTransId="{6BAE0CC8-0CF0-4B6B-9E97-641586AC580D}" sibTransId="{29D57CA1-4FCB-4FFE-B76A-6B950949CBD2}"/>
    <dgm:cxn modelId="{FF5DEE04-1F36-4441-9053-DD5947809B28}" type="presOf" srcId="{486FEE4A-334F-43E8-B325-1F54709493B0}" destId="{2E7EDC41-5B59-447C-BC76-CBAC9A32AF66}" srcOrd="0" destOrd="0" presId="urn:microsoft.com/office/officeart/2005/8/layout/process4"/>
    <dgm:cxn modelId="{77187A8F-9BAF-47ED-AB6D-0B4598264757}" type="presParOf" srcId="{30A68E39-8835-4C44-805D-4B25D7F32492}" destId="{C67D433D-ACCE-4D4B-8312-FA3AE9EEF2C8}" srcOrd="0" destOrd="0" presId="urn:microsoft.com/office/officeart/2005/8/layout/process4"/>
    <dgm:cxn modelId="{1BB1F68E-3F92-42E0-90A0-2E9F1AC14E1F}" type="presParOf" srcId="{C67D433D-ACCE-4D4B-8312-FA3AE9EEF2C8}" destId="{B0B87E31-B275-4C04-85A4-C364724DE647}" srcOrd="0" destOrd="0" presId="urn:microsoft.com/office/officeart/2005/8/layout/process4"/>
    <dgm:cxn modelId="{59CE1DB7-A169-408F-9510-CA4A86C61E9E}" type="presParOf" srcId="{30A68E39-8835-4C44-805D-4B25D7F32492}" destId="{BE2C93EC-4485-450F-9A55-D1140D15E4C4}" srcOrd="1" destOrd="0" presId="urn:microsoft.com/office/officeart/2005/8/layout/process4"/>
    <dgm:cxn modelId="{939F5802-709E-44DF-A7BD-6ED965F88ABB}" type="presParOf" srcId="{30A68E39-8835-4C44-805D-4B25D7F32492}" destId="{97C6444E-2EFA-477E-B8FD-BF6E7B0BFC92}" srcOrd="2" destOrd="0" presId="urn:microsoft.com/office/officeart/2005/8/layout/process4"/>
    <dgm:cxn modelId="{E24EA178-ACA9-4A85-A9FB-73E9EB2D11DB}" type="presParOf" srcId="{97C6444E-2EFA-477E-B8FD-BF6E7B0BFC92}" destId="{2E7EDC41-5B59-447C-BC76-CBAC9A32AF66}" srcOrd="0" destOrd="0" presId="urn:microsoft.com/office/officeart/2005/8/layout/process4"/>
    <dgm:cxn modelId="{A826106A-AFD2-4D8A-89D8-1103D07FDD13}" type="presParOf" srcId="{30A68E39-8835-4C44-805D-4B25D7F32492}" destId="{6FCE1CD9-2446-49D0-A148-17005508E4DE}" srcOrd="3" destOrd="0" presId="urn:microsoft.com/office/officeart/2005/8/layout/process4"/>
    <dgm:cxn modelId="{B613B64B-DB1D-402D-965E-9F7263D4F846}" type="presParOf" srcId="{30A68E39-8835-4C44-805D-4B25D7F32492}" destId="{B550F2CE-9056-4F8F-ACA6-6343107697E2}" srcOrd="4" destOrd="0" presId="urn:microsoft.com/office/officeart/2005/8/layout/process4"/>
    <dgm:cxn modelId="{3724D95B-70AC-4E3F-82A6-92F14B6E6655}" type="presParOf" srcId="{B550F2CE-9056-4F8F-ACA6-6343107697E2}" destId="{86ED72E3-7EE5-4A35-A91D-3D8E0B90E3F4}" srcOrd="0" destOrd="0" presId="urn:microsoft.com/office/officeart/2005/8/layout/process4"/>
    <dgm:cxn modelId="{875855D4-27B7-4FAB-A0F6-E8387134907E}" type="presParOf" srcId="{30A68E39-8835-4C44-805D-4B25D7F32492}" destId="{FAD63B7C-8835-40D4-AD0E-FBE8496A814E}" srcOrd="5" destOrd="0" presId="urn:microsoft.com/office/officeart/2005/8/layout/process4"/>
    <dgm:cxn modelId="{632B332C-39FC-4C0D-BAEC-9E3913234AC0}" type="presParOf" srcId="{30A68E39-8835-4C44-805D-4B25D7F32492}" destId="{4156A15F-6530-4CB0-9437-0F40C302E1EF}" srcOrd="6" destOrd="0" presId="urn:microsoft.com/office/officeart/2005/8/layout/process4"/>
    <dgm:cxn modelId="{6F18ADBB-0F8D-43F0-8EE0-D125E7649939}" type="presParOf" srcId="{4156A15F-6530-4CB0-9437-0F40C302E1EF}" destId="{79CC6123-D058-4627-AAE7-9C4510444ECA}" srcOrd="0" destOrd="0" presId="urn:microsoft.com/office/officeart/2005/8/layout/process4"/>
    <dgm:cxn modelId="{6D931FA0-D062-40C2-9392-713E84FD91EF}" type="presParOf" srcId="{30A68E39-8835-4C44-805D-4B25D7F32492}" destId="{4F1FA061-8D72-4FB5-8857-CD407523155F}" srcOrd="7" destOrd="0" presId="urn:microsoft.com/office/officeart/2005/8/layout/process4"/>
    <dgm:cxn modelId="{6E35E643-7772-41B4-9140-937C88EAB20D}" type="presParOf" srcId="{30A68E39-8835-4C44-805D-4B25D7F32492}" destId="{5F3DB65E-985F-4FC0-84C4-521B18D7B4B1}" srcOrd="8" destOrd="0" presId="urn:microsoft.com/office/officeart/2005/8/layout/process4"/>
    <dgm:cxn modelId="{5EE2F6E4-E471-4B35-8753-AF0A59D3ECD7}" type="presParOf" srcId="{5F3DB65E-985F-4FC0-84C4-521B18D7B4B1}" destId="{FB88A594-6053-4DCA-9F65-A66E2168B92D}" srcOrd="0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ECA5C-C713-4A59-8C4C-4E78C06780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DEE368-580B-4C21-AC1C-A6ABA3DAB5A3}">
      <dgm:prSet phldrT="[文本]"/>
      <dgm:spPr/>
      <dgm:t>
        <a:bodyPr/>
        <a:lstStyle/>
        <a:p>
          <a:r>
            <a:rPr lang="zh-CN" altLang="en-US" dirty="0" smtClean="0"/>
            <a:t>审核预约申请单</a:t>
          </a:r>
          <a:endParaRPr lang="zh-CN" altLang="en-US" dirty="0"/>
        </a:p>
      </dgm:t>
    </dgm:pt>
    <dgm:pt modelId="{6BAE0CC8-0CF0-4B6B-9E97-641586AC580D}" type="par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29D57CA1-4FCB-4FFE-B76A-6B950949CBD2}" type="sib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03F58771-F8D4-4B96-8251-D395915D23E0}">
      <dgm:prSet phldrT="[文本]"/>
      <dgm:spPr/>
      <dgm:t>
        <a:bodyPr/>
        <a:lstStyle/>
        <a:p>
          <a:r>
            <a:rPr lang="zh-CN" altLang="en-US" dirty="0" smtClean="0"/>
            <a:t>预约通过</a:t>
          </a:r>
          <a:r>
            <a:rPr lang="en-US" altLang="zh-CN" dirty="0" smtClean="0"/>
            <a:t>/</a:t>
          </a:r>
          <a:r>
            <a:rPr lang="zh-CN" altLang="en-US" dirty="0" smtClean="0"/>
            <a:t>不通过</a:t>
          </a:r>
          <a:endParaRPr lang="zh-CN" altLang="en-US" dirty="0"/>
        </a:p>
      </dgm:t>
    </dgm:pt>
    <dgm:pt modelId="{A86B2870-48B1-4CBA-B0B2-B6F8D516869B}" type="par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E1DC173F-115D-4B76-9E1A-27BB8C255017}" type="sib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97F4BEB7-9F61-4A89-AB90-2CD66D7E9B1F}">
      <dgm:prSet phldrT="[文本]"/>
      <dgm:spPr/>
      <dgm:t>
        <a:bodyPr/>
        <a:lstStyle/>
        <a:p>
          <a:r>
            <a:rPr lang="zh-CN" altLang="en-US" dirty="0" smtClean="0"/>
            <a:t>设备管理员登录</a:t>
          </a:r>
          <a:endParaRPr lang="zh-CN" altLang="en-US" dirty="0"/>
        </a:p>
      </dgm:t>
    </dgm:pt>
    <dgm:pt modelId="{4A70413D-A198-4EFF-A3AB-B13A361873D0}" type="par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0BA95D42-48CB-41C7-81EE-7B405E796A49}" type="sib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30A68E39-8835-4C44-805D-4B25D7F32492}" type="pres">
      <dgm:prSet presAssocID="{F50ECA5C-C713-4A59-8C4C-4E78C0678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13CFED-7CEC-4249-A5C2-73287CBF40B5}" type="pres">
      <dgm:prSet presAssocID="{03F58771-F8D4-4B96-8251-D395915D23E0}" presName="boxAndChildren" presStyleCnt="0"/>
      <dgm:spPr/>
    </dgm:pt>
    <dgm:pt modelId="{2DAE7999-F83F-4ED5-8986-9CC238151B06}" type="pres">
      <dgm:prSet presAssocID="{03F58771-F8D4-4B96-8251-D395915D23E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AD63B7C-8835-40D4-AD0E-FBE8496A814E}" type="pres">
      <dgm:prSet presAssocID="{29D57CA1-4FCB-4FFE-B76A-6B950949CBD2}" presName="sp" presStyleCnt="0"/>
      <dgm:spPr/>
    </dgm:pt>
    <dgm:pt modelId="{4156A15F-6530-4CB0-9437-0F40C302E1EF}" type="pres">
      <dgm:prSet presAssocID="{98DEE368-580B-4C21-AC1C-A6ABA3DAB5A3}" presName="arrowAndChildren" presStyleCnt="0"/>
      <dgm:spPr/>
    </dgm:pt>
    <dgm:pt modelId="{79CC6123-D058-4627-AAE7-9C4510444ECA}" type="pres">
      <dgm:prSet presAssocID="{98DEE368-580B-4C21-AC1C-A6ABA3DAB5A3}" presName="parentTextArrow" presStyleLbl="node1" presStyleIdx="1" presStyleCnt="3" custScaleY="110316"/>
      <dgm:spPr/>
      <dgm:t>
        <a:bodyPr/>
        <a:lstStyle/>
        <a:p>
          <a:endParaRPr lang="zh-CN" altLang="en-US"/>
        </a:p>
      </dgm:t>
    </dgm:pt>
    <dgm:pt modelId="{4F1FA061-8D72-4FB5-8857-CD407523155F}" type="pres">
      <dgm:prSet presAssocID="{0BA95D42-48CB-41C7-81EE-7B405E796A49}" presName="sp" presStyleCnt="0"/>
      <dgm:spPr/>
    </dgm:pt>
    <dgm:pt modelId="{5F3DB65E-985F-4FC0-84C4-521B18D7B4B1}" type="pres">
      <dgm:prSet presAssocID="{97F4BEB7-9F61-4A89-AB90-2CD66D7E9B1F}" presName="arrowAndChildren" presStyleCnt="0"/>
      <dgm:spPr/>
    </dgm:pt>
    <dgm:pt modelId="{FB88A594-6053-4DCA-9F65-A66E2168B92D}" type="pres">
      <dgm:prSet presAssocID="{97F4BEB7-9F61-4A89-AB90-2CD66D7E9B1F}" presName="parentTextArrow" presStyleLbl="node1" presStyleIdx="2" presStyleCnt="3" custScaleY="112321" custLinFactNeighborY="-5503"/>
      <dgm:spPr/>
      <dgm:t>
        <a:bodyPr/>
        <a:lstStyle/>
        <a:p>
          <a:endParaRPr lang="zh-CN" altLang="en-US"/>
        </a:p>
      </dgm:t>
    </dgm:pt>
  </dgm:ptLst>
  <dgm:cxnLst>
    <dgm:cxn modelId="{9D7C97DC-19B7-4C92-A7EC-8B22C0387D1B}" type="presOf" srcId="{F50ECA5C-C713-4A59-8C4C-4E78C0678034}" destId="{30A68E39-8835-4C44-805D-4B25D7F32492}" srcOrd="0" destOrd="0" presId="urn:microsoft.com/office/officeart/2005/8/layout/process4"/>
    <dgm:cxn modelId="{6E0CE410-3E3D-4E04-BF3F-7C4DAA5CAC37}" type="presOf" srcId="{97F4BEB7-9F61-4A89-AB90-2CD66D7E9B1F}" destId="{FB88A594-6053-4DCA-9F65-A66E2168B92D}" srcOrd="0" destOrd="0" presId="urn:microsoft.com/office/officeart/2005/8/layout/process4"/>
    <dgm:cxn modelId="{49F8546B-3052-4C92-81D8-C76037AC677E}" srcId="{F50ECA5C-C713-4A59-8C4C-4E78C0678034}" destId="{03F58771-F8D4-4B96-8251-D395915D23E0}" srcOrd="2" destOrd="0" parTransId="{A86B2870-48B1-4CBA-B0B2-B6F8D516869B}" sibTransId="{E1DC173F-115D-4B76-9E1A-27BB8C255017}"/>
    <dgm:cxn modelId="{31571759-952C-47BF-99D2-FD1ACE859E9C}" srcId="{F50ECA5C-C713-4A59-8C4C-4E78C0678034}" destId="{97F4BEB7-9F61-4A89-AB90-2CD66D7E9B1F}" srcOrd="0" destOrd="0" parTransId="{4A70413D-A198-4EFF-A3AB-B13A361873D0}" sibTransId="{0BA95D42-48CB-41C7-81EE-7B405E796A49}"/>
    <dgm:cxn modelId="{2758E874-6D9E-48E5-BFC5-8B6A6A8409BE}" type="presOf" srcId="{98DEE368-580B-4C21-AC1C-A6ABA3DAB5A3}" destId="{79CC6123-D058-4627-AAE7-9C4510444ECA}" srcOrd="0" destOrd="0" presId="urn:microsoft.com/office/officeart/2005/8/layout/process4"/>
    <dgm:cxn modelId="{8AD1FC48-4B3A-48F3-AE92-4DCFEC843727}" type="presOf" srcId="{03F58771-F8D4-4B96-8251-D395915D23E0}" destId="{2DAE7999-F83F-4ED5-8986-9CC238151B06}" srcOrd="0" destOrd="0" presId="urn:microsoft.com/office/officeart/2005/8/layout/process4"/>
    <dgm:cxn modelId="{4A71A7B9-355F-4FFD-8923-77F2C212B50C}" srcId="{F50ECA5C-C713-4A59-8C4C-4E78C0678034}" destId="{98DEE368-580B-4C21-AC1C-A6ABA3DAB5A3}" srcOrd="1" destOrd="0" parTransId="{6BAE0CC8-0CF0-4B6B-9E97-641586AC580D}" sibTransId="{29D57CA1-4FCB-4FFE-B76A-6B950949CBD2}"/>
    <dgm:cxn modelId="{F0C82A95-1478-4B5A-A6BE-BDFEB8EC37AE}" type="presParOf" srcId="{30A68E39-8835-4C44-805D-4B25D7F32492}" destId="{1D13CFED-7CEC-4249-A5C2-73287CBF40B5}" srcOrd="0" destOrd="0" presId="urn:microsoft.com/office/officeart/2005/8/layout/process4"/>
    <dgm:cxn modelId="{F30EFC13-4143-43AA-9637-15DAF0BF5131}" type="presParOf" srcId="{1D13CFED-7CEC-4249-A5C2-73287CBF40B5}" destId="{2DAE7999-F83F-4ED5-8986-9CC238151B06}" srcOrd="0" destOrd="0" presId="urn:microsoft.com/office/officeart/2005/8/layout/process4"/>
    <dgm:cxn modelId="{5E9D3F0D-4B82-472F-A9B9-14DDD56B7B6E}" type="presParOf" srcId="{30A68E39-8835-4C44-805D-4B25D7F32492}" destId="{FAD63B7C-8835-40D4-AD0E-FBE8496A814E}" srcOrd="1" destOrd="0" presId="urn:microsoft.com/office/officeart/2005/8/layout/process4"/>
    <dgm:cxn modelId="{675B2E9D-E4B1-4606-A729-F750A544991F}" type="presParOf" srcId="{30A68E39-8835-4C44-805D-4B25D7F32492}" destId="{4156A15F-6530-4CB0-9437-0F40C302E1EF}" srcOrd="2" destOrd="0" presId="urn:microsoft.com/office/officeart/2005/8/layout/process4"/>
    <dgm:cxn modelId="{7D417DC5-4DC5-4588-9231-204F87A9DD7A}" type="presParOf" srcId="{4156A15F-6530-4CB0-9437-0F40C302E1EF}" destId="{79CC6123-D058-4627-AAE7-9C4510444ECA}" srcOrd="0" destOrd="0" presId="urn:microsoft.com/office/officeart/2005/8/layout/process4"/>
    <dgm:cxn modelId="{F917A84B-4DCB-4071-9CB0-43ABD9C0CF76}" type="presParOf" srcId="{30A68E39-8835-4C44-805D-4B25D7F32492}" destId="{4F1FA061-8D72-4FB5-8857-CD407523155F}" srcOrd="3" destOrd="0" presId="urn:microsoft.com/office/officeart/2005/8/layout/process4"/>
    <dgm:cxn modelId="{478C3EB7-DAEF-460C-9507-1130ABDC36AE}" type="presParOf" srcId="{30A68E39-8835-4C44-805D-4B25D7F32492}" destId="{5F3DB65E-985F-4FC0-84C4-521B18D7B4B1}" srcOrd="4" destOrd="0" presId="urn:microsoft.com/office/officeart/2005/8/layout/process4"/>
    <dgm:cxn modelId="{AEE793A5-3FDB-4E4E-873C-A20B8B4E8FEF}" type="presParOf" srcId="{5F3DB65E-985F-4FC0-84C4-521B18D7B4B1}" destId="{FB88A594-6053-4DCA-9F65-A66E2168B92D}" srcOrd="0" destOrd="0" presId="urn:microsoft.com/office/officeart/2005/8/layout/process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ECA5C-C713-4A59-8C4C-4E78C06780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DEE368-580B-4C21-AC1C-A6ABA3DAB5A3}">
      <dgm:prSet phldrT="[文本]"/>
      <dgm:spPr/>
      <dgm:t>
        <a:bodyPr/>
        <a:lstStyle/>
        <a:p>
          <a:r>
            <a:rPr lang="zh-CN" altLang="en-US" dirty="0" smtClean="0"/>
            <a:t>通知用户</a:t>
          </a:r>
          <a:r>
            <a:rPr lang="en-US" altLang="zh-CN" dirty="0" smtClean="0"/>
            <a:t>&amp;</a:t>
          </a:r>
          <a:r>
            <a:rPr lang="zh-CN" altLang="en-US" dirty="0" smtClean="0"/>
            <a:t>生成二维码</a:t>
          </a:r>
          <a:endParaRPr lang="zh-CN" altLang="en-US" dirty="0"/>
        </a:p>
      </dgm:t>
    </dgm:pt>
    <dgm:pt modelId="{6BAE0CC8-0CF0-4B6B-9E97-641586AC580D}" type="par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29D57CA1-4FCB-4FFE-B76A-6B950949CBD2}" type="sib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03F58771-F8D4-4B96-8251-D395915D23E0}">
      <dgm:prSet phldrT="[文本]"/>
      <dgm:spPr/>
      <dgm:t>
        <a:bodyPr/>
        <a:lstStyle/>
        <a:p>
          <a:r>
            <a:rPr lang="zh-CN" altLang="en-US" dirty="0" smtClean="0"/>
            <a:t>预约成功</a:t>
          </a:r>
          <a:endParaRPr lang="zh-CN" altLang="en-US" dirty="0"/>
        </a:p>
      </dgm:t>
    </dgm:pt>
    <dgm:pt modelId="{A86B2870-48B1-4CBA-B0B2-B6F8D516869B}" type="par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E1DC173F-115D-4B76-9E1A-27BB8C255017}" type="sib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97F4BEB7-9F61-4A89-AB90-2CD66D7E9B1F}">
      <dgm:prSet phldrT="[文本]"/>
      <dgm:spPr/>
      <dgm:t>
        <a:bodyPr/>
        <a:lstStyle/>
        <a:p>
          <a:r>
            <a:rPr lang="zh-CN" altLang="en-US" dirty="0" smtClean="0"/>
            <a:t>预约通过</a:t>
          </a:r>
          <a:endParaRPr lang="zh-CN" altLang="en-US" dirty="0"/>
        </a:p>
      </dgm:t>
    </dgm:pt>
    <dgm:pt modelId="{4A70413D-A198-4EFF-A3AB-B13A361873D0}" type="par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0BA95D42-48CB-41C7-81EE-7B405E796A49}" type="sib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A183FBB5-63FC-452A-AE42-07E1412064C2}">
      <dgm:prSet phldrT="[文本]"/>
      <dgm:spPr/>
      <dgm:t>
        <a:bodyPr/>
        <a:lstStyle/>
        <a:p>
          <a:r>
            <a:rPr lang="zh-CN" altLang="en-US" dirty="0" smtClean="0"/>
            <a:t>修改预约时间（可选，</a:t>
          </a:r>
          <a:r>
            <a:rPr lang="en-US" altLang="zh-CN" dirty="0" smtClean="0"/>
            <a:t>admin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8139CB6-D3E0-4C25-959D-C21F8C4FFFC1}" type="parTrans" cxnId="{B7CF4C30-EEA6-4C13-85FB-48E79F5EFF28}">
      <dgm:prSet/>
      <dgm:spPr/>
      <dgm:t>
        <a:bodyPr/>
        <a:lstStyle/>
        <a:p>
          <a:endParaRPr lang="zh-CN" altLang="en-US"/>
        </a:p>
      </dgm:t>
    </dgm:pt>
    <dgm:pt modelId="{CD481B02-FECB-4CCA-B3DE-B1080C5B8FC3}" type="sibTrans" cxnId="{B7CF4C30-EEA6-4C13-85FB-48E79F5EFF28}">
      <dgm:prSet/>
      <dgm:spPr/>
      <dgm:t>
        <a:bodyPr/>
        <a:lstStyle/>
        <a:p>
          <a:endParaRPr lang="zh-CN" altLang="en-US"/>
        </a:p>
      </dgm:t>
    </dgm:pt>
    <dgm:pt modelId="{30A68E39-8835-4C44-805D-4B25D7F32492}" type="pres">
      <dgm:prSet presAssocID="{F50ECA5C-C713-4A59-8C4C-4E78C0678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C61845-A7EF-49B5-AF50-3DA469DB5607}" type="pres">
      <dgm:prSet presAssocID="{03F58771-F8D4-4B96-8251-D395915D23E0}" presName="boxAndChildren" presStyleCnt="0"/>
      <dgm:spPr/>
    </dgm:pt>
    <dgm:pt modelId="{9C9F8633-A67F-44D1-AF71-D9FD6DA0AF37}" type="pres">
      <dgm:prSet presAssocID="{03F58771-F8D4-4B96-8251-D395915D23E0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FAD63B7C-8835-40D4-AD0E-FBE8496A814E}" type="pres">
      <dgm:prSet presAssocID="{29D57CA1-4FCB-4FFE-B76A-6B950949CBD2}" presName="sp" presStyleCnt="0"/>
      <dgm:spPr/>
    </dgm:pt>
    <dgm:pt modelId="{4156A15F-6530-4CB0-9437-0F40C302E1EF}" type="pres">
      <dgm:prSet presAssocID="{98DEE368-580B-4C21-AC1C-A6ABA3DAB5A3}" presName="arrowAndChildren" presStyleCnt="0"/>
      <dgm:spPr/>
    </dgm:pt>
    <dgm:pt modelId="{79CC6123-D058-4627-AAE7-9C4510444ECA}" type="pres">
      <dgm:prSet presAssocID="{98DEE368-580B-4C21-AC1C-A6ABA3DAB5A3}" presName="parentTextArrow" presStyleLbl="node1" presStyleIdx="1" presStyleCnt="4" custScaleY="111576"/>
      <dgm:spPr/>
      <dgm:t>
        <a:bodyPr/>
        <a:lstStyle/>
        <a:p>
          <a:endParaRPr lang="zh-CN" altLang="en-US"/>
        </a:p>
      </dgm:t>
    </dgm:pt>
    <dgm:pt modelId="{C7C8E973-5FEE-4829-A4AE-39FC36071CB4}" type="pres">
      <dgm:prSet presAssocID="{CD481B02-FECB-4CCA-B3DE-B1080C5B8FC3}" presName="sp" presStyleCnt="0"/>
      <dgm:spPr/>
    </dgm:pt>
    <dgm:pt modelId="{25D18DC6-9948-48BF-A867-920F9548F65F}" type="pres">
      <dgm:prSet presAssocID="{A183FBB5-63FC-452A-AE42-07E1412064C2}" presName="arrowAndChildren" presStyleCnt="0"/>
      <dgm:spPr/>
    </dgm:pt>
    <dgm:pt modelId="{15D2AB17-E167-45DA-A588-47A1CAA5A841}" type="pres">
      <dgm:prSet presAssocID="{A183FBB5-63FC-452A-AE42-07E1412064C2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4F1FA061-8D72-4FB5-8857-CD407523155F}" type="pres">
      <dgm:prSet presAssocID="{0BA95D42-48CB-41C7-81EE-7B405E796A49}" presName="sp" presStyleCnt="0"/>
      <dgm:spPr/>
    </dgm:pt>
    <dgm:pt modelId="{5F3DB65E-985F-4FC0-84C4-521B18D7B4B1}" type="pres">
      <dgm:prSet presAssocID="{97F4BEB7-9F61-4A89-AB90-2CD66D7E9B1F}" presName="arrowAndChildren" presStyleCnt="0"/>
      <dgm:spPr/>
    </dgm:pt>
    <dgm:pt modelId="{FB88A594-6053-4DCA-9F65-A66E2168B92D}" type="pres">
      <dgm:prSet presAssocID="{97F4BEB7-9F61-4A89-AB90-2CD66D7E9B1F}" presName="parentTextArrow" presStyleLbl="node1" presStyleIdx="3" presStyleCnt="4" custScaleY="112321" custLinFactNeighborX="5769" custLinFactNeighborY="-25617"/>
      <dgm:spPr/>
      <dgm:t>
        <a:bodyPr/>
        <a:lstStyle/>
        <a:p>
          <a:endParaRPr lang="zh-CN" altLang="en-US"/>
        </a:p>
      </dgm:t>
    </dgm:pt>
  </dgm:ptLst>
  <dgm:cxnLst>
    <dgm:cxn modelId="{91368EEA-EF99-436E-8678-B1616E2F1C37}" type="presOf" srcId="{98DEE368-580B-4C21-AC1C-A6ABA3DAB5A3}" destId="{79CC6123-D058-4627-AAE7-9C4510444ECA}" srcOrd="0" destOrd="0" presId="urn:microsoft.com/office/officeart/2005/8/layout/process4"/>
    <dgm:cxn modelId="{E4DE40AC-64C2-42D3-9079-96F5E5F682D9}" type="presOf" srcId="{F50ECA5C-C713-4A59-8C4C-4E78C0678034}" destId="{30A68E39-8835-4C44-805D-4B25D7F32492}" srcOrd="0" destOrd="0" presId="urn:microsoft.com/office/officeart/2005/8/layout/process4"/>
    <dgm:cxn modelId="{49F8546B-3052-4C92-81D8-C76037AC677E}" srcId="{F50ECA5C-C713-4A59-8C4C-4E78C0678034}" destId="{03F58771-F8D4-4B96-8251-D395915D23E0}" srcOrd="3" destOrd="0" parTransId="{A86B2870-48B1-4CBA-B0B2-B6F8D516869B}" sibTransId="{E1DC173F-115D-4B76-9E1A-27BB8C255017}"/>
    <dgm:cxn modelId="{3DAD56CD-07E7-47D6-A014-DB3B86CABD53}" type="presOf" srcId="{03F58771-F8D4-4B96-8251-D395915D23E0}" destId="{9C9F8633-A67F-44D1-AF71-D9FD6DA0AF37}" srcOrd="0" destOrd="0" presId="urn:microsoft.com/office/officeart/2005/8/layout/process4"/>
    <dgm:cxn modelId="{31571759-952C-47BF-99D2-FD1ACE859E9C}" srcId="{F50ECA5C-C713-4A59-8C4C-4E78C0678034}" destId="{97F4BEB7-9F61-4A89-AB90-2CD66D7E9B1F}" srcOrd="0" destOrd="0" parTransId="{4A70413D-A198-4EFF-A3AB-B13A361873D0}" sibTransId="{0BA95D42-48CB-41C7-81EE-7B405E796A49}"/>
    <dgm:cxn modelId="{B100234F-EAB9-4EAB-B62A-8C98A2B697FB}" type="presOf" srcId="{A183FBB5-63FC-452A-AE42-07E1412064C2}" destId="{15D2AB17-E167-45DA-A588-47A1CAA5A841}" srcOrd="0" destOrd="0" presId="urn:microsoft.com/office/officeart/2005/8/layout/process4"/>
    <dgm:cxn modelId="{17D21052-F921-4FF1-898E-599C59A78AEB}" type="presOf" srcId="{97F4BEB7-9F61-4A89-AB90-2CD66D7E9B1F}" destId="{FB88A594-6053-4DCA-9F65-A66E2168B92D}" srcOrd="0" destOrd="0" presId="urn:microsoft.com/office/officeart/2005/8/layout/process4"/>
    <dgm:cxn modelId="{B7CF4C30-EEA6-4C13-85FB-48E79F5EFF28}" srcId="{F50ECA5C-C713-4A59-8C4C-4E78C0678034}" destId="{A183FBB5-63FC-452A-AE42-07E1412064C2}" srcOrd="1" destOrd="0" parTransId="{E8139CB6-D3E0-4C25-959D-C21F8C4FFFC1}" sibTransId="{CD481B02-FECB-4CCA-B3DE-B1080C5B8FC3}"/>
    <dgm:cxn modelId="{4A71A7B9-355F-4FFD-8923-77F2C212B50C}" srcId="{F50ECA5C-C713-4A59-8C4C-4E78C0678034}" destId="{98DEE368-580B-4C21-AC1C-A6ABA3DAB5A3}" srcOrd="2" destOrd="0" parTransId="{6BAE0CC8-0CF0-4B6B-9E97-641586AC580D}" sibTransId="{29D57CA1-4FCB-4FFE-B76A-6B950949CBD2}"/>
    <dgm:cxn modelId="{254DE53B-C793-4BBB-9243-B21CDAEBB531}" type="presParOf" srcId="{30A68E39-8835-4C44-805D-4B25D7F32492}" destId="{3FC61845-A7EF-49B5-AF50-3DA469DB5607}" srcOrd="0" destOrd="0" presId="urn:microsoft.com/office/officeart/2005/8/layout/process4"/>
    <dgm:cxn modelId="{7C4735F5-3BBB-49A8-A5F5-309542DEBCB7}" type="presParOf" srcId="{3FC61845-A7EF-49B5-AF50-3DA469DB5607}" destId="{9C9F8633-A67F-44D1-AF71-D9FD6DA0AF37}" srcOrd="0" destOrd="0" presId="urn:microsoft.com/office/officeart/2005/8/layout/process4"/>
    <dgm:cxn modelId="{B3BDEB29-E17B-4A03-AC35-1E0EB8AF8943}" type="presParOf" srcId="{30A68E39-8835-4C44-805D-4B25D7F32492}" destId="{FAD63B7C-8835-40D4-AD0E-FBE8496A814E}" srcOrd="1" destOrd="0" presId="urn:microsoft.com/office/officeart/2005/8/layout/process4"/>
    <dgm:cxn modelId="{94C1BC8A-0865-495D-A878-09CF5BF112D4}" type="presParOf" srcId="{30A68E39-8835-4C44-805D-4B25D7F32492}" destId="{4156A15F-6530-4CB0-9437-0F40C302E1EF}" srcOrd="2" destOrd="0" presId="urn:microsoft.com/office/officeart/2005/8/layout/process4"/>
    <dgm:cxn modelId="{C27637EF-A670-4137-BA48-AAA2C0686137}" type="presParOf" srcId="{4156A15F-6530-4CB0-9437-0F40C302E1EF}" destId="{79CC6123-D058-4627-AAE7-9C4510444ECA}" srcOrd="0" destOrd="0" presId="urn:microsoft.com/office/officeart/2005/8/layout/process4"/>
    <dgm:cxn modelId="{AF80A9BE-14C8-4CB9-88BE-2CC83AD67343}" type="presParOf" srcId="{30A68E39-8835-4C44-805D-4B25D7F32492}" destId="{C7C8E973-5FEE-4829-A4AE-39FC36071CB4}" srcOrd="3" destOrd="0" presId="urn:microsoft.com/office/officeart/2005/8/layout/process4"/>
    <dgm:cxn modelId="{F7322265-065D-407F-89FF-A321390D9653}" type="presParOf" srcId="{30A68E39-8835-4C44-805D-4B25D7F32492}" destId="{25D18DC6-9948-48BF-A867-920F9548F65F}" srcOrd="4" destOrd="0" presId="urn:microsoft.com/office/officeart/2005/8/layout/process4"/>
    <dgm:cxn modelId="{B3315232-C114-4548-90E2-E5BB11DA5A70}" type="presParOf" srcId="{25D18DC6-9948-48BF-A867-920F9548F65F}" destId="{15D2AB17-E167-45DA-A588-47A1CAA5A841}" srcOrd="0" destOrd="0" presId="urn:microsoft.com/office/officeart/2005/8/layout/process4"/>
    <dgm:cxn modelId="{92E92FE0-0741-40D2-8075-D4D4719B5543}" type="presParOf" srcId="{30A68E39-8835-4C44-805D-4B25D7F32492}" destId="{4F1FA061-8D72-4FB5-8857-CD407523155F}" srcOrd="5" destOrd="0" presId="urn:microsoft.com/office/officeart/2005/8/layout/process4"/>
    <dgm:cxn modelId="{4270D5D4-2EA6-4DDB-AABB-325B783F6E2F}" type="presParOf" srcId="{30A68E39-8835-4C44-805D-4B25D7F32492}" destId="{5F3DB65E-985F-4FC0-84C4-521B18D7B4B1}" srcOrd="6" destOrd="0" presId="urn:microsoft.com/office/officeart/2005/8/layout/process4"/>
    <dgm:cxn modelId="{78F7348F-E773-4341-A118-057D22CBB636}" type="presParOf" srcId="{5F3DB65E-985F-4FC0-84C4-521B18D7B4B1}" destId="{FB88A594-6053-4DCA-9F65-A66E2168B92D}" srcOrd="0" destOrd="0" presId="urn:microsoft.com/office/officeart/2005/8/layout/process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ECA5C-C713-4A59-8C4C-4E78C06780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DEE368-580B-4C21-AC1C-A6ABA3DAB5A3}">
      <dgm:prSet phldrT="[文本]"/>
      <dgm:spPr/>
      <dgm:t>
        <a:bodyPr/>
        <a:lstStyle/>
        <a:p>
          <a:r>
            <a:rPr lang="zh-CN" altLang="en-US" dirty="0" smtClean="0"/>
            <a:t>告知失败原因</a:t>
          </a:r>
          <a:endParaRPr lang="zh-CN" altLang="en-US" dirty="0"/>
        </a:p>
      </dgm:t>
    </dgm:pt>
    <dgm:pt modelId="{6BAE0CC8-0CF0-4B6B-9E97-641586AC580D}" type="par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29D57CA1-4FCB-4FFE-B76A-6B950949CBD2}" type="sib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03F58771-F8D4-4B96-8251-D395915D23E0}">
      <dgm:prSet phldrT="[文本]"/>
      <dgm:spPr/>
      <dgm:t>
        <a:bodyPr/>
        <a:lstStyle/>
        <a:p>
          <a:r>
            <a:rPr lang="zh-CN" altLang="en-US" dirty="0" smtClean="0"/>
            <a:t>预约失败</a:t>
          </a:r>
          <a:endParaRPr lang="zh-CN" altLang="en-US" dirty="0"/>
        </a:p>
      </dgm:t>
    </dgm:pt>
    <dgm:pt modelId="{A86B2870-48B1-4CBA-B0B2-B6F8D516869B}" type="par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E1DC173F-115D-4B76-9E1A-27BB8C255017}" type="sib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97F4BEB7-9F61-4A89-AB90-2CD66D7E9B1F}">
      <dgm:prSet phldrT="[文本]"/>
      <dgm:spPr/>
      <dgm:t>
        <a:bodyPr/>
        <a:lstStyle/>
        <a:p>
          <a:r>
            <a:rPr lang="zh-CN" altLang="en-US" dirty="0" smtClean="0"/>
            <a:t>预约不通过</a:t>
          </a:r>
          <a:endParaRPr lang="zh-CN" altLang="en-US" dirty="0"/>
        </a:p>
      </dgm:t>
    </dgm:pt>
    <dgm:pt modelId="{4A70413D-A198-4EFF-A3AB-B13A361873D0}" type="par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0BA95D42-48CB-41C7-81EE-7B405E796A49}" type="sib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2EE2407B-E074-4242-BE56-84A9F12DA288}">
      <dgm:prSet phldrT="[文本]"/>
      <dgm:spPr/>
      <dgm:t>
        <a:bodyPr/>
        <a:lstStyle/>
        <a:p>
          <a:r>
            <a:rPr lang="zh-CN" altLang="en-US" dirty="0" smtClean="0"/>
            <a:t>重新预约</a:t>
          </a:r>
          <a:endParaRPr lang="zh-CN" altLang="en-US" dirty="0"/>
        </a:p>
      </dgm:t>
    </dgm:pt>
    <dgm:pt modelId="{F07182EE-106E-4F53-9390-B0FFA71925DF}" type="parTrans" cxnId="{C443D768-080B-446D-983F-4EC472207434}">
      <dgm:prSet/>
      <dgm:spPr/>
      <dgm:t>
        <a:bodyPr/>
        <a:lstStyle/>
        <a:p>
          <a:endParaRPr lang="zh-CN" altLang="en-US"/>
        </a:p>
      </dgm:t>
    </dgm:pt>
    <dgm:pt modelId="{496AC479-A6D7-455C-A158-D92A0F3A6360}" type="sibTrans" cxnId="{C443D768-080B-446D-983F-4EC472207434}">
      <dgm:prSet/>
      <dgm:spPr/>
      <dgm:t>
        <a:bodyPr/>
        <a:lstStyle/>
        <a:p>
          <a:endParaRPr lang="zh-CN" altLang="en-US"/>
        </a:p>
      </dgm:t>
    </dgm:pt>
    <dgm:pt modelId="{30A68E39-8835-4C44-805D-4B25D7F32492}" type="pres">
      <dgm:prSet presAssocID="{F50ECA5C-C713-4A59-8C4C-4E78C0678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D8C6B7-BE41-4334-A592-6A59638B1FAB}" type="pres">
      <dgm:prSet presAssocID="{2EE2407B-E074-4242-BE56-84A9F12DA288}" presName="boxAndChildren" presStyleCnt="0"/>
      <dgm:spPr/>
    </dgm:pt>
    <dgm:pt modelId="{D1B54FFE-C3D8-4073-905E-20F5645006F3}" type="pres">
      <dgm:prSet presAssocID="{2EE2407B-E074-4242-BE56-84A9F12DA288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6FCE1CD9-2446-49D0-A148-17005508E4DE}" type="pres">
      <dgm:prSet presAssocID="{E1DC173F-115D-4B76-9E1A-27BB8C255017}" presName="sp" presStyleCnt="0"/>
      <dgm:spPr/>
    </dgm:pt>
    <dgm:pt modelId="{B550F2CE-9056-4F8F-ACA6-6343107697E2}" type="pres">
      <dgm:prSet presAssocID="{03F58771-F8D4-4B96-8251-D395915D23E0}" presName="arrowAndChildren" presStyleCnt="0"/>
      <dgm:spPr/>
    </dgm:pt>
    <dgm:pt modelId="{86ED72E3-7EE5-4A35-A91D-3D8E0B90E3F4}" type="pres">
      <dgm:prSet presAssocID="{03F58771-F8D4-4B96-8251-D395915D23E0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FAD63B7C-8835-40D4-AD0E-FBE8496A814E}" type="pres">
      <dgm:prSet presAssocID="{29D57CA1-4FCB-4FFE-B76A-6B950949CBD2}" presName="sp" presStyleCnt="0"/>
      <dgm:spPr/>
    </dgm:pt>
    <dgm:pt modelId="{4156A15F-6530-4CB0-9437-0F40C302E1EF}" type="pres">
      <dgm:prSet presAssocID="{98DEE368-580B-4C21-AC1C-A6ABA3DAB5A3}" presName="arrowAndChildren" presStyleCnt="0"/>
      <dgm:spPr/>
    </dgm:pt>
    <dgm:pt modelId="{79CC6123-D058-4627-AAE7-9C4510444ECA}" type="pres">
      <dgm:prSet presAssocID="{98DEE368-580B-4C21-AC1C-A6ABA3DAB5A3}" presName="parentTextArrow" presStyleLbl="node1" presStyleIdx="2" presStyleCnt="4" custScaleY="111576"/>
      <dgm:spPr/>
      <dgm:t>
        <a:bodyPr/>
        <a:lstStyle/>
        <a:p>
          <a:endParaRPr lang="zh-CN" altLang="en-US"/>
        </a:p>
      </dgm:t>
    </dgm:pt>
    <dgm:pt modelId="{4F1FA061-8D72-4FB5-8857-CD407523155F}" type="pres">
      <dgm:prSet presAssocID="{0BA95D42-48CB-41C7-81EE-7B405E796A49}" presName="sp" presStyleCnt="0"/>
      <dgm:spPr/>
    </dgm:pt>
    <dgm:pt modelId="{5F3DB65E-985F-4FC0-84C4-521B18D7B4B1}" type="pres">
      <dgm:prSet presAssocID="{97F4BEB7-9F61-4A89-AB90-2CD66D7E9B1F}" presName="arrowAndChildren" presStyleCnt="0"/>
      <dgm:spPr/>
    </dgm:pt>
    <dgm:pt modelId="{FB88A594-6053-4DCA-9F65-A66E2168B92D}" type="pres">
      <dgm:prSet presAssocID="{97F4BEB7-9F61-4A89-AB90-2CD66D7E9B1F}" presName="parentTextArrow" presStyleLbl="node1" presStyleIdx="3" presStyleCnt="4" custScaleY="112321" custLinFactNeighborY="-5503"/>
      <dgm:spPr/>
      <dgm:t>
        <a:bodyPr/>
        <a:lstStyle/>
        <a:p>
          <a:endParaRPr lang="zh-CN" altLang="en-US"/>
        </a:p>
      </dgm:t>
    </dgm:pt>
  </dgm:ptLst>
  <dgm:cxnLst>
    <dgm:cxn modelId="{F74B18DC-E151-4227-9624-10FD7F22431A}" type="presOf" srcId="{97F4BEB7-9F61-4A89-AB90-2CD66D7E9B1F}" destId="{FB88A594-6053-4DCA-9F65-A66E2168B92D}" srcOrd="0" destOrd="0" presId="urn:microsoft.com/office/officeart/2005/8/layout/process4"/>
    <dgm:cxn modelId="{074F77DA-4670-486C-A302-BD1BF39734A9}" type="presOf" srcId="{98DEE368-580B-4C21-AC1C-A6ABA3DAB5A3}" destId="{79CC6123-D058-4627-AAE7-9C4510444ECA}" srcOrd="0" destOrd="0" presId="urn:microsoft.com/office/officeart/2005/8/layout/process4"/>
    <dgm:cxn modelId="{B250BFD1-D26E-4A81-B1B3-17FCF8BD8E4F}" type="presOf" srcId="{F50ECA5C-C713-4A59-8C4C-4E78C0678034}" destId="{30A68E39-8835-4C44-805D-4B25D7F32492}" srcOrd="0" destOrd="0" presId="urn:microsoft.com/office/officeart/2005/8/layout/process4"/>
    <dgm:cxn modelId="{CEDC962B-8120-4315-ADFB-FA3DDE83E066}" type="presOf" srcId="{2EE2407B-E074-4242-BE56-84A9F12DA288}" destId="{D1B54FFE-C3D8-4073-905E-20F5645006F3}" srcOrd="0" destOrd="0" presId="urn:microsoft.com/office/officeart/2005/8/layout/process4"/>
    <dgm:cxn modelId="{49F8546B-3052-4C92-81D8-C76037AC677E}" srcId="{F50ECA5C-C713-4A59-8C4C-4E78C0678034}" destId="{03F58771-F8D4-4B96-8251-D395915D23E0}" srcOrd="2" destOrd="0" parTransId="{A86B2870-48B1-4CBA-B0B2-B6F8D516869B}" sibTransId="{E1DC173F-115D-4B76-9E1A-27BB8C255017}"/>
    <dgm:cxn modelId="{31571759-952C-47BF-99D2-FD1ACE859E9C}" srcId="{F50ECA5C-C713-4A59-8C4C-4E78C0678034}" destId="{97F4BEB7-9F61-4A89-AB90-2CD66D7E9B1F}" srcOrd="0" destOrd="0" parTransId="{4A70413D-A198-4EFF-A3AB-B13A361873D0}" sibTransId="{0BA95D42-48CB-41C7-81EE-7B405E796A49}"/>
    <dgm:cxn modelId="{5435CD7B-135D-4F59-B6E0-8F9D47D89A13}" type="presOf" srcId="{03F58771-F8D4-4B96-8251-D395915D23E0}" destId="{86ED72E3-7EE5-4A35-A91D-3D8E0B90E3F4}" srcOrd="0" destOrd="0" presId="urn:microsoft.com/office/officeart/2005/8/layout/process4"/>
    <dgm:cxn modelId="{C443D768-080B-446D-983F-4EC472207434}" srcId="{F50ECA5C-C713-4A59-8C4C-4E78C0678034}" destId="{2EE2407B-E074-4242-BE56-84A9F12DA288}" srcOrd="3" destOrd="0" parTransId="{F07182EE-106E-4F53-9390-B0FFA71925DF}" sibTransId="{496AC479-A6D7-455C-A158-D92A0F3A6360}"/>
    <dgm:cxn modelId="{4A71A7B9-355F-4FFD-8923-77F2C212B50C}" srcId="{F50ECA5C-C713-4A59-8C4C-4E78C0678034}" destId="{98DEE368-580B-4C21-AC1C-A6ABA3DAB5A3}" srcOrd="1" destOrd="0" parTransId="{6BAE0CC8-0CF0-4B6B-9E97-641586AC580D}" sibTransId="{29D57CA1-4FCB-4FFE-B76A-6B950949CBD2}"/>
    <dgm:cxn modelId="{E05B4705-ECB2-45D4-812E-EA49F5B517A3}" type="presParOf" srcId="{30A68E39-8835-4C44-805D-4B25D7F32492}" destId="{4CD8C6B7-BE41-4334-A592-6A59638B1FAB}" srcOrd="0" destOrd="0" presId="urn:microsoft.com/office/officeart/2005/8/layout/process4"/>
    <dgm:cxn modelId="{0288C320-4C1A-41D1-ABCD-13D0806F80B0}" type="presParOf" srcId="{4CD8C6B7-BE41-4334-A592-6A59638B1FAB}" destId="{D1B54FFE-C3D8-4073-905E-20F5645006F3}" srcOrd="0" destOrd="0" presId="urn:microsoft.com/office/officeart/2005/8/layout/process4"/>
    <dgm:cxn modelId="{2879B0DA-1D71-4A16-88BE-A599F40C74CE}" type="presParOf" srcId="{30A68E39-8835-4C44-805D-4B25D7F32492}" destId="{6FCE1CD9-2446-49D0-A148-17005508E4DE}" srcOrd="1" destOrd="0" presId="urn:microsoft.com/office/officeart/2005/8/layout/process4"/>
    <dgm:cxn modelId="{B3B677C8-B8E7-4F84-B54D-E7E70F37AEE6}" type="presParOf" srcId="{30A68E39-8835-4C44-805D-4B25D7F32492}" destId="{B550F2CE-9056-4F8F-ACA6-6343107697E2}" srcOrd="2" destOrd="0" presId="urn:microsoft.com/office/officeart/2005/8/layout/process4"/>
    <dgm:cxn modelId="{A6F1367C-0EBC-418B-A51A-0765D935CD8D}" type="presParOf" srcId="{B550F2CE-9056-4F8F-ACA6-6343107697E2}" destId="{86ED72E3-7EE5-4A35-A91D-3D8E0B90E3F4}" srcOrd="0" destOrd="0" presId="urn:microsoft.com/office/officeart/2005/8/layout/process4"/>
    <dgm:cxn modelId="{C775215E-EFDF-4151-8C51-0F8CB5AC91AD}" type="presParOf" srcId="{30A68E39-8835-4C44-805D-4B25D7F32492}" destId="{FAD63B7C-8835-40D4-AD0E-FBE8496A814E}" srcOrd="3" destOrd="0" presId="urn:microsoft.com/office/officeart/2005/8/layout/process4"/>
    <dgm:cxn modelId="{F938896F-7396-4FFB-91F4-35EA4CA67B1E}" type="presParOf" srcId="{30A68E39-8835-4C44-805D-4B25D7F32492}" destId="{4156A15F-6530-4CB0-9437-0F40C302E1EF}" srcOrd="4" destOrd="0" presId="urn:microsoft.com/office/officeart/2005/8/layout/process4"/>
    <dgm:cxn modelId="{2E8843D0-DAB4-4AAD-B08A-B4E76C1D8D6D}" type="presParOf" srcId="{4156A15F-6530-4CB0-9437-0F40C302E1EF}" destId="{79CC6123-D058-4627-AAE7-9C4510444ECA}" srcOrd="0" destOrd="0" presId="urn:microsoft.com/office/officeart/2005/8/layout/process4"/>
    <dgm:cxn modelId="{66F46B3A-CD10-43ED-A0D3-5EEE212FF75D}" type="presParOf" srcId="{30A68E39-8835-4C44-805D-4B25D7F32492}" destId="{4F1FA061-8D72-4FB5-8857-CD407523155F}" srcOrd="5" destOrd="0" presId="urn:microsoft.com/office/officeart/2005/8/layout/process4"/>
    <dgm:cxn modelId="{9187AE7E-2A2E-4B6F-B978-A0442A4517BB}" type="presParOf" srcId="{30A68E39-8835-4C44-805D-4B25D7F32492}" destId="{5F3DB65E-985F-4FC0-84C4-521B18D7B4B1}" srcOrd="6" destOrd="0" presId="urn:microsoft.com/office/officeart/2005/8/layout/process4"/>
    <dgm:cxn modelId="{4529458A-46F8-4447-AB9B-B9D76078F723}" type="presParOf" srcId="{5F3DB65E-985F-4FC0-84C4-521B18D7B4B1}" destId="{FB88A594-6053-4DCA-9F65-A66E2168B92D}" srcOrd="0" destOrd="0" presId="urn:microsoft.com/office/officeart/2005/8/layout/process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0ECA5C-C713-4A59-8C4C-4E78C06780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DEE368-580B-4C21-AC1C-A6ABA3DAB5A3}">
      <dgm:prSet phldrT="[文本]"/>
      <dgm:spPr/>
      <dgm:t>
        <a:bodyPr/>
        <a:lstStyle/>
        <a:p>
          <a:r>
            <a:rPr lang="zh-CN" altLang="en-US" dirty="0" smtClean="0"/>
            <a:t>向指定专家</a:t>
          </a:r>
          <a:r>
            <a:rPr lang="zh-CN" altLang="en-US" dirty="0" smtClean="0"/>
            <a:t>提问</a:t>
          </a:r>
          <a:endParaRPr lang="zh-CN" altLang="en-US" dirty="0"/>
        </a:p>
      </dgm:t>
    </dgm:pt>
    <dgm:pt modelId="{6BAE0CC8-0CF0-4B6B-9E97-641586AC580D}" type="par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29D57CA1-4FCB-4FFE-B76A-6B950949CBD2}" type="sibTrans" cxnId="{4A71A7B9-355F-4FFD-8923-77F2C212B50C}">
      <dgm:prSet/>
      <dgm:spPr/>
      <dgm:t>
        <a:bodyPr/>
        <a:lstStyle/>
        <a:p>
          <a:endParaRPr lang="zh-CN" altLang="en-US"/>
        </a:p>
      </dgm:t>
    </dgm:pt>
    <dgm:pt modelId="{03F58771-F8D4-4B96-8251-D395915D23E0}">
      <dgm:prSet phldrT="[文本]"/>
      <dgm:spPr/>
      <dgm:t>
        <a:bodyPr/>
        <a:lstStyle/>
        <a:p>
          <a:r>
            <a:rPr lang="zh-CN" altLang="en-US" dirty="0" smtClean="0"/>
            <a:t>管理员筛选问题</a:t>
          </a:r>
          <a:endParaRPr lang="zh-CN" altLang="en-US" dirty="0"/>
        </a:p>
      </dgm:t>
    </dgm:pt>
    <dgm:pt modelId="{A86B2870-48B1-4CBA-B0B2-B6F8D516869B}" type="par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E1DC173F-115D-4B76-9E1A-27BB8C255017}" type="sibTrans" cxnId="{49F8546B-3052-4C92-81D8-C76037AC677E}">
      <dgm:prSet/>
      <dgm:spPr/>
      <dgm:t>
        <a:bodyPr/>
        <a:lstStyle/>
        <a:p>
          <a:endParaRPr lang="zh-CN" altLang="en-US"/>
        </a:p>
      </dgm:t>
    </dgm:pt>
    <dgm:pt modelId="{486FEE4A-334F-43E8-B325-1F54709493B0}">
      <dgm:prSet phldrT="[文本]"/>
      <dgm:spPr/>
      <dgm:t>
        <a:bodyPr/>
        <a:lstStyle/>
        <a:p>
          <a:r>
            <a:rPr lang="zh-CN" altLang="en-US" dirty="0" smtClean="0"/>
            <a:t>专家回复问题</a:t>
          </a:r>
          <a:endParaRPr lang="zh-CN" altLang="en-US" dirty="0"/>
        </a:p>
      </dgm:t>
    </dgm:pt>
    <dgm:pt modelId="{8C509B18-1E20-4599-B341-5D4F312E1F42}" type="parTrans" cxnId="{8660431D-5358-466B-946C-CA3C2EFE5028}">
      <dgm:prSet/>
      <dgm:spPr/>
      <dgm:t>
        <a:bodyPr/>
        <a:lstStyle/>
        <a:p>
          <a:endParaRPr lang="zh-CN" altLang="en-US"/>
        </a:p>
      </dgm:t>
    </dgm:pt>
    <dgm:pt modelId="{09C48C7A-615C-4127-9EA8-45C0B5C7D401}" type="sibTrans" cxnId="{8660431D-5358-466B-946C-CA3C2EFE5028}">
      <dgm:prSet/>
      <dgm:spPr/>
      <dgm:t>
        <a:bodyPr/>
        <a:lstStyle/>
        <a:p>
          <a:endParaRPr lang="zh-CN" altLang="en-US"/>
        </a:p>
      </dgm:t>
    </dgm:pt>
    <dgm:pt modelId="{97F4BEB7-9F61-4A89-AB90-2CD66D7E9B1F}">
      <dgm:prSet phldrT="[文本]"/>
      <dgm:spPr/>
      <dgm:t>
        <a:bodyPr/>
        <a:lstStyle/>
        <a:p>
          <a:r>
            <a:rPr lang="zh-CN" altLang="en-US" dirty="0" smtClean="0"/>
            <a:t>普通用户登录或注册</a:t>
          </a:r>
          <a:endParaRPr lang="zh-CN" altLang="en-US" dirty="0"/>
        </a:p>
      </dgm:t>
    </dgm:pt>
    <dgm:pt modelId="{4A70413D-A198-4EFF-A3AB-B13A361873D0}" type="par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0BA95D42-48CB-41C7-81EE-7B405E796A49}" type="sibTrans" cxnId="{31571759-952C-47BF-99D2-FD1ACE859E9C}">
      <dgm:prSet/>
      <dgm:spPr/>
      <dgm:t>
        <a:bodyPr/>
        <a:lstStyle/>
        <a:p>
          <a:endParaRPr lang="zh-CN" altLang="en-US"/>
        </a:p>
      </dgm:t>
    </dgm:pt>
    <dgm:pt modelId="{30A68E39-8835-4C44-805D-4B25D7F32492}" type="pres">
      <dgm:prSet presAssocID="{F50ECA5C-C713-4A59-8C4C-4E78C0678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1F56F4-47C0-4334-BF85-1B3CB80FD311}" type="pres">
      <dgm:prSet presAssocID="{486FEE4A-334F-43E8-B325-1F54709493B0}" presName="boxAndChildren" presStyleCnt="0"/>
      <dgm:spPr/>
    </dgm:pt>
    <dgm:pt modelId="{18981E85-F00F-4988-A4D8-A8E748E5C829}" type="pres">
      <dgm:prSet presAssocID="{486FEE4A-334F-43E8-B325-1F54709493B0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6FCE1CD9-2446-49D0-A148-17005508E4DE}" type="pres">
      <dgm:prSet presAssocID="{E1DC173F-115D-4B76-9E1A-27BB8C255017}" presName="sp" presStyleCnt="0"/>
      <dgm:spPr/>
    </dgm:pt>
    <dgm:pt modelId="{B550F2CE-9056-4F8F-ACA6-6343107697E2}" type="pres">
      <dgm:prSet presAssocID="{03F58771-F8D4-4B96-8251-D395915D23E0}" presName="arrowAndChildren" presStyleCnt="0"/>
      <dgm:spPr/>
    </dgm:pt>
    <dgm:pt modelId="{86ED72E3-7EE5-4A35-A91D-3D8E0B90E3F4}" type="pres">
      <dgm:prSet presAssocID="{03F58771-F8D4-4B96-8251-D395915D23E0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FAD63B7C-8835-40D4-AD0E-FBE8496A814E}" type="pres">
      <dgm:prSet presAssocID="{29D57CA1-4FCB-4FFE-B76A-6B950949CBD2}" presName="sp" presStyleCnt="0"/>
      <dgm:spPr/>
    </dgm:pt>
    <dgm:pt modelId="{4156A15F-6530-4CB0-9437-0F40C302E1EF}" type="pres">
      <dgm:prSet presAssocID="{98DEE368-580B-4C21-AC1C-A6ABA3DAB5A3}" presName="arrowAndChildren" presStyleCnt="0"/>
      <dgm:spPr/>
    </dgm:pt>
    <dgm:pt modelId="{79CC6123-D058-4627-AAE7-9C4510444ECA}" type="pres">
      <dgm:prSet presAssocID="{98DEE368-580B-4C21-AC1C-A6ABA3DAB5A3}" presName="parentTextArrow" presStyleLbl="node1" presStyleIdx="2" presStyleCnt="4" custScaleY="111576"/>
      <dgm:spPr/>
      <dgm:t>
        <a:bodyPr/>
        <a:lstStyle/>
        <a:p>
          <a:endParaRPr lang="zh-CN" altLang="en-US"/>
        </a:p>
      </dgm:t>
    </dgm:pt>
    <dgm:pt modelId="{4F1FA061-8D72-4FB5-8857-CD407523155F}" type="pres">
      <dgm:prSet presAssocID="{0BA95D42-48CB-41C7-81EE-7B405E796A49}" presName="sp" presStyleCnt="0"/>
      <dgm:spPr/>
    </dgm:pt>
    <dgm:pt modelId="{5F3DB65E-985F-4FC0-84C4-521B18D7B4B1}" type="pres">
      <dgm:prSet presAssocID="{97F4BEB7-9F61-4A89-AB90-2CD66D7E9B1F}" presName="arrowAndChildren" presStyleCnt="0"/>
      <dgm:spPr/>
    </dgm:pt>
    <dgm:pt modelId="{FB88A594-6053-4DCA-9F65-A66E2168B92D}" type="pres">
      <dgm:prSet presAssocID="{97F4BEB7-9F61-4A89-AB90-2CD66D7E9B1F}" presName="parentTextArrow" presStyleLbl="node1" presStyleIdx="3" presStyleCnt="4" custScaleY="112321" custLinFactNeighborY="-5503"/>
      <dgm:spPr/>
      <dgm:t>
        <a:bodyPr/>
        <a:lstStyle/>
        <a:p>
          <a:endParaRPr lang="zh-CN" altLang="en-US"/>
        </a:p>
      </dgm:t>
    </dgm:pt>
  </dgm:ptLst>
  <dgm:cxnLst>
    <dgm:cxn modelId="{FD6177DB-B0F2-42A4-BE3B-B0FD234452E9}" type="presOf" srcId="{F50ECA5C-C713-4A59-8C4C-4E78C0678034}" destId="{30A68E39-8835-4C44-805D-4B25D7F32492}" srcOrd="0" destOrd="0" presId="urn:microsoft.com/office/officeart/2005/8/layout/process4"/>
    <dgm:cxn modelId="{A07F736D-9621-427B-8EAC-5FCB94850E5F}" type="presOf" srcId="{98DEE368-580B-4C21-AC1C-A6ABA3DAB5A3}" destId="{79CC6123-D058-4627-AAE7-9C4510444ECA}" srcOrd="0" destOrd="0" presId="urn:microsoft.com/office/officeart/2005/8/layout/process4"/>
    <dgm:cxn modelId="{49F8546B-3052-4C92-81D8-C76037AC677E}" srcId="{F50ECA5C-C713-4A59-8C4C-4E78C0678034}" destId="{03F58771-F8D4-4B96-8251-D395915D23E0}" srcOrd="2" destOrd="0" parTransId="{A86B2870-48B1-4CBA-B0B2-B6F8D516869B}" sibTransId="{E1DC173F-115D-4B76-9E1A-27BB8C255017}"/>
    <dgm:cxn modelId="{31571759-952C-47BF-99D2-FD1ACE859E9C}" srcId="{F50ECA5C-C713-4A59-8C4C-4E78C0678034}" destId="{97F4BEB7-9F61-4A89-AB90-2CD66D7E9B1F}" srcOrd="0" destOrd="0" parTransId="{4A70413D-A198-4EFF-A3AB-B13A361873D0}" sibTransId="{0BA95D42-48CB-41C7-81EE-7B405E796A49}"/>
    <dgm:cxn modelId="{B270AA40-A10F-4B5D-8DF9-FE14D32048A6}" type="presOf" srcId="{486FEE4A-334F-43E8-B325-1F54709493B0}" destId="{18981E85-F00F-4988-A4D8-A8E748E5C829}" srcOrd="0" destOrd="0" presId="urn:microsoft.com/office/officeart/2005/8/layout/process4"/>
    <dgm:cxn modelId="{AFE85620-C8DB-4A62-99B6-6CE61E682D29}" type="presOf" srcId="{03F58771-F8D4-4B96-8251-D395915D23E0}" destId="{86ED72E3-7EE5-4A35-A91D-3D8E0B90E3F4}" srcOrd="0" destOrd="0" presId="urn:microsoft.com/office/officeart/2005/8/layout/process4"/>
    <dgm:cxn modelId="{8660431D-5358-466B-946C-CA3C2EFE5028}" srcId="{F50ECA5C-C713-4A59-8C4C-4E78C0678034}" destId="{486FEE4A-334F-43E8-B325-1F54709493B0}" srcOrd="3" destOrd="0" parTransId="{8C509B18-1E20-4599-B341-5D4F312E1F42}" sibTransId="{09C48C7A-615C-4127-9EA8-45C0B5C7D401}"/>
    <dgm:cxn modelId="{4A71A7B9-355F-4FFD-8923-77F2C212B50C}" srcId="{F50ECA5C-C713-4A59-8C4C-4E78C0678034}" destId="{98DEE368-580B-4C21-AC1C-A6ABA3DAB5A3}" srcOrd="1" destOrd="0" parTransId="{6BAE0CC8-0CF0-4B6B-9E97-641586AC580D}" sibTransId="{29D57CA1-4FCB-4FFE-B76A-6B950949CBD2}"/>
    <dgm:cxn modelId="{B5B150CA-0554-4AFC-BABF-CA1C8A3C4EBC}" type="presOf" srcId="{97F4BEB7-9F61-4A89-AB90-2CD66D7E9B1F}" destId="{FB88A594-6053-4DCA-9F65-A66E2168B92D}" srcOrd="0" destOrd="0" presId="urn:microsoft.com/office/officeart/2005/8/layout/process4"/>
    <dgm:cxn modelId="{3020B419-CB81-4D49-8CC3-BA18127C5190}" type="presParOf" srcId="{30A68E39-8835-4C44-805D-4B25D7F32492}" destId="{EA1F56F4-47C0-4334-BF85-1B3CB80FD311}" srcOrd="0" destOrd="0" presId="urn:microsoft.com/office/officeart/2005/8/layout/process4"/>
    <dgm:cxn modelId="{E0492BCA-7EB3-4443-8DE7-B71BC576EDF5}" type="presParOf" srcId="{EA1F56F4-47C0-4334-BF85-1B3CB80FD311}" destId="{18981E85-F00F-4988-A4D8-A8E748E5C829}" srcOrd="0" destOrd="0" presId="urn:microsoft.com/office/officeart/2005/8/layout/process4"/>
    <dgm:cxn modelId="{0D60A365-A888-4AE1-A6A0-1EE31C832A2A}" type="presParOf" srcId="{30A68E39-8835-4C44-805D-4B25D7F32492}" destId="{6FCE1CD9-2446-49D0-A148-17005508E4DE}" srcOrd="1" destOrd="0" presId="urn:microsoft.com/office/officeart/2005/8/layout/process4"/>
    <dgm:cxn modelId="{E7F3E43C-BCE2-4AAA-94C3-96F934E2C693}" type="presParOf" srcId="{30A68E39-8835-4C44-805D-4B25D7F32492}" destId="{B550F2CE-9056-4F8F-ACA6-6343107697E2}" srcOrd="2" destOrd="0" presId="urn:microsoft.com/office/officeart/2005/8/layout/process4"/>
    <dgm:cxn modelId="{DDCEB1E3-6067-46DA-8DF8-5CE402C7491A}" type="presParOf" srcId="{B550F2CE-9056-4F8F-ACA6-6343107697E2}" destId="{86ED72E3-7EE5-4A35-A91D-3D8E0B90E3F4}" srcOrd="0" destOrd="0" presId="urn:microsoft.com/office/officeart/2005/8/layout/process4"/>
    <dgm:cxn modelId="{3410C352-8244-4CBD-B8E3-E76686262376}" type="presParOf" srcId="{30A68E39-8835-4C44-805D-4B25D7F32492}" destId="{FAD63B7C-8835-40D4-AD0E-FBE8496A814E}" srcOrd="3" destOrd="0" presId="urn:microsoft.com/office/officeart/2005/8/layout/process4"/>
    <dgm:cxn modelId="{EECF9E4A-D6ED-4798-B1AD-54D4A4130277}" type="presParOf" srcId="{30A68E39-8835-4C44-805D-4B25D7F32492}" destId="{4156A15F-6530-4CB0-9437-0F40C302E1EF}" srcOrd="4" destOrd="0" presId="urn:microsoft.com/office/officeart/2005/8/layout/process4"/>
    <dgm:cxn modelId="{A7E0AC1E-4025-485C-8E31-7A62581723F9}" type="presParOf" srcId="{4156A15F-6530-4CB0-9437-0F40C302E1EF}" destId="{79CC6123-D058-4627-AAE7-9C4510444ECA}" srcOrd="0" destOrd="0" presId="urn:microsoft.com/office/officeart/2005/8/layout/process4"/>
    <dgm:cxn modelId="{765BC163-1C81-4F31-977B-1C5B36F04109}" type="presParOf" srcId="{30A68E39-8835-4C44-805D-4B25D7F32492}" destId="{4F1FA061-8D72-4FB5-8857-CD407523155F}" srcOrd="5" destOrd="0" presId="urn:microsoft.com/office/officeart/2005/8/layout/process4"/>
    <dgm:cxn modelId="{94354417-F4A4-45A5-B9C7-F13C2432B227}" type="presParOf" srcId="{30A68E39-8835-4C44-805D-4B25D7F32492}" destId="{5F3DB65E-985F-4FC0-84C4-521B18D7B4B1}" srcOrd="6" destOrd="0" presId="urn:microsoft.com/office/officeart/2005/8/layout/process4"/>
    <dgm:cxn modelId="{0BDBB498-C00E-4691-BF4D-EAA4D35D69F6}" type="presParOf" srcId="{5F3DB65E-985F-4FC0-84C4-521B18D7B4B1}" destId="{FB88A594-6053-4DCA-9F65-A66E2168B92D}" srcOrd="0" destOrd="0" presId="urn:microsoft.com/office/officeart/2005/8/layout/process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A872A4-3D26-40B6-B8F5-9C0A17604FA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591CEA-64EA-4B17-B993-6B1DF2872F6E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6110B3C4-FC1C-46E0-BE7C-AB3EC9E2EC71}" type="parTrans" cxnId="{504A80B5-21CD-4A04-A5F3-3638C63B5ADE}">
      <dgm:prSet/>
      <dgm:spPr/>
      <dgm:t>
        <a:bodyPr/>
        <a:lstStyle/>
        <a:p>
          <a:endParaRPr lang="zh-CN" altLang="en-US"/>
        </a:p>
      </dgm:t>
    </dgm:pt>
    <dgm:pt modelId="{B860F6FB-1A41-4C1F-AB6C-9849CEC96412}" type="sibTrans" cxnId="{504A80B5-21CD-4A04-A5F3-3638C63B5ADE}">
      <dgm:prSet/>
      <dgm:spPr/>
      <dgm:t>
        <a:bodyPr/>
        <a:lstStyle/>
        <a:p>
          <a:endParaRPr lang="zh-CN" altLang="en-US"/>
        </a:p>
      </dgm:t>
    </dgm:pt>
    <dgm:pt modelId="{33A732A1-CE66-471C-87E9-1483835D1386}">
      <dgm:prSet phldrT="[文本]"/>
      <dgm:spPr/>
      <dgm:t>
        <a:bodyPr/>
        <a:lstStyle/>
        <a:p>
          <a:r>
            <a:rPr lang="zh-CN" altLang="en-US" dirty="0" smtClean="0"/>
            <a:t>类型</a:t>
          </a:r>
          <a:endParaRPr lang="zh-CN" altLang="en-US" dirty="0"/>
        </a:p>
      </dgm:t>
    </dgm:pt>
    <dgm:pt modelId="{6FC70D04-510F-4CCC-9574-4CAAB0F8F52C}" type="parTrans" cxnId="{FEB908C4-5DB3-477E-9C37-3FFD0FA6028A}">
      <dgm:prSet/>
      <dgm:spPr/>
      <dgm:t>
        <a:bodyPr/>
        <a:lstStyle/>
        <a:p>
          <a:endParaRPr lang="zh-CN" altLang="en-US"/>
        </a:p>
      </dgm:t>
    </dgm:pt>
    <dgm:pt modelId="{5FEE4674-F53B-40D4-B8B3-4CDBEA482967}" type="sibTrans" cxnId="{FEB908C4-5DB3-477E-9C37-3FFD0FA6028A}">
      <dgm:prSet/>
      <dgm:spPr/>
      <dgm:t>
        <a:bodyPr/>
        <a:lstStyle/>
        <a:p>
          <a:endParaRPr lang="zh-CN" altLang="en-US"/>
        </a:p>
      </dgm:t>
    </dgm:pt>
    <dgm:pt modelId="{F800CFEA-823F-40C9-8400-DE78FC31503D}">
      <dgm:prSet phldrT="[文本]"/>
      <dgm:spPr/>
      <dgm:t>
        <a:bodyPr/>
        <a:lstStyle/>
        <a:p>
          <a:r>
            <a:rPr lang="zh-CN" altLang="en-US" dirty="0" smtClean="0"/>
            <a:t>区域</a:t>
          </a:r>
          <a:endParaRPr lang="zh-CN" altLang="en-US" dirty="0"/>
        </a:p>
      </dgm:t>
    </dgm:pt>
    <dgm:pt modelId="{31C45764-870F-4B76-86D1-C09F384E63E3}" type="parTrans" cxnId="{E41F4F24-7CD5-4202-9665-768957AEA19A}">
      <dgm:prSet/>
      <dgm:spPr/>
      <dgm:t>
        <a:bodyPr/>
        <a:lstStyle/>
        <a:p>
          <a:endParaRPr lang="zh-CN" altLang="en-US"/>
        </a:p>
      </dgm:t>
    </dgm:pt>
    <dgm:pt modelId="{840F62F1-0060-4BAC-BE8E-7F6B2A4DC61B}" type="sibTrans" cxnId="{E41F4F24-7CD5-4202-9665-768957AEA19A}">
      <dgm:prSet/>
      <dgm:spPr/>
      <dgm:t>
        <a:bodyPr/>
        <a:lstStyle/>
        <a:p>
          <a:endParaRPr lang="zh-CN" altLang="en-US"/>
        </a:p>
      </dgm:t>
    </dgm:pt>
    <dgm:pt modelId="{4CDE0A66-2AF9-4C05-891B-01988AC0E879}">
      <dgm:prSet phldrT="[文本]"/>
      <dgm:spPr/>
      <dgm:t>
        <a:bodyPr/>
        <a:lstStyle/>
        <a:p>
          <a:r>
            <a:rPr lang="zh-CN" altLang="en-US" dirty="0" smtClean="0"/>
            <a:t>其他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3A333D5B-52C5-46E2-BEFB-EFA2F62D5C5B}" type="parTrans" cxnId="{56262F5D-C95D-4736-A51B-757322D77ADE}">
      <dgm:prSet/>
      <dgm:spPr/>
      <dgm:t>
        <a:bodyPr/>
        <a:lstStyle/>
        <a:p>
          <a:endParaRPr lang="zh-CN" altLang="en-US"/>
        </a:p>
      </dgm:t>
    </dgm:pt>
    <dgm:pt modelId="{E0D658C2-3E9E-470B-8ECC-56D4ABE4C672}" type="sibTrans" cxnId="{56262F5D-C95D-4736-A51B-757322D77ADE}">
      <dgm:prSet/>
      <dgm:spPr/>
      <dgm:t>
        <a:bodyPr/>
        <a:lstStyle/>
        <a:p>
          <a:endParaRPr lang="zh-CN" altLang="en-US"/>
        </a:p>
      </dgm:t>
    </dgm:pt>
    <dgm:pt modelId="{246EDC69-B4EB-416F-85B8-053B22B4EEB7}">
      <dgm:prSet phldrT="[文本]"/>
      <dgm:spPr/>
      <dgm:t>
        <a:bodyPr/>
        <a:lstStyle/>
        <a:p>
          <a:r>
            <a:rPr lang="zh-CN" altLang="en-US" dirty="0" smtClean="0"/>
            <a:t>用途</a:t>
          </a:r>
          <a:endParaRPr lang="zh-CN" altLang="en-US" dirty="0"/>
        </a:p>
      </dgm:t>
    </dgm:pt>
    <dgm:pt modelId="{B4FD2022-A870-4000-9272-2E5FE5CFAD2F}" type="parTrans" cxnId="{AB9EE2F2-59AB-4FAC-BFB9-B0A6F8C863E7}">
      <dgm:prSet/>
      <dgm:spPr/>
      <dgm:t>
        <a:bodyPr/>
        <a:lstStyle/>
        <a:p>
          <a:endParaRPr lang="zh-CN" altLang="en-US"/>
        </a:p>
      </dgm:t>
    </dgm:pt>
    <dgm:pt modelId="{4235E7BE-CD6A-4B0B-8079-D5D9B7C21B7A}" type="sibTrans" cxnId="{AB9EE2F2-59AB-4FAC-BFB9-B0A6F8C863E7}">
      <dgm:prSet/>
      <dgm:spPr/>
      <dgm:t>
        <a:bodyPr/>
        <a:lstStyle/>
        <a:p>
          <a:endParaRPr lang="zh-CN" altLang="en-US"/>
        </a:p>
      </dgm:t>
    </dgm:pt>
    <dgm:pt modelId="{B5338EB6-1182-445C-9291-F787533AF96A}" type="pres">
      <dgm:prSet presAssocID="{66A872A4-3D26-40B6-B8F5-9C0A17604FA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AA34F-59F5-4DC6-B935-F8D9BA9B1B0A}" type="pres">
      <dgm:prSet presAssocID="{C4591CEA-64EA-4B17-B993-6B1DF2872F6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060BF86-2AEE-4EBA-AB07-7804DD1052C5}" type="pres">
      <dgm:prSet presAssocID="{33A732A1-CE66-471C-87E9-1483835D138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4CE36-44D4-4391-942F-036D75602063}" type="pres">
      <dgm:prSet presAssocID="{33A732A1-CE66-471C-87E9-1483835D1386}" presName="dummy" presStyleCnt="0"/>
      <dgm:spPr/>
    </dgm:pt>
    <dgm:pt modelId="{1EDE1733-3B42-43E1-9449-34D6796634EF}" type="pres">
      <dgm:prSet presAssocID="{5FEE4674-F53B-40D4-B8B3-4CDBEA482967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27EBF6-DF43-4196-8C2E-4580A2E23BCC}" type="pres">
      <dgm:prSet presAssocID="{F800CFEA-823F-40C9-8400-DE78FC31503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17809-15E3-4BA8-9C56-2D748CF8904A}" type="pres">
      <dgm:prSet presAssocID="{F800CFEA-823F-40C9-8400-DE78FC31503D}" presName="dummy" presStyleCnt="0"/>
      <dgm:spPr/>
    </dgm:pt>
    <dgm:pt modelId="{CA25F5F9-A73D-483D-B99D-882A6BF445AB}" type="pres">
      <dgm:prSet presAssocID="{840F62F1-0060-4BAC-BE8E-7F6B2A4DC61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4FB72CA-C667-43C2-9D05-D43900FEEB81}" type="pres">
      <dgm:prSet presAssocID="{4CDE0A66-2AF9-4C05-891B-01988AC0E879}" presName="node" presStyleLbl="node1" presStyleIdx="2" presStyleCnt="4" custScaleX="1150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B0F8D-7B9A-4A6B-8E3E-69EB1E8F004F}" type="pres">
      <dgm:prSet presAssocID="{4CDE0A66-2AF9-4C05-891B-01988AC0E879}" presName="dummy" presStyleCnt="0"/>
      <dgm:spPr/>
    </dgm:pt>
    <dgm:pt modelId="{C473CA91-4BBE-4F01-9B65-18EB173CEA15}" type="pres">
      <dgm:prSet presAssocID="{E0D658C2-3E9E-470B-8ECC-56D4ABE4C67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5929235-AB98-4FD3-8867-45C127E1D7B2}" type="pres">
      <dgm:prSet presAssocID="{246EDC69-B4EB-416F-85B8-053B22B4EEB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6EB1DA-016A-4599-B874-DD0E55B7866C}" type="pres">
      <dgm:prSet presAssocID="{246EDC69-B4EB-416F-85B8-053B22B4EEB7}" presName="dummy" presStyleCnt="0"/>
      <dgm:spPr/>
    </dgm:pt>
    <dgm:pt modelId="{3FD08FA7-E41B-4AE8-BF04-E6B6E830FBC3}" type="pres">
      <dgm:prSet presAssocID="{4235E7BE-CD6A-4B0B-8079-D5D9B7C21B7A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EB908C4-5DB3-477E-9C37-3FFD0FA6028A}" srcId="{C4591CEA-64EA-4B17-B993-6B1DF2872F6E}" destId="{33A732A1-CE66-471C-87E9-1483835D1386}" srcOrd="0" destOrd="0" parTransId="{6FC70D04-510F-4CCC-9574-4CAAB0F8F52C}" sibTransId="{5FEE4674-F53B-40D4-B8B3-4CDBEA482967}"/>
    <dgm:cxn modelId="{AB9EE2F2-59AB-4FAC-BFB9-B0A6F8C863E7}" srcId="{C4591CEA-64EA-4B17-B993-6B1DF2872F6E}" destId="{246EDC69-B4EB-416F-85B8-053B22B4EEB7}" srcOrd="3" destOrd="0" parTransId="{B4FD2022-A870-4000-9272-2E5FE5CFAD2F}" sibTransId="{4235E7BE-CD6A-4B0B-8079-D5D9B7C21B7A}"/>
    <dgm:cxn modelId="{CF5086BA-A36C-424E-BBDC-0ED8A264B295}" type="presOf" srcId="{4CDE0A66-2AF9-4C05-891B-01988AC0E879}" destId="{44FB72CA-C667-43C2-9D05-D43900FEEB81}" srcOrd="0" destOrd="0" presId="urn:microsoft.com/office/officeart/2005/8/layout/radial6"/>
    <dgm:cxn modelId="{3F123617-4AF9-43C8-9C4F-0C8AE52C4981}" type="presOf" srcId="{F800CFEA-823F-40C9-8400-DE78FC31503D}" destId="{FC27EBF6-DF43-4196-8C2E-4580A2E23BCC}" srcOrd="0" destOrd="0" presId="urn:microsoft.com/office/officeart/2005/8/layout/radial6"/>
    <dgm:cxn modelId="{905988F0-FCD1-491B-B4FC-9C0EA71547F3}" type="presOf" srcId="{E0D658C2-3E9E-470B-8ECC-56D4ABE4C672}" destId="{C473CA91-4BBE-4F01-9B65-18EB173CEA15}" srcOrd="0" destOrd="0" presId="urn:microsoft.com/office/officeart/2005/8/layout/radial6"/>
    <dgm:cxn modelId="{504A80B5-21CD-4A04-A5F3-3638C63B5ADE}" srcId="{66A872A4-3D26-40B6-B8F5-9C0A17604FA2}" destId="{C4591CEA-64EA-4B17-B993-6B1DF2872F6E}" srcOrd="0" destOrd="0" parTransId="{6110B3C4-FC1C-46E0-BE7C-AB3EC9E2EC71}" sibTransId="{B860F6FB-1A41-4C1F-AB6C-9849CEC96412}"/>
    <dgm:cxn modelId="{35A6CBDE-84EA-475F-BFCF-9B278743A416}" type="presOf" srcId="{246EDC69-B4EB-416F-85B8-053B22B4EEB7}" destId="{05929235-AB98-4FD3-8867-45C127E1D7B2}" srcOrd="0" destOrd="0" presId="urn:microsoft.com/office/officeart/2005/8/layout/radial6"/>
    <dgm:cxn modelId="{205796AE-C496-4DB3-8640-0A290CA71ED4}" type="presOf" srcId="{33A732A1-CE66-471C-87E9-1483835D1386}" destId="{9060BF86-2AEE-4EBA-AB07-7804DD1052C5}" srcOrd="0" destOrd="0" presId="urn:microsoft.com/office/officeart/2005/8/layout/radial6"/>
    <dgm:cxn modelId="{731851B3-7244-485D-9CA4-0BA9B8FA749D}" type="presOf" srcId="{4235E7BE-CD6A-4B0B-8079-D5D9B7C21B7A}" destId="{3FD08FA7-E41B-4AE8-BF04-E6B6E830FBC3}" srcOrd="0" destOrd="0" presId="urn:microsoft.com/office/officeart/2005/8/layout/radial6"/>
    <dgm:cxn modelId="{067C7A54-8DCC-46FD-90BB-2DE7BE0FC2B4}" type="presOf" srcId="{5FEE4674-F53B-40D4-B8B3-4CDBEA482967}" destId="{1EDE1733-3B42-43E1-9449-34D6796634EF}" srcOrd="0" destOrd="0" presId="urn:microsoft.com/office/officeart/2005/8/layout/radial6"/>
    <dgm:cxn modelId="{E41F4F24-7CD5-4202-9665-768957AEA19A}" srcId="{C4591CEA-64EA-4B17-B993-6B1DF2872F6E}" destId="{F800CFEA-823F-40C9-8400-DE78FC31503D}" srcOrd="1" destOrd="0" parTransId="{31C45764-870F-4B76-86D1-C09F384E63E3}" sibTransId="{840F62F1-0060-4BAC-BE8E-7F6B2A4DC61B}"/>
    <dgm:cxn modelId="{5877CD30-CBBF-4429-955B-D38A37CCC704}" type="presOf" srcId="{66A872A4-3D26-40B6-B8F5-9C0A17604FA2}" destId="{B5338EB6-1182-445C-9291-F787533AF96A}" srcOrd="0" destOrd="0" presId="urn:microsoft.com/office/officeart/2005/8/layout/radial6"/>
    <dgm:cxn modelId="{3887F768-B352-4F91-9604-2A73E8C6C3DD}" type="presOf" srcId="{C4591CEA-64EA-4B17-B993-6B1DF2872F6E}" destId="{6CBAA34F-59F5-4DC6-B935-F8D9BA9B1B0A}" srcOrd="0" destOrd="0" presId="urn:microsoft.com/office/officeart/2005/8/layout/radial6"/>
    <dgm:cxn modelId="{EE5970C0-A317-4537-A6B9-E33223AED9B4}" type="presOf" srcId="{840F62F1-0060-4BAC-BE8E-7F6B2A4DC61B}" destId="{CA25F5F9-A73D-483D-B99D-882A6BF445AB}" srcOrd="0" destOrd="0" presId="urn:microsoft.com/office/officeart/2005/8/layout/radial6"/>
    <dgm:cxn modelId="{56262F5D-C95D-4736-A51B-757322D77ADE}" srcId="{C4591CEA-64EA-4B17-B993-6B1DF2872F6E}" destId="{4CDE0A66-2AF9-4C05-891B-01988AC0E879}" srcOrd="2" destOrd="0" parTransId="{3A333D5B-52C5-46E2-BEFB-EFA2F62D5C5B}" sibTransId="{E0D658C2-3E9E-470B-8ECC-56D4ABE4C672}"/>
    <dgm:cxn modelId="{5002B342-D2F0-4AC3-AEB6-4E52D09250E3}" type="presParOf" srcId="{B5338EB6-1182-445C-9291-F787533AF96A}" destId="{6CBAA34F-59F5-4DC6-B935-F8D9BA9B1B0A}" srcOrd="0" destOrd="0" presId="urn:microsoft.com/office/officeart/2005/8/layout/radial6"/>
    <dgm:cxn modelId="{7CAAAD7B-C53F-46F1-99F4-636A6DFFC9CE}" type="presParOf" srcId="{B5338EB6-1182-445C-9291-F787533AF96A}" destId="{9060BF86-2AEE-4EBA-AB07-7804DD1052C5}" srcOrd="1" destOrd="0" presId="urn:microsoft.com/office/officeart/2005/8/layout/radial6"/>
    <dgm:cxn modelId="{AE184681-2FE8-401D-9A90-F469AF4F3D6E}" type="presParOf" srcId="{B5338EB6-1182-445C-9291-F787533AF96A}" destId="{FEF4CE36-44D4-4391-942F-036D75602063}" srcOrd="2" destOrd="0" presId="urn:microsoft.com/office/officeart/2005/8/layout/radial6"/>
    <dgm:cxn modelId="{BD763FC3-54A0-40DC-A16B-51D01555C52A}" type="presParOf" srcId="{B5338EB6-1182-445C-9291-F787533AF96A}" destId="{1EDE1733-3B42-43E1-9449-34D6796634EF}" srcOrd="3" destOrd="0" presId="urn:microsoft.com/office/officeart/2005/8/layout/radial6"/>
    <dgm:cxn modelId="{9EC1FBEE-4FE5-4A7F-80AE-7B3F4BA77B40}" type="presParOf" srcId="{B5338EB6-1182-445C-9291-F787533AF96A}" destId="{FC27EBF6-DF43-4196-8C2E-4580A2E23BCC}" srcOrd="4" destOrd="0" presId="urn:microsoft.com/office/officeart/2005/8/layout/radial6"/>
    <dgm:cxn modelId="{CA55AC99-57B1-4110-819A-2BD59231FD52}" type="presParOf" srcId="{B5338EB6-1182-445C-9291-F787533AF96A}" destId="{FBC17809-15E3-4BA8-9C56-2D748CF8904A}" srcOrd="5" destOrd="0" presId="urn:microsoft.com/office/officeart/2005/8/layout/radial6"/>
    <dgm:cxn modelId="{F52AFEAC-4041-4061-845A-5832049946F4}" type="presParOf" srcId="{B5338EB6-1182-445C-9291-F787533AF96A}" destId="{CA25F5F9-A73D-483D-B99D-882A6BF445AB}" srcOrd="6" destOrd="0" presId="urn:microsoft.com/office/officeart/2005/8/layout/radial6"/>
    <dgm:cxn modelId="{E95F8CB1-9B17-4826-8717-A7BB7B1CE3CF}" type="presParOf" srcId="{B5338EB6-1182-445C-9291-F787533AF96A}" destId="{44FB72CA-C667-43C2-9D05-D43900FEEB81}" srcOrd="7" destOrd="0" presId="urn:microsoft.com/office/officeart/2005/8/layout/radial6"/>
    <dgm:cxn modelId="{208A0878-1782-42BA-9989-C7289C7EAE84}" type="presParOf" srcId="{B5338EB6-1182-445C-9291-F787533AF96A}" destId="{CF0B0F8D-7B9A-4A6B-8E3E-69EB1E8F004F}" srcOrd="8" destOrd="0" presId="urn:microsoft.com/office/officeart/2005/8/layout/radial6"/>
    <dgm:cxn modelId="{57502709-184E-4931-9A92-9058C2DCEA23}" type="presParOf" srcId="{B5338EB6-1182-445C-9291-F787533AF96A}" destId="{C473CA91-4BBE-4F01-9B65-18EB173CEA15}" srcOrd="9" destOrd="0" presId="urn:microsoft.com/office/officeart/2005/8/layout/radial6"/>
    <dgm:cxn modelId="{69C68C25-A3A3-46D6-ADD9-39260002F9DB}" type="presParOf" srcId="{B5338EB6-1182-445C-9291-F787533AF96A}" destId="{05929235-AB98-4FD3-8867-45C127E1D7B2}" srcOrd="10" destOrd="0" presId="urn:microsoft.com/office/officeart/2005/8/layout/radial6"/>
    <dgm:cxn modelId="{33B77681-A330-4001-B292-8F9040F7F7D3}" type="presParOf" srcId="{B5338EB6-1182-445C-9291-F787533AF96A}" destId="{D56EB1DA-016A-4599-B874-DD0E55B7866C}" srcOrd="11" destOrd="0" presId="urn:microsoft.com/office/officeart/2005/8/layout/radial6"/>
    <dgm:cxn modelId="{E5FA461A-A69D-4EDC-BBE8-D50C730E25AF}" type="presParOf" srcId="{B5338EB6-1182-445C-9291-F787533AF96A}" destId="{3FD08FA7-E41B-4AE8-BF04-E6B6E830FBC3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DCB76-A397-4B34-84EF-FBA1B6E99F81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F4C82-4A4D-4777-86A9-BCBF7471A4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1214422"/>
          <a:ext cx="3286148" cy="492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4572000" y="1214422"/>
          <a:ext cx="3286148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5" name="曲线连接符 14"/>
          <p:cNvCxnSpPr/>
          <p:nvPr/>
        </p:nvCxnSpPr>
        <p:spPr>
          <a:xfrm rot="5400000" flipH="1" flipV="1">
            <a:off x="2428860" y="2928934"/>
            <a:ext cx="3929090" cy="1928826"/>
          </a:xfrm>
          <a:prstGeom prst="curvedConnector3">
            <a:avLst>
              <a:gd name="adj1" fmla="val 62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设备预约流程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6000760" y="4071942"/>
            <a:ext cx="50006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86314" y="464344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接下一页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428596" y="714356"/>
          <a:ext cx="3714776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4786314" y="714356"/>
          <a:ext cx="328614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" name="曲线连接符 8"/>
          <p:cNvCxnSpPr/>
          <p:nvPr/>
        </p:nvCxnSpPr>
        <p:spPr>
          <a:xfrm rot="16200000" flipV="1">
            <a:off x="2786050" y="2714620"/>
            <a:ext cx="3143272" cy="857256"/>
          </a:xfrm>
          <a:prstGeom prst="curvedConnector3">
            <a:avLst>
              <a:gd name="adj1" fmla="val 57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专家咨询流程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285860"/>
          <a:ext cx="6572296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仪器搜索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12858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按名称模糊搜索</a:t>
            </a:r>
            <a:endParaRPr lang="en-US" altLang="zh-CN" dirty="0" smtClean="0"/>
          </a:p>
          <a:p>
            <a:r>
              <a:rPr lang="zh-CN" altLang="en-US" dirty="0" smtClean="0"/>
              <a:t>根据仪器参数进行高级搜索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428728" y="2643182"/>
          <a:ext cx="6096000" cy="367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权限设置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3" y="1388431"/>
          <a:ext cx="7500988" cy="35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60"/>
                <a:gridCol w="1628291"/>
                <a:gridCol w="782757"/>
                <a:gridCol w="1071570"/>
                <a:gridCol w="1071570"/>
                <a:gridCol w="1071570"/>
                <a:gridCol w="1071570"/>
              </a:tblGrid>
              <a:tr h="4082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权限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0790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="1" dirty="0" smtClean="0"/>
                        <a:t>仪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zh-CN" altLang="en-US" b="1" dirty="0" smtClean="0"/>
                        <a:t>器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zh-CN" altLang="en-US" b="1" dirty="0" smtClean="0"/>
                        <a:t>设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zh-CN" altLang="en-US" b="1" dirty="0" smtClean="0"/>
                        <a:t>备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</a:t>
                      </a:r>
                      <a:endParaRPr lang="zh-CN" altLang="en-US" dirty="0"/>
                    </a:p>
                  </a:txBody>
                  <a:tcPr/>
                </a:tc>
              </a:tr>
              <a:tr h="40820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90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登陆用户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1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专家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42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92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系统管理员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2285992"/>
            <a:ext cx="367660" cy="357304"/>
          </a:xfrm>
          <a:prstGeom prst="rect">
            <a:avLst/>
          </a:prstGeom>
        </p:spPr>
      </p:pic>
      <p:pic>
        <p:nvPicPr>
          <p:cNvPr id="8" name="图片 7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285992"/>
            <a:ext cx="371933" cy="357190"/>
          </a:xfrm>
          <a:prstGeom prst="rect">
            <a:avLst/>
          </a:prstGeom>
        </p:spPr>
      </p:pic>
      <p:pic>
        <p:nvPicPr>
          <p:cNvPr id="11" name="图片 10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3357562"/>
            <a:ext cx="371933" cy="357190"/>
          </a:xfrm>
          <a:prstGeom prst="rect">
            <a:avLst/>
          </a:prstGeom>
        </p:spPr>
      </p:pic>
      <p:pic>
        <p:nvPicPr>
          <p:cNvPr id="12" name="图片 11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3357562"/>
            <a:ext cx="371933" cy="357190"/>
          </a:xfrm>
          <a:prstGeom prst="rect">
            <a:avLst/>
          </a:prstGeom>
        </p:spPr>
      </p:pic>
      <p:pic>
        <p:nvPicPr>
          <p:cNvPr id="13" name="图片 12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2285992"/>
            <a:ext cx="371933" cy="357190"/>
          </a:xfrm>
          <a:prstGeom prst="rect">
            <a:avLst/>
          </a:prstGeom>
        </p:spPr>
      </p:pic>
      <p:pic>
        <p:nvPicPr>
          <p:cNvPr id="14" name="图片 13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4500570"/>
            <a:ext cx="367660" cy="357304"/>
          </a:xfrm>
          <a:prstGeom prst="rect">
            <a:avLst/>
          </a:prstGeom>
        </p:spPr>
      </p:pic>
      <p:pic>
        <p:nvPicPr>
          <p:cNvPr id="15" name="图片 14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786058"/>
            <a:ext cx="371933" cy="357190"/>
          </a:xfrm>
          <a:prstGeom prst="rect">
            <a:avLst/>
          </a:prstGeom>
        </p:spPr>
      </p:pic>
      <p:pic>
        <p:nvPicPr>
          <p:cNvPr id="16" name="图片 15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285992"/>
            <a:ext cx="371933" cy="357190"/>
          </a:xfrm>
          <a:prstGeom prst="rect">
            <a:avLst/>
          </a:prstGeom>
        </p:spPr>
      </p:pic>
      <p:pic>
        <p:nvPicPr>
          <p:cNvPr id="18" name="图片 17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929066"/>
            <a:ext cx="371933" cy="357190"/>
          </a:xfrm>
          <a:prstGeom prst="rect">
            <a:avLst/>
          </a:prstGeom>
        </p:spPr>
      </p:pic>
      <p:pic>
        <p:nvPicPr>
          <p:cNvPr id="20" name="图片 19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357562"/>
            <a:ext cx="371933" cy="357190"/>
          </a:xfrm>
          <a:prstGeom prst="rect">
            <a:avLst/>
          </a:prstGeom>
        </p:spPr>
      </p:pic>
      <p:pic>
        <p:nvPicPr>
          <p:cNvPr id="21" name="图片 20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786058"/>
            <a:ext cx="371933" cy="357190"/>
          </a:xfrm>
          <a:prstGeom prst="rect">
            <a:avLst/>
          </a:prstGeom>
        </p:spPr>
      </p:pic>
      <p:pic>
        <p:nvPicPr>
          <p:cNvPr id="23" name="图片 22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4500570"/>
            <a:ext cx="371933" cy="357190"/>
          </a:xfrm>
          <a:prstGeom prst="rect">
            <a:avLst/>
          </a:prstGeom>
        </p:spPr>
      </p:pic>
      <p:pic>
        <p:nvPicPr>
          <p:cNvPr id="36" name="图片 35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2786058"/>
            <a:ext cx="367660" cy="357304"/>
          </a:xfrm>
          <a:prstGeom prst="rect">
            <a:avLst/>
          </a:prstGeom>
        </p:spPr>
      </p:pic>
      <p:pic>
        <p:nvPicPr>
          <p:cNvPr id="37" name="图片 36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3286010"/>
            <a:ext cx="367660" cy="357304"/>
          </a:xfrm>
          <a:prstGeom prst="rect">
            <a:avLst/>
          </a:prstGeom>
        </p:spPr>
      </p:pic>
      <p:pic>
        <p:nvPicPr>
          <p:cNvPr id="38" name="图片 37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3928952"/>
            <a:ext cx="367660" cy="357304"/>
          </a:xfrm>
          <a:prstGeom prst="rect">
            <a:avLst/>
          </a:prstGeom>
        </p:spPr>
      </p:pic>
      <p:pic>
        <p:nvPicPr>
          <p:cNvPr id="39" name="图片 38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786058"/>
            <a:ext cx="367660" cy="357304"/>
          </a:xfrm>
          <a:prstGeom prst="rect">
            <a:avLst/>
          </a:prstGeom>
        </p:spPr>
      </p:pic>
      <p:pic>
        <p:nvPicPr>
          <p:cNvPr id="40" name="图片 39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357562"/>
            <a:ext cx="371933" cy="357190"/>
          </a:xfrm>
          <a:prstGeom prst="rect">
            <a:avLst/>
          </a:prstGeom>
        </p:spPr>
      </p:pic>
      <p:pic>
        <p:nvPicPr>
          <p:cNvPr id="42" name="图片 41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3857628"/>
            <a:ext cx="367660" cy="357304"/>
          </a:xfrm>
          <a:prstGeom prst="rect">
            <a:avLst/>
          </a:prstGeom>
        </p:spPr>
      </p:pic>
      <p:pic>
        <p:nvPicPr>
          <p:cNvPr id="43" name="图片 42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4500570"/>
            <a:ext cx="367660" cy="357304"/>
          </a:xfrm>
          <a:prstGeom prst="rect">
            <a:avLst/>
          </a:prstGeom>
        </p:spPr>
      </p:pic>
      <p:pic>
        <p:nvPicPr>
          <p:cNvPr id="44" name="图片 43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2285992"/>
            <a:ext cx="371933" cy="357190"/>
          </a:xfrm>
          <a:prstGeom prst="rect">
            <a:avLst/>
          </a:prstGeom>
        </p:spPr>
      </p:pic>
      <p:pic>
        <p:nvPicPr>
          <p:cNvPr id="45" name="图片 44" descr="yes-no - 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2786058"/>
            <a:ext cx="371933" cy="357190"/>
          </a:xfrm>
          <a:prstGeom prst="rect">
            <a:avLst/>
          </a:prstGeom>
        </p:spPr>
      </p:pic>
      <p:pic>
        <p:nvPicPr>
          <p:cNvPr id="47" name="图片 46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3929066"/>
            <a:ext cx="367660" cy="357304"/>
          </a:xfrm>
          <a:prstGeom prst="rect">
            <a:avLst/>
          </a:prstGeom>
        </p:spPr>
      </p:pic>
      <p:pic>
        <p:nvPicPr>
          <p:cNvPr id="48" name="图片 47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4500570"/>
            <a:ext cx="367660" cy="357304"/>
          </a:xfrm>
          <a:prstGeom prst="rect">
            <a:avLst/>
          </a:prstGeom>
        </p:spPr>
      </p:pic>
      <p:pic>
        <p:nvPicPr>
          <p:cNvPr id="53" name="图片 52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3929066"/>
            <a:ext cx="367660" cy="357304"/>
          </a:xfrm>
          <a:prstGeom prst="rect">
            <a:avLst/>
          </a:prstGeom>
        </p:spPr>
      </p:pic>
      <p:pic>
        <p:nvPicPr>
          <p:cNvPr id="54" name="图片 53" descr="yes-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4500570"/>
            <a:ext cx="367660" cy="357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登录认证示意图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dirty="0"/>
              <a:t>登陆</a:t>
            </a:r>
            <a:r>
              <a:rPr lang="zh-CN" altLang="en-US" dirty="0" smtClean="0"/>
              <a:t>界面 （输入账号与密码）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696744" cy="45376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353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登录认证流程图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用户登录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624736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661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注册页面示意图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注册（填写相关信息）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99" y="2132856"/>
            <a:ext cx="6264696" cy="42414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43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注册流程图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412776"/>
            <a:ext cx="8229600" cy="4669979"/>
          </a:xfrm>
        </p:spPr>
        <p:txBody>
          <a:bodyPr/>
          <a:lstStyle/>
          <a:p>
            <a:r>
              <a:rPr lang="zh-CN" altLang="en-US" dirty="0" smtClean="0"/>
              <a:t>用户注册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5760640" cy="4464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547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151</Words>
  <PresentationFormat>全屏显示(4:3)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设备预约流程</vt:lpstr>
      <vt:lpstr>幻灯片 2</vt:lpstr>
      <vt:lpstr>专家咨询流程</vt:lpstr>
      <vt:lpstr>仪器搜索</vt:lpstr>
      <vt:lpstr>权限设置</vt:lpstr>
      <vt:lpstr>登录认证示意图</vt:lpstr>
      <vt:lpstr>登录认证流程图</vt:lpstr>
      <vt:lpstr>注册页面示意图</vt:lpstr>
      <vt:lpstr>注册流程图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zhijun liu</dc:creator>
  <cp:lastModifiedBy>zhijun liu</cp:lastModifiedBy>
  <cp:revision>35</cp:revision>
  <dcterms:created xsi:type="dcterms:W3CDTF">2013-07-10T01:27:47Z</dcterms:created>
  <dcterms:modified xsi:type="dcterms:W3CDTF">2013-07-11T02:41:52Z</dcterms:modified>
</cp:coreProperties>
</file>