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  <p:sldId id="275" r:id="rId21"/>
    <p:sldId id="276" r:id="rId22"/>
    <p:sldId id="277" r:id="rId23"/>
    <p:sldId id="284" r:id="rId24"/>
    <p:sldId id="283" r:id="rId25"/>
    <p:sldId id="278" r:id="rId26"/>
    <p:sldId id="279" r:id="rId27"/>
    <p:sldId id="281" r:id="rId28"/>
    <p:sldId id="28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5" autoAdjust="0"/>
  </p:normalViewPr>
  <p:slideViewPr>
    <p:cSldViewPr>
      <p:cViewPr varScale="1">
        <p:scale>
          <a:sx n="64" d="100"/>
          <a:sy n="64" d="100"/>
        </p:scale>
        <p:origin x="-15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0D719-BBDA-4174-B36F-9D68C3F814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B403F1-1EA0-43F8-839F-B80A8C57DCBD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预约申请</a:t>
          </a:r>
          <a:endParaRPr lang="zh-CN" altLang="en-US" dirty="0"/>
        </a:p>
      </dgm:t>
    </dgm:pt>
    <dgm:pt modelId="{129963C8-9ED9-4554-9EF6-CAF584225C80}" type="parTrans" cxnId="{4CCD3087-7F82-469D-AFD6-C5E5A11F1C48}">
      <dgm:prSet/>
      <dgm:spPr/>
      <dgm:t>
        <a:bodyPr/>
        <a:lstStyle/>
        <a:p>
          <a:endParaRPr lang="zh-CN" altLang="en-US"/>
        </a:p>
      </dgm:t>
    </dgm:pt>
    <dgm:pt modelId="{0CAF5C36-8DAD-4BBD-A683-7C253E2EEA49}" type="sibTrans" cxnId="{4CCD3087-7F82-469D-AFD6-C5E5A11F1C48}">
      <dgm:prSet/>
      <dgm:spPr/>
      <dgm:t>
        <a:bodyPr/>
        <a:lstStyle/>
        <a:p>
          <a:endParaRPr lang="zh-CN" altLang="en-US"/>
        </a:p>
      </dgm:t>
    </dgm:pt>
    <dgm:pt modelId="{5EE77789-63A6-47A0-BC4A-E62AE6BCF1D6}">
      <dgm:prSet phldrT="[文本]"/>
      <dgm:spPr/>
      <dgm:t>
        <a:bodyPr/>
        <a:lstStyle/>
        <a:p>
          <a:r>
            <a:rPr lang="zh-CN" altLang="en-US" dirty="0" smtClean="0"/>
            <a:t>提交审批</a:t>
          </a:r>
          <a:endParaRPr lang="zh-CN" altLang="en-US" dirty="0"/>
        </a:p>
      </dgm:t>
    </dgm:pt>
    <dgm:pt modelId="{8A37263E-4DCD-4454-A96A-31AEDD03AE68}" type="parTrans" cxnId="{07A14BE3-2362-4D7B-B249-4F8C2B6AC21A}">
      <dgm:prSet/>
      <dgm:spPr/>
      <dgm:t>
        <a:bodyPr/>
        <a:lstStyle/>
        <a:p>
          <a:endParaRPr lang="zh-CN" altLang="en-US"/>
        </a:p>
      </dgm:t>
    </dgm:pt>
    <dgm:pt modelId="{3A832940-7B50-4D40-81F3-3FD173875FBC}" type="sibTrans" cxnId="{07A14BE3-2362-4D7B-B249-4F8C2B6AC21A}">
      <dgm:prSet/>
      <dgm:spPr/>
      <dgm:t>
        <a:bodyPr/>
        <a:lstStyle/>
        <a:p>
          <a:endParaRPr lang="zh-CN" altLang="en-US"/>
        </a:p>
      </dgm:t>
    </dgm:pt>
    <dgm:pt modelId="{F242154D-7B27-435C-A34F-5CDEEEAC716B}">
      <dgm:prSet phldrT="[文本]"/>
      <dgm:spPr/>
      <dgm:t>
        <a:bodyPr/>
        <a:lstStyle/>
        <a:p>
          <a:r>
            <a:rPr lang="zh-CN" altLang="en-US" dirty="0" smtClean="0"/>
            <a:t>完成</a:t>
          </a:r>
          <a:endParaRPr lang="zh-CN" altLang="en-US" dirty="0"/>
        </a:p>
      </dgm:t>
    </dgm:pt>
    <dgm:pt modelId="{B523E922-8D56-4B8B-AB67-75C8A8CC9088}" type="parTrans" cxnId="{940921B5-E915-4293-9388-D45B4CD25AEF}">
      <dgm:prSet/>
      <dgm:spPr/>
      <dgm:t>
        <a:bodyPr/>
        <a:lstStyle/>
        <a:p>
          <a:endParaRPr lang="zh-CN" altLang="en-US"/>
        </a:p>
      </dgm:t>
    </dgm:pt>
    <dgm:pt modelId="{99EF1317-4F83-4739-B074-EA28F2A306F2}" type="sibTrans" cxnId="{940921B5-E915-4293-9388-D45B4CD25AEF}">
      <dgm:prSet/>
      <dgm:spPr/>
      <dgm:t>
        <a:bodyPr/>
        <a:lstStyle/>
        <a:p>
          <a:endParaRPr lang="zh-CN" altLang="en-US"/>
        </a:p>
      </dgm:t>
    </dgm:pt>
    <dgm:pt modelId="{32DE68F3-9586-4468-9756-FD2248DD1CD4}">
      <dgm:prSet phldrT="[文本]"/>
      <dgm:spPr/>
      <dgm:t>
        <a:bodyPr/>
        <a:lstStyle/>
        <a:p>
          <a:r>
            <a:rPr lang="zh-CN" altLang="en-US" dirty="0" smtClean="0"/>
            <a:t>受理确认</a:t>
          </a:r>
          <a:endParaRPr lang="zh-CN" altLang="en-US" dirty="0"/>
        </a:p>
      </dgm:t>
    </dgm:pt>
    <dgm:pt modelId="{22849812-B104-443C-86BE-7E222119E06D}" type="parTrans" cxnId="{F6B8DAF1-AC48-4357-8B5A-E5B86989855F}">
      <dgm:prSet/>
      <dgm:spPr/>
      <dgm:t>
        <a:bodyPr/>
        <a:lstStyle/>
        <a:p>
          <a:endParaRPr lang="zh-CN" altLang="en-US"/>
        </a:p>
      </dgm:t>
    </dgm:pt>
    <dgm:pt modelId="{75AB99BD-F58C-4811-B889-66C5D498B284}" type="sibTrans" cxnId="{F6B8DAF1-AC48-4357-8B5A-E5B86989855F}">
      <dgm:prSet/>
      <dgm:spPr/>
      <dgm:t>
        <a:bodyPr/>
        <a:lstStyle/>
        <a:p>
          <a:endParaRPr lang="zh-CN" altLang="en-US"/>
        </a:p>
      </dgm:t>
    </dgm:pt>
    <dgm:pt modelId="{2B8FB517-6B1D-49C5-9EB5-FE8F2B36CB29}">
      <dgm:prSet phldrT="[文本]"/>
      <dgm:spPr/>
      <dgm:t>
        <a:bodyPr/>
        <a:lstStyle/>
        <a:p>
          <a:r>
            <a:rPr lang="zh-CN" altLang="en-US" dirty="0" smtClean="0"/>
            <a:t>在线洽谈</a:t>
          </a:r>
          <a:endParaRPr lang="zh-CN" altLang="en-US" dirty="0"/>
        </a:p>
      </dgm:t>
    </dgm:pt>
    <dgm:pt modelId="{9E909195-933A-4FBC-BCAE-014F71066D09}" type="parTrans" cxnId="{CCD70CE0-F92D-418D-9C67-F687064A0FEE}">
      <dgm:prSet/>
      <dgm:spPr/>
      <dgm:t>
        <a:bodyPr/>
        <a:lstStyle/>
        <a:p>
          <a:endParaRPr lang="zh-CN" altLang="en-US"/>
        </a:p>
      </dgm:t>
    </dgm:pt>
    <dgm:pt modelId="{7B78DD78-7733-4B2B-9653-F6956E475A2F}" type="sibTrans" cxnId="{CCD70CE0-F92D-418D-9C67-F687064A0FEE}">
      <dgm:prSet/>
      <dgm:spPr/>
      <dgm:t>
        <a:bodyPr/>
        <a:lstStyle/>
        <a:p>
          <a:endParaRPr lang="zh-CN" altLang="en-US"/>
        </a:p>
      </dgm:t>
    </dgm:pt>
    <dgm:pt modelId="{A4E57FAF-BC86-4CB3-A29F-EE19E41B2341}" type="pres">
      <dgm:prSet presAssocID="{B140D719-BBDA-4174-B36F-9D68C3F81436}" presName="Name0" presStyleCnt="0">
        <dgm:presLayoutVars>
          <dgm:dir/>
          <dgm:animLvl val="lvl"/>
          <dgm:resizeHandles val="exact"/>
        </dgm:presLayoutVars>
      </dgm:prSet>
      <dgm:spPr/>
    </dgm:pt>
    <dgm:pt modelId="{D4C047FD-D15C-4396-81D7-20AB2B2B7472}" type="pres">
      <dgm:prSet presAssocID="{90B403F1-1EA0-43F8-839F-B80A8C57DCB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8E53D3-3210-4AB0-853D-C8C51E4D6146}" type="pres">
      <dgm:prSet presAssocID="{0CAF5C36-8DAD-4BBD-A683-7C253E2EEA49}" presName="parTxOnlySpace" presStyleCnt="0"/>
      <dgm:spPr/>
    </dgm:pt>
    <dgm:pt modelId="{DC500D7A-96F9-42F8-8CAF-9FA657F4AA3A}" type="pres">
      <dgm:prSet presAssocID="{32DE68F3-9586-4468-9756-FD2248DD1CD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757620-AEBF-4F0C-AF72-6F63179D86ED}" type="pres">
      <dgm:prSet presAssocID="{75AB99BD-F58C-4811-B889-66C5D498B284}" presName="parTxOnlySpace" presStyleCnt="0"/>
      <dgm:spPr/>
    </dgm:pt>
    <dgm:pt modelId="{0842B4F6-F95C-45F7-AFDE-081BFABDE8AC}" type="pres">
      <dgm:prSet presAssocID="{2B8FB517-6B1D-49C5-9EB5-FE8F2B36CB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21E541-0D6F-4504-84C3-34F72D883BB9}" type="pres">
      <dgm:prSet presAssocID="{7B78DD78-7733-4B2B-9653-F6956E475A2F}" presName="parTxOnlySpace" presStyleCnt="0"/>
      <dgm:spPr/>
    </dgm:pt>
    <dgm:pt modelId="{AFA3CD7E-2D55-4648-800A-6D73F01E82A4}" type="pres">
      <dgm:prSet presAssocID="{5EE77789-63A6-47A0-BC4A-E62AE6BCF1D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50C878-8C1E-4D61-AD8E-3E9D583F24A5}" type="pres">
      <dgm:prSet presAssocID="{3A832940-7B50-4D40-81F3-3FD173875FBC}" presName="parTxOnlySpace" presStyleCnt="0"/>
      <dgm:spPr/>
    </dgm:pt>
    <dgm:pt modelId="{594D4A27-FEA9-4126-89B2-16AC7DABDD6E}" type="pres">
      <dgm:prSet presAssocID="{F242154D-7B27-435C-A34F-5CDEEEAC716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6B8DAF1-AC48-4357-8B5A-E5B86989855F}" srcId="{B140D719-BBDA-4174-B36F-9D68C3F81436}" destId="{32DE68F3-9586-4468-9756-FD2248DD1CD4}" srcOrd="1" destOrd="0" parTransId="{22849812-B104-443C-86BE-7E222119E06D}" sibTransId="{75AB99BD-F58C-4811-B889-66C5D498B284}"/>
    <dgm:cxn modelId="{7E21F603-D776-4E41-B383-2E0746F47AF4}" type="presOf" srcId="{B140D719-BBDA-4174-B36F-9D68C3F81436}" destId="{A4E57FAF-BC86-4CB3-A29F-EE19E41B2341}" srcOrd="0" destOrd="0" presId="urn:microsoft.com/office/officeart/2005/8/layout/chevron1"/>
    <dgm:cxn modelId="{8489FDA8-C88E-4F63-8F93-4FC5A6EB06EE}" type="presOf" srcId="{F242154D-7B27-435C-A34F-5CDEEEAC716B}" destId="{594D4A27-FEA9-4126-89B2-16AC7DABDD6E}" srcOrd="0" destOrd="0" presId="urn:microsoft.com/office/officeart/2005/8/layout/chevron1"/>
    <dgm:cxn modelId="{940921B5-E915-4293-9388-D45B4CD25AEF}" srcId="{B140D719-BBDA-4174-B36F-9D68C3F81436}" destId="{F242154D-7B27-435C-A34F-5CDEEEAC716B}" srcOrd="4" destOrd="0" parTransId="{B523E922-8D56-4B8B-AB67-75C8A8CC9088}" sibTransId="{99EF1317-4F83-4739-B074-EA28F2A306F2}"/>
    <dgm:cxn modelId="{CF50C85D-0C58-4336-BE75-72E96C029E9D}" type="presOf" srcId="{5EE77789-63A6-47A0-BC4A-E62AE6BCF1D6}" destId="{AFA3CD7E-2D55-4648-800A-6D73F01E82A4}" srcOrd="0" destOrd="0" presId="urn:microsoft.com/office/officeart/2005/8/layout/chevron1"/>
    <dgm:cxn modelId="{4CCD3087-7F82-469D-AFD6-C5E5A11F1C48}" srcId="{B140D719-BBDA-4174-B36F-9D68C3F81436}" destId="{90B403F1-1EA0-43F8-839F-B80A8C57DCBD}" srcOrd="0" destOrd="0" parTransId="{129963C8-9ED9-4554-9EF6-CAF584225C80}" sibTransId="{0CAF5C36-8DAD-4BBD-A683-7C253E2EEA49}"/>
    <dgm:cxn modelId="{07A14BE3-2362-4D7B-B249-4F8C2B6AC21A}" srcId="{B140D719-BBDA-4174-B36F-9D68C3F81436}" destId="{5EE77789-63A6-47A0-BC4A-E62AE6BCF1D6}" srcOrd="3" destOrd="0" parTransId="{8A37263E-4DCD-4454-A96A-31AEDD03AE68}" sibTransId="{3A832940-7B50-4D40-81F3-3FD173875FBC}"/>
    <dgm:cxn modelId="{E6DEB9A1-29C0-46BB-95A1-2EB58139F878}" type="presOf" srcId="{2B8FB517-6B1D-49C5-9EB5-FE8F2B36CB29}" destId="{0842B4F6-F95C-45F7-AFDE-081BFABDE8AC}" srcOrd="0" destOrd="0" presId="urn:microsoft.com/office/officeart/2005/8/layout/chevron1"/>
    <dgm:cxn modelId="{CCD70CE0-F92D-418D-9C67-F687064A0FEE}" srcId="{B140D719-BBDA-4174-B36F-9D68C3F81436}" destId="{2B8FB517-6B1D-49C5-9EB5-FE8F2B36CB29}" srcOrd="2" destOrd="0" parTransId="{9E909195-933A-4FBC-BCAE-014F71066D09}" sibTransId="{7B78DD78-7733-4B2B-9653-F6956E475A2F}"/>
    <dgm:cxn modelId="{B2AD7C44-4ABB-4972-9AD7-D4BCFD28709F}" type="presOf" srcId="{32DE68F3-9586-4468-9756-FD2248DD1CD4}" destId="{DC500D7A-96F9-42F8-8CAF-9FA657F4AA3A}" srcOrd="0" destOrd="0" presId="urn:microsoft.com/office/officeart/2005/8/layout/chevron1"/>
    <dgm:cxn modelId="{F1AD7619-CC96-4278-8AA0-78970860B9DA}" type="presOf" srcId="{90B403F1-1EA0-43F8-839F-B80A8C57DCBD}" destId="{D4C047FD-D15C-4396-81D7-20AB2B2B7472}" srcOrd="0" destOrd="0" presId="urn:microsoft.com/office/officeart/2005/8/layout/chevron1"/>
    <dgm:cxn modelId="{AFFC5674-A7BE-4971-9ED4-553A56C3DFEF}" type="presParOf" srcId="{A4E57FAF-BC86-4CB3-A29F-EE19E41B2341}" destId="{D4C047FD-D15C-4396-81D7-20AB2B2B7472}" srcOrd="0" destOrd="0" presId="urn:microsoft.com/office/officeart/2005/8/layout/chevron1"/>
    <dgm:cxn modelId="{475001D0-77C7-449B-8478-29646B191AD8}" type="presParOf" srcId="{A4E57FAF-BC86-4CB3-A29F-EE19E41B2341}" destId="{F78E53D3-3210-4AB0-853D-C8C51E4D6146}" srcOrd="1" destOrd="0" presId="urn:microsoft.com/office/officeart/2005/8/layout/chevron1"/>
    <dgm:cxn modelId="{0DE05E99-D08A-47C2-91BC-1F2C88DF2BBE}" type="presParOf" srcId="{A4E57FAF-BC86-4CB3-A29F-EE19E41B2341}" destId="{DC500D7A-96F9-42F8-8CAF-9FA657F4AA3A}" srcOrd="2" destOrd="0" presId="urn:microsoft.com/office/officeart/2005/8/layout/chevron1"/>
    <dgm:cxn modelId="{4ED8E9A1-D7CF-4636-8F4E-5AC72559A834}" type="presParOf" srcId="{A4E57FAF-BC86-4CB3-A29F-EE19E41B2341}" destId="{9C757620-AEBF-4F0C-AF72-6F63179D86ED}" srcOrd="3" destOrd="0" presId="urn:microsoft.com/office/officeart/2005/8/layout/chevron1"/>
    <dgm:cxn modelId="{941718D9-BB35-4994-87BE-EA8254379D3E}" type="presParOf" srcId="{A4E57FAF-BC86-4CB3-A29F-EE19E41B2341}" destId="{0842B4F6-F95C-45F7-AFDE-081BFABDE8AC}" srcOrd="4" destOrd="0" presId="urn:microsoft.com/office/officeart/2005/8/layout/chevron1"/>
    <dgm:cxn modelId="{122D1D72-89F2-48AE-AFF7-0132B83E5495}" type="presParOf" srcId="{A4E57FAF-BC86-4CB3-A29F-EE19E41B2341}" destId="{5521E541-0D6F-4504-84C3-34F72D883BB9}" srcOrd="5" destOrd="0" presId="urn:microsoft.com/office/officeart/2005/8/layout/chevron1"/>
    <dgm:cxn modelId="{CEC8F0AE-919A-4CD7-9C7E-56597542CF69}" type="presParOf" srcId="{A4E57FAF-BC86-4CB3-A29F-EE19E41B2341}" destId="{AFA3CD7E-2D55-4648-800A-6D73F01E82A4}" srcOrd="6" destOrd="0" presId="urn:microsoft.com/office/officeart/2005/8/layout/chevron1"/>
    <dgm:cxn modelId="{64DF3190-9B88-4411-A7CB-48EAC8B9CDA5}" type="presParOf" srcId="{A4E57FAF-BC86-4CB3-A29F-EE19E41B2341}" destId="{DC50C878-8C1E-4D61-AD8E-3E9D583F24A5}" srcOrd="7" destOrd="0" presId="urn:microsoft.com/office/officeart/2005/8/layout/chevron1"/>
    <dgm:cxn modelId="{D02FD9AB-FFF6-44D3-8415-3BA3A7FC2D5A}" type="presParOf" srcId="{A4E57FAF-BC86-4CB3-A29F-EE19E41B2341}" destId="{594D4A27-FEA9-4126-89B2-16AC7DABDD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0D719-BBDA-4174-B36F-9D68C3F814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B403F1-1EA0-43F8-839F-B80A8C57DCBD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预约申请</a:t>
          </a:r>
          <a:endParaRPr lang="zh-CN" altLang="en-US" dirty="0"/>
        </a:p>
      </dgm:t>
    </dgm:pt>
    <dgm:pt modelId="{129963C8-9ED9-4554-9EF6-CAF584225C80}" type="parTrans" cxnId="{4CCD3087-7F82-469D-AFD6-C5E5A11F1C48}">
      <dgm:prSet/>
      <dgm:spPr/>
      <dgm:t>
        <a:bodyPr/>
        <a:lstStyle/>
        <a:p>
          <a:endParaRPr lang="zh-CN" altLang="en-US"/>
        </a:p>
      </dgm:t>
    </dgm:pt>
    <dgm:pt modelId="{0CAF5C36-8DAD-4BBD-A683-7C253E2EEA49}" type="sibTrans" cxnId="{4CCD3087-7F82-469D-AFD6-C5E5A11F1C48}">
      <dgm:prSet/>
      <dgm:spPr/>
      <dgm:t>
        <a:bodyPr/>
        <a:lstStyle/>
        <a:p>
          <a:endParaRPr lang="zh-CN" altLang="en-US"/>
        </a:p>
      </dgm:t>
    </dgm:pt>
    <dgm:pt modelId="{5EE77789-63A6-47A0-BC4A-E62AE6BCF1D6}">
      <dgm:prSet phldrT="[文本]"/>
      <dgm:spPr/>
      <dgm:t>
        <a:bodyPr/>
        <a:lstStyle/>
        <a:p>
          <a:r>
            <a:rPr lang="zh-CN" altLang="en-US" dirty="0" smtClean="0"/>
            <a:t>提交审批</a:t>
          </a:r>
          <a:endParaRPr lang="zh-CN" altLang="en-US" dirty="0"/>
        </a:p>
      </dgm:t>
    </dgm:pt>
    <dgm:pt modelId="{8A37263E-4DCD-4454-A96A-31AEDD03AE68}" type="parTrans" cxnId="{07A14BE3-2362-4D7B-B249-4F8C2B6AC21A}">
      <dgm:prSet/>
      <dgm:spPr/>
      <dgm:t>
        <a:bodyPr/>
        <a:lstStyle/>
        <a:p>
          <a:endParaRPr lang="zh-CN" altLang="en-US"/>
        </a:p>
      </dgm:t>
    </dgm:pt>
    <dgm:pt modelId="{3A832940-7B50-4D40-81F3-3FD173875FBC}" type="sibTrans" cxnId="{07A14BE3-2362-4D7B-B249-4F8C2B6AC21A}">
      <dgm:prSet/>
      <dgm:spPr/>
      <dgm:t>
        <a:bodyPr/>
        <a:lstStyle/>
        <a:p>
          <a:endParaRPr lang="zh-CN" altLang="en-US"/>
        </a:p>
      </dgm:t>
    </dgm:pt>
    <dgm:pt modelId="{F242154D-7B27-435C-A34F-5CDEEEAC716B}">
      <dgm:prSet phldrT="[文本]"/>
      <dgm:spPr/>
      <dgm:t>
        <a:bodyPr/>
        <a:lstStyle/>
        <a:p>
          <a:r>
            <a:rPr lang="zh-CN" altLang="en-US" dirty="0" smtClean="0"/>
            <a:t>完成</a:t>
          </a:r>
          <a:endParaRPr lang="zh-CN" altLang="en-US" dirty="0"/>
        </a:p>
      </dgm:t>
    </dgm:pt>
    <dgm:pt modelId="{B523E922-8D56-4B8B-AB67-75C8A8CC9088}" type="parTrans" cxnId="{940921B5-E915-4293-9388-D45B4CD25AEF}">
      <dgm:prSet/>
      <dgm:spPr/>
      <dgm:t>
        <a:bodyPr/>
        <a:lstStyle/>
        <a:p>
          <a:endParaRPr lang="zh-CN" altLang="en-US"/>
        </a:p>
      </dgm:t>
    </dgm:pt>
    <dgm:pt modelId="{99EF1317-4F83-4739-B074-EA28F2A306F2}" type="sibTrans" cxnId="{940921B5-E915-4293-9388-D45B4CD25AEF}">
      <dgm:prSet/>
      <dgm:spPr/>
      <dgm:t>
        <a:bodyPr/>
        <a:lstStyle/>
        <a:p>
          <a:endParaRPr lang="zh-CN" altLang="en-US"/>
        </a:p>
      </dgm:t>
    </dgm:pt>
    <dgm:pt modelId="{32DE68F3-9586-4468-9756-FD2248DD1CD4}">
      <dgm:prSet phldrT="[文本]"/>
      <dgm:spPr/>
      <dgm:t>
        <a:bodyPr/>
        <a:lstStyle/>
        <a:p>
          <a:r>
            <a:rPr lang="zh-CN" altLang="en-US" dirty="0" smtClean="0"/>
            <a:t>受理确认</a:t>
          </a:r>
          <a:endParaRPr lang="zh-CN" altLang="en-US" dirty="0"/>
        </a:p>
      </dgm:t>
    </dgm:pt>
    <dgm:pt modelId="{22849812-B104-443C-86BE-7E222119E06D}" type="parTrans" cxnId="{F6B8DAF1-AC48-4357-8B5A-E5B86989855F}">
      <dgm:prSet/>
      <dgm:spPr/>
      <dgm:t>
        <a:bodyPr/>
        <a:lstStyle/>
        <a:p>
          <a:endParaRPr lang="zh-CN" altLang="en-US"/>
        </a:p>
      </dgm:t>
    </dgm:pt>
    <dgm:pt modelId="{75AB99BD-F58C-4811-B889-66C5D498B284}" type="sibTrans" cxnId="{F6B8DAF1-AC48-4357-8B5A-E5B86989855F}">
      <dgm:prSet/>
      <dgm:spPr/>
      <dgm:t>
        <a:bodyPr/>
        <a:lstStyle/>
        <a:p>
          <a:endParaRPr lang="zh-CN" altLang="en-US"/>
        </a:p>
      </dgm:t>
    </dgm:pt>
    <dgm:pt modelId="{2B8FB517-6B1D-49C5-9EB5-FE8F2B36CB29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在线洽谈</a:t>
          </a:r>
          <a:endParaRPr lang="zh-CN" altLang="en-US" dirty="0"/>
        </a:p>
      </dgm:t>
    </dgm:pt>
    <dgm:pt modelId="{9E909195-933A-4FBC-BCAE-014F71066D09}" type="parTrans" cxnId="{CCD70CE0-F92D-418D-9C67-F687064A0FEE}">
      <dgm:prSet/>
      <dgm:spPr/>
      <dgm:t>
        <a:bodyPr/>
        <a:lstStyle/>
        <a:p>
          <a:endParaRPr lang="zh-CN" altLang="en-US"/>
        </a:p>
      </dgm:t>
    </dgm:pt>
    <dgm:pt modelId="{7B78DD78-7733-4B2B-9653-F6956E475A2F}" type="sibTrans" cxnId="{CCD70CE0-F92D-418D-9C67-F687064A0FEE}">
      <dgm:prSet/>
      <dgm:spPr/>
      <dgm:t>
        <a:bodyPr/>
        <a:lstStyle/>
        <a:p>
          <a:endParaRPr lang="zh-CN" altLang="en-US"/>
        </a:p>
      </dgm:t>
    </dgm:pt>
    <dgm:pt modelId="{A4E57FAF-BC86-4CB3-A29F-EE19E41B2341}" type="pres">
      <dgm:prSet presAssocID="{B140D719-BBDA-4174-B36F-9D68C3F81436}" presName="Name0" presStyleCnt="0">
        <dgm:presLayoutVars>
          <dgm:dir/>
          <dgm:animLvl val="lvl"/>
          <dgm:resizeHandles val="exact"/>
        </dgm:presLayoutVars>
      </dgm:prSet>
      <dgm:spPr/>
    </dgm:pt>
    <dgm:pt modelId="{D4C047FD-D15C-4396-81D7-20AB2B2B7472}" type="pres">
      <dgm:prSet presAssocID="{90B403F1-1EA0-43F8-839F-B80A8C57DCB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8E53D3-3210-4AB0-853D-C8C51E4D6146}" type="pres">
      <dgm:prSet presAssocID="{0CAF5C36-8DAD-4BBD-A683-7C253E2EEA49}" presName="parTxOnlySpace" presStyleCnt="0"/>
      <dgm:spPr/>
    </dgm:pt>
    <dgm:pt modelId="{DC500D7A-96F9-42F8-8CAF-9FA657F4AA3A}" type="pres">
      <dgm:prSet presAssocID="{32DE68F3-9586-4468-9756-FD2248DD1CD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757620-AEBF-4F0C-AF72-6F63179D86ED}" type="pres">
      <dgm:prSet presAssocID="{75AB99BD-F58C-4811-B889-66C5D498B284}" presName="parTxOnlySpace" presStyleCnt="0"/>
      <dgm:spPr/>
    </dgm:pt>
    <dgm:pt modelId="{0842B4F6-F95C-45F7-AFDE-081BFABDE8AC}" type="pres">
      <dgm:prSet presAssocID="{2B8FB517-6B1D-49C5-9EB5-FE8F2B36CB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21E541-0D6F-4504-84C3-34F72D883BB9}" type="pres">
      <dgm:prSet presAssocID="{7B78DD78-7733-4B2B-9653-F6956E475A2F}" presName="parTxOnlySpace" presStyleCnt="0"/>
      <dgm:spPr/>
    </dgm:pt>
    <dgm:pt modelId="{AFA3CD7E-2D55-4648-800A-6D73F01E82A4}" type="pres">
      <dgm:prSet presAssocID="{5EE77789-63A6-47A0-BC4A-E62AE6BCF1D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50C878-8C1E-4D61-AD8E-3E9D583F24A5}" type="pres">
      <dgm:prSet presAssocID="{3A832940-7B50-4D40-81F3-3FD173875FBC}" presName="parTxOnlySpace" presStyleCnt="0"/>
      <dgm:spPr/>
    </dgm:pt>
    <dgm:pt modelId="{594D4A27-FEA9-4126-89B2-16AC7DABDD6E}" type="pres">
      <dgm:prSet presAssocID="{F242154D-7B27-435C-A34F-5CDEEEAC716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6B8DAF1-AC48-4357-8B5A-E5B86989855F}" srcId="{B140D719-BBDA-4174-B36F-9D68C3F81436}" destId="{32DE68F3-9586-4468-9756-FD2248DD1CD4}" srcOrd="1" destOrd="0" parTransId="{22849812-B104-443C-86BE-7E222119E06D}" sibTransId="{75AB99BD-F58C-4811-B889-66C5D498B284}"/>
    <dgm:cxn modelId="{E3760E17-B312-4218-821A-31248E2950BC}" type="presOf" srcId="{B140D719-BBDA-4174-B36F-9D68C3F81436}" destId="{A4E57FAF-BC86-4CB3-A29F-EE19E41B2341}" srcOrd="0" destOrd="0" presId="urn:microsoft.com/office/officeart/2005/8/layout/chevron1"/>
    <dgm:cxn modelId="{184C0466-A2AA-4950-8CEF-FCD7E225E84C}" type="presOf" srcId="{5EE77789-63A6-47A0-BC4A-E62AE6BCF1D6}" destId="{AFA3CD7E-2D55-4648-800A-6D73F01E82A4}" srcOrd="0" destOrd="0" presId="urn:microsoft.com/office/officeart/2005/8/layout/chevron1"/>
    <dgm:cxn modelId="{07A14BE3-2362-4D7B-B249-4F8C2B6AC21A}" srcId="{B140D719-BBDA-4174-B36F-9D68C3F81436}" destId="{5EE77789-63A6-47A0-BC4A-E62AE6BCF1D6}" srcOrd="3" destOrd="0" parTransId="{8A37263E-4DCD-4454-A96A-31AEDD03AE68}" sibTransId="{3A832940-7B50-4D40-81F3-3FD173875FBC}"/>
    <dgm:cxn modelId="{4CCD3087-7F82-469D-AFD6-C5E5A11F1C48}" srcId="{B140D719-BBDA-4174-B36F-9D68C3F81436}" destId="{90B403F1-1EA0-43F8-839F-B80A8C57DCBD}" srcOrd="0" destOrd="0" parTransId="{129963C8-9ED9-4554-9EF6-CAF584225C80}" sibTransId="{0CAF5C36-8DAD-4BBD-A683-7C253E2EEA49}"/>
    <dgm:cxn modelId="{D525701E-1938-4893-B9E5-1DDD104E198D}" type="presOf" srcId="{F242154D-7B27-435C-A34F-5CDEEEAC716B}" destId="{594D4A27-FEA9-4126-89B2-16AC7DABDD6E}" srcOrd="0" destOrd="0" presId="urn:microsoft.com/office/officeart/2005/8/layout/chevron1"/>
    <dgm:cxn modelId="{CF047B4C-C084-4764-8FB1-1C11CB097B9F}" type="presOf" srcId="{90B403F1-1EA0-43F8-839F-B80A8C57DCBD}" destId="{D4C047FD-D15C-4396-81D7-20AB2B2B7472}" srcOrd="0" destOrd="0" presId="urn:microsoft.com/office/officeart/2005/8/layout/chevron1"/>
    <dgm:cxn modelId="{401ADD54-3BC3-48F7-BBA0-D9159446CDFF}" type="presOf" srcId="{2B8FB517-6B1D-49C5-9EB5-FE8F2B36CB29}" destId="{0842B4F6-F95C-45F7-AFDE-081BFABDE8AC}" srcOrd="0" destOrd="0" presId="urn:microsoft.com/office/officeart/2005/8/layout/chevron1"/>
    <dgm:cxn modelId="{8E4804B7-DDAF-450E-813F-1BFC74F403F9}" type="presOf" srcId="{32DE68F3-9586-4468-9756-FD2248DD1CD4}" destId="{DC500D7A-96F9-42F8-8CAF-9FA657F4AA3A}" srcOrd="0" destOrd="0" presId="urn:microsoft.com/office/officeart/2005/8/layout/chevron1"/>
    <dgm:cxn modelId="{CCD70CE0-F92D-418D-9C67-F687064A0FEE}" srcId="{B140D719-BBDA-4174-B36F-9D68C3F81436}" destId="{2B8FB517-6B1D-49C5-9EB5-FE8F2B36CB29}" srcOrd="2" destOrd="0" parTransId="{9E909195-933A-4FBC-BCAE-014F71066D09}" sibTransId="{7B78DD78-7733-4B2B-9653-F6956E475A2F}"/>
    <dgm:cxn modelId="{940921B5-E915-4293-9388-D45B4CD25AEF}" srcId="{B140D719-BBDA-4174-B36F-9D68C3F81436}" destId="{F242154D-7B27-435C-A34F-5CDEEEAC716B}" srcOrd="4" destOrd="0" parTransId="{B523E922-8D56-4B8B-AB67-75C8A8CC9088}" sibTransId="{99EF1317-4F83-4739-B074-EA28F2A306F2}"/>
    <dgm:cxn modelId="{A0854C9E-0ECF-4A8B-9C75-CA88160C3AE3}" type="presParOf" srcId="{A4E57FAF-BC86-4CB3-A29F-EE19E41B2341}" destId="{D4C047FD-D15C-4396-81D7-20AB2B2B7472}" srcOrd="0" destOrd="0" presId="urn:microsoft.com/office/officeart/2005/8/layout/chevron1"/>
    <dgm:cxn modelId="{E9C31A3C-9D2C-4117-9152-37AC18C57BA1}" type="presParOf" srcId="{A4E57FAF-BC86-4CB3-A29F-EE19E41B2341}" destId="{F78E53D3-3210-4AB0-853D-C8C51E4D6146}" srcOrd="1" destOrd="0" presId="urn:microsoft.com/office/officeart/2005/8/layout/chevron1"/>
    <dgm:cxn modelId="{F4E6E372-87F8-419E-8721-1D522885B1B1}" type="presParOf" srcId="{A4E57FAF-BC86-4CB3-A29F-EE19E41B2341}" destId="{DC500D7A-96F9-42F8-8CAF-9FA657F4AA3A}" srcOrd="2" destOrd="0" presId="urn:microsoft.com/office/officeart/2005/8/layout/chevron1"/>
    <dgm:cxn modelId="{69FF1BE6-20FB-4A41-8642-E4833EB2CA38}" type="presParOf" srcId="{A4E57FAF-BC86-4CB3-A29F-EE19E41B2341}" destId="{9C757620-AEBF-4F0C-AF72-6F63179D86ED}" srcOrd="3" destOrd="0" presId="urn:microsoft.com/office/officeart/2005/8/layout/chevron1"/>
    <dgm:cxn modelId="{72C4D531-9218-49B0-9D30-AD7467AAE682}" type="presParOf" srcId="{A4E57FAF-BC86-4CB3-A29F-EE19E41B2341}" destId="{0842B4F6-F95C-45F7-AFDE-081BFABDE8AC}" srcOrd="4" destOrd="0" presId="urn:microsoft.com/office/officeart/2005/8/layout/chevron1"/>
    <dgm:cxn modelId="{FE7C918C-34FC-4C40-8438-F8FC5BE5CE37}" type="presParOf" srcId="{A4E57FAF-BC86-4CB3-A29F-EE19E41B2341}" destId="{5521E541-0D6F-4504-84C3-34F72D883BB9}" srcOrd="5" destOrd="0" presId="urn:microsoft.com/office/officeart/2005/8/layout/chevron1"/>
    <dgm:cxn modelId="{A73C581C-5FCF-41D6-821E-6B56EE928EC9}" type="presParOf" srcId="{A4E57FAF-BC86-4CB3-A29F-EE19E41B2341}" destId="{AFA3CD7E-2D55-4648-800A-6D73F01E82A4}" srcOrd="6" destOrd="0" presId="urn:microsoft.com/office/officeart/2005/8/layout/chevron1"/>
    <dgm:cxn modelId="{5FBF5CCC-A863-4197-8038-263A9EFFE2CB}" type="presParOf" srcId="{A4E57FAF-BC86-4CB3-A29F-EE19E41B2341}" destId="{DC50C878-8C1E-4D61-AD8E-3E9D583F24A5}" srcOrd="7" destOrd="0" presId="urn:microsoft.com/office/officeart/2005/8/layout/chevron1"/>
    <dgm:cxn modelId="{955EB3BB-A89E-4626-B5A9-7FF11BD0D8CE}" type="presParOf" srcId="{A4E57FAF-BC86-4CB3-A29F-EE19E41B2341}" destId="{594D4A27-FEA9-4126-89B2-16AC7DABDD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047FD-D15C-4396-81D7-20AB2B2B7472}">
      <dsp:nvSpPr>
        <dsp:cNvPr id="0" name=""/>
        <dsp:cNvSpPr/>
      </dsp:nvSpPr>
      <dsp:spPr>
        <a:xfrm>
          <a:off x="1582" y="0"/>
          <a:ext cx="1408164" cy="331924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预约申请</a:t>
          </a:r>
          <a:endParaRPr lang="zh-CN" altLang="en-US" sz="1800" kern="1200" dirty="0"/>
        </a:p>
      </dsp:txBody>
      <dsp:txXfrm>
        <a:off x="167544" y="0"/>
        <a:ext cx="1076240" cy="331924"/>
      </dsp:txXfrm>
    </dsp:sp>
    <dsp:sp modelId="{DC500D7A-96F9-42F8-8CAF-9FA657F4AA3A}">
      <dsp:nvSpPr>
        <dsp:cNvPr id="0" name=""/>
        <dsp:cNvSpPr/>
      </dsp:nvSpPr>
      <dsp:spPr>
        <a:xfrm>
          <a:off x="1268930" y="0"/>
          <a:ext cx="1408164" cy="3319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受理确认</a:t>
          </a:r>
          <a:endParaRPr lang="zh-CN" altLang="en-US" sz="1800" kern="1200" dirty="0"/>
        </a:p>
      </dsp:txBody>
      <dsp:txXfrm>
        <a:off x="1434892" y="0"/>
        <a:ext cx="1076240" cy="331924"/>
      </dsp:txXfrm>
    </dsp:sp>
    <dsp:sp modelId="{0842B4F6-F95C-45F7-AFDE-081BFABDE8AC}">
      <dsp:nvSpPr>
        <dsp:cNvPr id="0" name=""/>
        <dsp:cNvSpPr/>
      </dsp:nvSpPr>
      <dsp:spPr>
        <a:xfrm>
          <a:off x="2536277" y="0"/>
          <a:ext cx="1408164" cy="3319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在线洽谈</a:t>
          </a:r>
          <a:endParaRPr lang="zh-CN" altLang="en-US" sz="1800" kern="1200" dirty="0"/>
        </a:p>
      </dsp:txBody>
      <dsp:txXfrm>
        <a:off x="2702239" y="0"/>
        <a:ext cx="1076240" cy="331924"/>
      </dsp:txXfrm>
    </dsp:sp>
    <dsp:sp modelId="{AFA3CD7E-2D55-4648-800A-6D73F01E82A4}">
      <dsp:nvSpPr>
        <dsp:cNvPr id="0" name=""/>
        <dsp:cNvSpPr/>
      </dsp:nvSpPr>
      <dsp:spPr>
        <a:xfrm>
          <a:off x="3803625" y="0"/>
          <a:ext cx="1408164" cy="3319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提交审批</a:t>
          </a:r>
          <a:endParaRPr lang="zh-CN" altLang="en-US" sz="1800" kern="1200" dirty="0"/>
        </a:p>
      </dsp:txBody>
      <dsp:txXfrm>
        <a:off x="3969587" y="0"/>
        <a:ext cx="1076240" cy="331924"/>
      </dsp:txXfrm>
    </dsp:sp>
    <dsp:sp modelId="{594D4A27-FEA9-4126-89B2-16AC7DABDD6E}">
      <dsp:nvSpPr>
        <dsp:cNvPr id="0" name=""/>
        <dsp:cNvSpPr/>
      </dsp:nvSpPr>
      <dsp:spPr>
        <a:xfrm>
          <a:off x="5070973" y="0"/>
          <a:ext cx="1408164" cy="3319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完成</a:t>
          </a:r>
          <a:endParaRPr lang="zh-CN" altLang="en-US" sz="1800" kern="1200" dirty="0"/>
        </a:p>
      </dsp:txBody>
      <dsp:txXfrm>
        <a:off x="5236935" y="0"/>
        <a:ext cx="1076240" cy="331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047FD-D15C-4396-81D7-20AB2B2B7472}">
      <dsp:nvSpPr>
        <dsp:cNvPr id="0" name=""/>
        <dsp:cNvSpPr/>
      </dsp:nvSpPr>
      <dsp:spPr>
        <a:xfrm>
          <a:off x="1582" y="0"/>
          <a:ext cx="1408164" cy="331924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预约申请</a:t>
          </a:r>
          <a:endParaRPr lang="zh-CN" altLang="en-US" sz="1800" kern="1200" dirty="0"/>
        </a:p>
      </dsp:txBody>
      <dsp:txXfrm>
        <a:off x="167544" y="0"/>
        <a:ext cx="1076240" cy="331924"/>
      </dsp:txXfrm>
    </dsp:sp>
    <dsp:sp modelId="{DC500D7A-96F9-42F8-8CAF-9FA657F4AA3A}">
      <dsp:nvSpPr>
        <dsp:cNvPr id="0" name=""/>
        <dsp:cNvSpPr/>
      </dsp:nvSpPr>
      <dsp:spPr>
        <a:xfrm>
          <a:off x="1268930" y="0"/>
          <a:ext cx="1408164" cy="3319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受理确认</a:t>
          </a:r>
          <a:endParaRPr lang="zh-CN" altLang="en-US" sz="1800" kern="1200" dirty="0"/>
        </a:p>
      </dsp:txBody>
      <dsp:txXfrm>
        <a:off x="1434892" y="0"/>
        <a:ext cx="1076240" cy="331924"/>
      </dsp:txXfrm>
    </dsp:sp>
    <dsp:sp modelId="{0842B4F6-F95C-45F7-AFDE-081BFABDE8AC}">
      <dsp:nvSpPr>
        <dsp:cNvPr id="0" name=""/>
        <dsp:cNvSpPr/>
      </dsp:nvSpPr>
      <dsp:spPr>
        <a:xfrm>
          <a:off x="2536277" y="0"/>
          <a:ext cx="1408164" cy="331924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在线洽谈</a:t>
          </a:r>
          <a:endParaRPr lang="zh-CN" altLang="en-US" sz="1800" kern="1200" dirty="0"/>
        </a:p>
      </dsp:txBody>
      <dsp:txXfrm>
        <a:off x="2702239" y="0"/>
        <a:ext cx="1076240" cy="331924"/>
      </dsp:txXfrm>
    </dsp:sp>
    <dsp:sp modelId="{AFA3CD7E-2D55-4648-800A-6D73F01E82A4}">
      <dsp:nvSpPr>
        <dsp:cNvPr id="0" name=""/>
        <dsp:cNvSpPr/>
      </dsp:nvSpPr>
      <dsp:spPr>
        <a:xfrm>
          <a:off x="3803625" y="0"/>
          <a:ext cx="1408164" cy="3319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提交审批</a:t>
          </a:r>
          <a:endParaRPr lang="zh-CN" altLang="en-US" sz="1800" kern="1200" dirty="0"/>
        </a:p>
      </dsp:txBody>
      <dsp:txXfrm>
        <a:off x="3969587" y="0"/>
        <a:ext cx="1076240" cy="331924"/>
      </dsp:txXfrm>
    </dsp:sp>
    <dsp:sp modelId="{594D4A27-FEA9-4126-89B2-16AC7DABDD6E}">
      <dsp:nvSpPr>
        <dsp:cNvPr id="0" name=""/>
        <dsp:cNvSpPr/>
      </dsp:nvSpPr>
      <dsp:spPr>
        <a:xfrm>
          <a:off x="5070973" y="0"/>
          <a:ext cx="1408164" cy="3319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完成</a:t>
          </a:r>
          <a:endParaRPr lang="zh-CN" altLang="en-US" sz="1800" kern="1200" dirty="0"/>
        </a:p>
      </dsp:txBody>
      <dsp:txXfrm>
        <a:off x="5236935" y="0"/>
        <a:ext cx="1076240" cy="331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0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仪器设备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35010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科研人才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4005064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文献书库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538970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加盟单位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信息维护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1580" y="2932822"/>
            <a:ext cx="1210660" cy="1222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照片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2483892"/>
            <a:ext cx="4752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b="1" dirty="0" smtClean="0"/>
              <a:t>科研人才添加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修改</a:t>
            </a:r>
            <a:endParaRPr lang="en-US" altLang="zh-CN" b="1" dirty="0" smtClean="0"/>
          </a:p>
          <a:p>
            <a:r>
              <a:rPr lang="zh-CN" altLang="en-US" dirty="0" smtClean="0"/>
              <a:t>姓名：</a:t>
            </a:r>
            <a:endParaRPr lang="en-US" altLang="zh-CN" dirty="0" smtClean="0"/>
          </a:p>
          <a:p>
            <a:r>
              <a:rPr lang="zh-CN" altLang="en-US" dirty="0" smtClean="0"/>
              <a:t>职称：</a:t>
            </a:r>
            <a:endParaRPr lang="en-US" altLang="zh-CN" dirty="0" smtClean="0"/>
          </a:p>
          <a:p>
            <a:r>
              <a:rPr lang="zh-CN" altLang="en-US" dirty="0" smtClean="0"/>
              <a:t>用户名：</a:t>
            </a:r>
            <a:endParaRPr lang="en-US" altLang="zh-CN" dirty="0" smtClean="0"/>
          </a:p>
          <a:p>
            <a:r>
              <a:rPr lang="zh-CN" altLang="en-US" dirty="0" smtClean="0"/>
              <a:t>密码：</a:t>
            </a:r>
            <a:endParaRPr lang="en-US" altLang="zh-CN" dirty="0" smtClean="0"/>
          </a:p>
          <a:p>
            <a:r>
              <a:rPr lang="zh-CN" altLang="en-US" dirty="0" smtClean="0"/>
              <a:t>。。。。。。</a:t>
            </a:r>
            <a:endParaRPr lang="en-US" altLang="zh-CN" dirty="0" smtClean="0"/>
          </a:p>
          <a:p>
            <a:r>
              <a:rPr lang="zh-CN" altLang="en-US" dirty="0" smtClean="0"/>
              <a:t>详细资料：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。。。。。。</a:t>
            </a:r>
            <a:endParaRPr lang="en-US" altLang="zh-CN" dirty="0" smtClean="0"/>
          </a:p>
          <a:p>
            <a:r>
              <a:rPr lang="zh-CN" altLang="en-US" dirty="0" smtClean="0"/>
              <a:t>科研成果：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1580" y="4234827"/>
            <a:ext cx="1210660" cy="30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上传照片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6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仪器设备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35010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科研人才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4005064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文献书库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538970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加盟单位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信息维护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368567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大学城接口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3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仪器设备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35010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科研人才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4005064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文献书库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538970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加盟单位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信息维护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34940"/>
              </p:ext>
            </p:extLst>
          </p:nvPr>
        </p:nvGraphicFramePr>
        <p:xfrm>
          <a:off x="2204120" y="324309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云景科技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保税区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  修改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腾讯科技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南山区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  修改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04120" y="2636912"/>
            <a:ext cx="9997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4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仪器设备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35010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科研人才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4005064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文献书库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538970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加盟单位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信息维护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9752" y="270892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云景科技</a:t>
            </a:r>
            <a:endParaRPr lang="en-US" altLang="zh-CN" dirty="0" smtClean="0"/>
          </a:p>
          <a:p>
            <a:r>
              <a:rPr lang="zh-CN" altLang="en-US" dirty="0" smtClean="0"/>
              <a:t>地址：保税区             电话：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39752" y="3423052"/>
            <a:ext cx="13266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</a:t>
            </a:r>
            <a:r>
              <a:rPr lang="zh-CN" altLang="en-US" dirty="0" smtClean="0"/>
              <a:t>基地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9752" y="3870340"/>
            <a:ext cx="5544616" cy="668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学术讲座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9752" y="4581128"/>
            <a:ext cx="5544616" cy="75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最新动态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339752" y="5373216"/>
            <a:ext cx="5544616" cy="710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开发课题</a:t>
            </a:r>
          </a:p>
        </p:txBody>
      </p:sp>
      <p:sp>
        <p:nvSpPr>
          <p:cNvPr id="23" name="矩形 22"/>
          <p:cNvSpPr/>
          <p:nvPr/>
        </p:nvSpPr>
        <p:spPr>
          <a:xfrm>
            <a:off x="2339752" y="6130632"/>
            <a:ext cx="5544616" cy="620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科研成果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仪器设备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35010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科研人才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4005064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文献书库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538970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加盟单位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信息维护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39602" y="249986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个人资料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83768" y="2854677"/>
            <a:ext cx="5364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姓名：</a:t>
            </a:r>
            <a:endParaRPr lang="en-US" altLang="zh-CN" dirty="0" smtClean="0"/>
          </a:p>
          <a:p>
            <a:r>
              <a:rPr lang="zh-CN" altLang="en-US" dirty="0" smtClean="0"/>
              <a:t>地址：</a:t>
            </a:r>
            <a:endParaRPr lang="en-US" altLang="zh-CN" dirty="0" smtClean="0"/>
          </a:p>
          <a:p>
            <a:r>
              <a:rPr lang="zh-CN" altLang="en-US" dirty="0" smtClean="0"/>
              <a:t>电话：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单位：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。。。。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39602" y="5085184"/>
            <a:ext cx="1684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单位资料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单位名称： </a:t>
            </a:r>
            <a:endParaRPr lang="en-US" altLang="zh-CN" dirty="0" smtClean="0"/>
          </a:p>
          <a:p>
            <a:r>
              <a:rPr lang="zh-CN" altLang="en-US" dirty="0" smtClean="0"/>
              <a:t>地址：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27762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仪器</a:t>
            </a:r>
            <a:r>
              <a:rPr lang="zh-CN" altLang="en-US" b="1" dirty="0" smtClean="0"/>
              <a:t>租赁</a:t>
            </a:r>
            <a:endParaRPr lang="en-US" altLang="zh-CN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3356992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合同管理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4004826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</a:t>
            </a:r>
            <a:r>
              <a:rPr lang="zh-CN" altLang="en-US" dirty="0" smtClean="0"/>
              <a:t>转移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4664184"/>
            <a:ext cx="11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企业急</a:t>
            </a:r>
            <a:r>
              <a:rPr lang="zh-CN" altLang="en-US" dirty="0" smtClean="0"/>
              <a:t>求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53012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排名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49409"/>
              </p:ext>
            </p:extLst>
          </p:nvPr>
        </p:nvGraphicFramePr>
        <p:xfrm>
          <a:off x="2263984" y="2995812"/>
          <a:ext cx="6628493" cy="2901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7569"/>
                <a:gridCol w="514246"/>
                <a:gridCol w="514246"/>
                <a:gridCol w="514246"/>
                <a:gridCol w="607476"/>
                <a:gridCol w="904748"/>
                <a:gridCol w="740478"/>
                <a:gridCol w="634695"/>
                <a:gridCol w="634695"/>
                <a:gridCol w="528913"/>
                <a:gridCol w="427181"/>
              </a:tblGrid>
              <a:tr h="4826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【</a:t>
                      </a:r>
                      <a:r>
                        <a:rPr lang="zh-CN" altLang="en-US" sz="1600" u="none" strike="noStrike" dirty="0">
                          <a:effectLst/>
                        </a:rPr>
                        <a:t>仪器分类</a:t>
                      </a:r>
                      <a:r>
                        <a:rPr lang="en-US" altLang="zh-CN" sz="1600" u="none" strike="noStrike" dirty="0">
                          <a:effectLst/>
                        </a:rPr>
                        <a:t>】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 smtClean="0">
                          <a:effectLst/>
                        </a:rPr>
                        <a:t>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制造厂商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】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 smtClean="0">
                          <a:effectLst/>
                        </a:rPr>
                        <a:t>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规格型号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】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所在城市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】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4826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仪器分类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仪器名称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规格型号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制造厂商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所在城市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购买日期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收费单价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联系人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联系电话 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预约指数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操作指数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7239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创科显微镜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LV-100</a:t>
                      </a:r>
                      <a:endParaRPr 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创科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深圳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2009/5/22</a:t>
                      </a:r>
                      <a:endParaRPr lang="en-US" altLang="zh-CN" sz="16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￥</a:t>
                      </a:r>
                      <a:r>
                        <a:rPr lang="en-US" altLang="zh-CN" sz="1600" u="none" strike="noStrike">
                          <a:effectLst/>
                        </a:rPr>
                        <a:t>500 / 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陈大文</a:t>
                      </a:r>
                      <a:endParaRPr lang="zh-CN" altLang="en-US" sz="1600" b="0" i="0" u="none" strike="noStrike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13509843256 </a:t>
                      </a:r>
                      <a:endParaRPr lang="en-US" altLang="zh-CN" sz="16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80 </a:t>
                      </a:r>
                      <a:endParaRPr lang="en-US" altLang="zh-CN" sz="1600" b="1" i="0" u="none" strike="noStrike" dirty="0">
                        <a:solidFill>
                          <a:srgbClr val="00A2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7239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千倍显微镜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TI-1123</a:t>
                      </a:r>
                      <a:endParaRPr 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德州仪器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深圳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2010/7/15</a:t>
                      </a:r>
                      <a:endParaRPr lang="en-US" altLang="zh-CN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￥</a:t>
                      </a:r>
                      <a:r>
                        <a:rPr lang="en-US" altLang="zh-CN" sz="1600" u="none" strike="noStrike" dirty="0">
                          <a:effectLst/>
                        </a:rPr>
                        <a:t>750 / </a:t>
                      </a:r>
                      <a:r>
                        <a:rPr lang="zh-CN" altLang="en-US" sz="1600" u="none" strike="noStrike" dirty="0">
                          <a:effectLst/>
                        </a:rPr>
                        <a:t>次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李强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13024587984 </a:t>
                      </a:r>
                      <a:endParaRPr lang="en-US" altLang="zh-CN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95 </a:t>
                      </a:r>
                      <a:endParaRPr lang="en-US" altLang="zh-CN" sz="1600" b="1" i="0" u="none" strike="noStrike" dirty="0">
                        <a:solidFill>
                          <a:srgbClr val="00A2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/>
                </a:tc>
              </a:tr>
              <a:tr h="4683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82864" y="35705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单位管理员</a:t>
            </a:r>
          </a:p>
        </p:txBody>
      </p:sp>
    </p:spTree>
    <p:extLst>
      <p:ext uri="{BB962C8B-B14F-4D97-AF65-F5344CB8AC3E}">
        <p14:creationId xmlns:p14="http://schemas.microsoft.com/office/powerpoint/2010/main" val="20217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9768" y="34181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单位管理员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7762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仪器</a:t>
            </a:r>
            <a:r>
              <a:rPr lang="zh-CN" altLang="en-US" b="1" dirty="0" smtClean="0"/>
              <a:t>租赁</a:t>
            </a:r>
            <a:endParaRPr lang="en-US" altLang="zh-CN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3356992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合同管理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4004826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</a:t>
            </a:r>
            <a:r>
              <a:rPr lang="zh-CN" altLang="en-US" dirty="0" smtClean="0"/>
              <a:t>转移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4664184"/>
            <a:ext cx="11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企业急</a:t>
            </a:r>
            <a:r>
              <a:rPr lang="zh-CN" altLang="en-US" dirty="0" smtClean="0"/>
              <a:t>求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53012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排名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82883"/>
              </p:ext>
            </p:extLst>
          </p:nvPr>
        </p:nvGraphicFramePr>
        <p:xfrm>
          <a:off x="2337039" y="2536012"/>
          <a:ext cx="5982089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091"/>
                <a:gridCol w="496067"/>
                <a:gridCol w="496067"/>
                <a:gridCol w="496067"/>
                <a:gridCol w="586001"/>
                <a:gridCol w="872764"/>
                <a:gridCol w="714301"/>
                <a:gridCol w="612258"/>
                <a:gridCol w="612258"/>
                <a:gridCol w="510215"/>
              </a:tblGrid>
              <a:tr h="4733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仪器分类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仪器名称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规格型号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制造厂商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所在城市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购买日期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收费单价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联系人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联系电话 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预约指数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733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创科显微镜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LV-100</a:t>
                      </a:r>
                      <a:endParaRPr 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创科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深圳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2009/5/22</a:t>
                      </a:r>
                      <a:endParaRPr lang="en-US" altLang="zh-CN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￥</a:t>
                      </a:r>
                      <a:r>
                        <a:rPr lang="en-US" altLang="zh-CN" sz="1600" u="none" strike="noStrike" dirty="0">
                          <a:effectLst/>
                        </a:rPr>
                        <a:t>500 / </a:t>
                      </a:r>
                      <a:r>
                        <a:rPr lang="zh-CN" altLang="en-US" sz="1600" u="none" strike="noStrike" dirty="0">
                          <a:effectLst/>
                        </a:rPr>
                        <a:t>次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陈大文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13509843256 </a:t>
                      </a:r>
                      <a:endParaRPr lang="en-US" altLang="zh-CN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80 </a:t>
                      </a:r>
                      <a:endParaRPr lang="en-US" altLang="zh-CN" sz="1600" b="1" i="0" u="none" strike="noStrike" dirty="0">
                        <a:solidFill>
                          <a:srgbClr val="00A2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415952" y="4004826"/>
            <a:ext cx="15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申请列表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00088"/>
              </p:ext>
            </p:extLst>
          </p:nvPr>
        </p:nvGraphicFramePr>
        <p:xfrm>
          <a:off x="2328428" y="4373354"/>
          <a:ext cx="681557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576"/>
                <a:gridCol w="845615"/>
                <a:gridCol w="1078595"/>
                <a:gridCol w="879994"/>
                <a:gridCol w="1224136"/>
                <a:gridCol w="1475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云景科技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提交申请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申请通过 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申请拒绝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腾讯科技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提交审批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审批通过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审批拒绝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3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280" y="27762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仪器</a:t>
            </a:r>
            <a:r>
              <a:rPr lang="zh-CN" altLang="en-US" b="1" dirty="0" smtClean="0"/>
              <a:t>租赁</a:t>
            </a:r>
            <a:endParaRPr lang="en-US" altLang="zh-CN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97280" y="3356992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合同管理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697280" y="4004826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</a:t>
            </a:r>
            <a:r>
              <a:rPr lang="zh-CN" altLang="en-US" dirty="0" smtClean="0"/>
              <a:t>转移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697280" y="4664184"/>
            <a:ext cx="11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企业急</a:t>
            </a:r>
            <a:r>
              <a:rPr lang="zh-CN" altLang="en-US" dirty="0" smtClean="0"/>
              <a:t>求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697280" y="53012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排名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89058"/>
              </p:ext>
            </p:extLst>
          </p:nvPr>
        </p:nvGraphicFramePr>
        <p:xfrm>
          <a:off x="1989664" y="2995812"/>
          <a:ext cx="6394169" cy="291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091"/>
                <a:gridCol w="496067"/>
                <a:gridCol w="496067"/>
                <a:gridCol w="496067"/>
                <a:gridCol w="586001"/>
                <a:gridCol w="872764"/>
                <a:gridCol w="714301"/>
                <a:gridCol w="612258"/>
                <a:gridCol w="612258"/>
                <a:gridCol w="510215"/>
                <a:gridCol w="412080"/>
              </a:tblGrid>
              <a:tr h="473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【</a:t>
                      </a:r>
                      <a:r>
                        <a:rPr lang="zh-CN" altLang="en-US" sz="1600" u="none" strike="noStrike" dirty="0">
                          <a:effectLst/>
                        </a:rPr>
                        <a:t>仪器分类</a:t>
                      </a:r>
                      <a:r>
                        <a:rPr lang="en-US" altLang="zh-CN" sz="1600" u="none" strike="noStrike" dirty="0">
                          <a:effectLst/>
                        </a:rPr>
                        <a:t>】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 smtClean="0">
                          <a:effectLst/>
                        </a:rPr>
                        <a:t>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制造厂商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】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 smtClean="0">
                          <a:effectLst/>
                        </a:rPr>
                        <a:t>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规格型号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】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所在城市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】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4733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仪器分类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仪器名称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规格型号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制造厂商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所在城市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购买日期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收费单价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联系人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联系电话 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预约指数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操作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733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创科显微镜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LV-100</a:t>
                      </a:r>
                      <a:endParaRPr 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创科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深圳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2009/5/22</a:t>
                      </a:r>
                      <a:endParaRPr lang="en-US" altLang="zh-CN" sz="16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￥</a:t>
                      </a:r>
                      <a:r>
                        <a:rPr lang="en-US" altLang="zh-CN" sz="1600" u="none" strike="noStrike">
                          <a:effectLst/>
                        </a:rPr>
                        <a:t>500 / 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陈大文</a:t>
                      </a:r>
                      <a:endParaRPr lang="zh-CN" altLang="en-US" sz="1600" b="0" i="0" u="none" strike="noStrike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13509843256 </a:t>
                      </a:r>
                      <a:endParaRPr lang="en-US" altLang="zh-CN" sz="16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80 </a:t>
                      </a:r>
                      <a:endParaRPr lang="en-US" altLang="zh-CN" sz="1600" b="1" i="0" u="none" strike="noStrike" dirty="0">
                        <a:solidFill>
                          <a:srgbClr val="00A2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租赁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4733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千倍显微镜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TI-1123</a:t>
                      </a:r>
                      <a:endParaRPr 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德州仪器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深圳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2010/7/15</a:t>
                      </a:r>
                      <a:endParaRPr lang="en-US" altLang="zh-CN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￥</a:t>
                      </a:r>
                      <a:r>
                        <a:rPr lang="en-US" altLang="zh-CN" sz="1600" u="none" strike="noStrike" dirty="0">
                          <a:effectLst/>
                        </a:rPr>
                        <a:t>750 / </a:t>
                      </a:r>
                      <a:r>
                        <a:rPr lang="zh-CN" altLang="en-US" sz="1600" u="none" strike="noStrike" dirty="0">
                          <a:effectLst/>
                        </a:rPr>
                        <a:t>次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李强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13024587984 </a:t>
                      </a:r>
                      <a:endParaRPr lang="en-US" altLang="zh-CN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95 </a:t>
                      </a:r>
                      <a:endParaRPr lang="en-US" altLang="zh-CN" sz="1600" b="1" i="0" u="none" strike="noStrike" dirty="0">
                        <a:solidFill>
                          <a:srgbClr val="00A2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提交审批</a:t>
                      </a:r>
                      <a:endParaRPr lang="en-US" altLang="zh-CN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4733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82864" y="35705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2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7762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仪器</a:t>
            </a:r>
            <a:r>
              <a:rPr lang="zh-CN" altLang="en-US" b="1" dirty="0" smtClean="0"/>
              <a:t>租赁</a:t>
            </a:r>
            <a:endParaRPr lang="en-US" altLang="zh-CN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3356992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合同管理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4004826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</a:t>
            </a:r>
            <a:r>
              <a:rPr lang="zh-CN" altLang="en-US" dirty="0" smtClean="0"/>
              <a:t>转移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4664184"/>
            <a:ext cx="11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企业急</a:t>
            </a:r>
            <a:r>
              <a:rPr lang="zh-CN" altLang="en-US" dirty="0" smtClean="0"/>
              <a:t>求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53012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排名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439978280"/>
              </p:ext>
            </p:extLst>
          </p:nvPr>
        </p:nvGraphicFramePr>
        <p:xfrm>
          <a:off x="2483768" y="2688196"/>
          <a:ext cx="6480720" cy="331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486"/>
              </p:ext>
            </p:extLst>
          </p:nvPr>
        </p:nvGraphicFramePr>
        <p:xfrm>
          <a:off x="2339752" y="3214132"/>
          <a:ext cx="5982089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091"/>
                <a:gridCol w="496067"/>
                <a:gridCol w="496067"/>
                <a:gridCol w="496067"/>
                <a:gridCol w="586001"/>
                <a:gridCol w="872764"/>
                <a:gridCol w="714301"/>
                <a:gridCol w="612258"/>
                <a:gridCol w="612258"/>
                <a:gridCol w="510215"/>
              </a:tblGrid>
              <a:tr h="4733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仪器分类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仪器名称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规格型号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制造厂商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所在城市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购买日期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收费单价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联系人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联系电话 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预约指数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733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创科显微镜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LV-100</a:t>
                      </a:r>
                      <a:endParaRPr 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创科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深圳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2009/5/22</a:t>
                      </a:r>
                      <a:endParaRPr lang="en-US" altLang="zh-CN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￥</a:t>
                      </a:r>
                      <a:r>
                        <a:rPr lang="en-US" altLang="zh-CN" sz="1600" u="none" strike="noStrike" dirty="0">
                          <a:effectLst/>
                        </a:rPr>
                        <a:t>500 / </a:t>
                      </a:r>
                      <a:r>
                        <a:rPr lang="zh-CN" altLang="en-US" sz="1600" u="none" strike="noStrike" dirty="0">
                          <a:effectLst/>
                        </a:rPr>
                        <a:t>次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陈大文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13509843256 </a:t>
                      </a:r>
                      <a:endParaRPr lang="en-US" altLang="zh-CN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80 </a:t>
                      </a:r>
                      <a:endParaRPr lang="en-US" altLang="zh-CN" sz="1600" b="1" i="0" u="none" strike="noStrike" dirty="0">
                        <a:solidFill>
                          <a:srgbClr val="00A2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78068" y="469719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租赁时间：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16708"/>
              </p:ext>
            </p:extLst>
          </p:nvPr>
        </p:nvGraphicFramePr>
        <p:xfrm>
          <a:off x="3475896" y="4723636"/>
          <a:ext cx="1778000" cy="1304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2905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2012</a:t>
                      </a:r>
                      <a:r>
                        <a:rPr lang="zh-CN" altLang="en-US" sz="1000" u="none" strike="noStrike" dirty="0">
                          <a:effectLst/>
                        </a:rPr>
                        <a:t>年</a:t>
                      </a:r>
                      <a:r>
                        <a:rPr lang="en-US" altLang="zh-CN" sz="1000" u="none" strike="noStrike" dirty="0">
                          <a:effectLst/>
                        </a:rPr>
                        <a:t>5</a:t>
                      </a:r>
                      <a:r>
                        <a:rPr lang="zh-CN" altLang="en-US" sz="1000" u="none" strike="noStrike" dirty="0">
                          <a:effectLst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五 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28 </a:t>
                      </a:r>
                      <a:endParaRPr lang="en-US" altLang="zh-CN" sz="900" b="1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29 </a:t>
                      </a:r>
                      <a:endParaRPr lang="en-US" altLang="zh-CN" sz="900" b="1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 </a:t>
                      </a:r>
                      <a:endParaRPr lang="en-US" altLang="zh-CN" sz="900" b="0" i="0" u="none" strike="noStrike" dirty="0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94753"/>
              </p:ext>
            </p:extLst>
          </p:nvPr>
        </p:nvGraphicFramePr>
        <p:xfrm>
          <a:off x="5294744" y="4723636"/>
          <a:ext cx="1778000" cy="13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6192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2012</a:t>
                      </a:r>
                      <a:r>
                        <a:rPr lang="zh-CN" altLang="en-US" sz="1000" u="none" strike="noStrike">
                          <a:effectLst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五 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 </a:t>
                      </a:r>
                      <a:endParaRPr lang="en-US" altLang="zh-CN" sz="900" b="0" i="0" u="none" strike="noStrike" dirty="0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75631"/>
              </p:ext>
            </p:extLst>
          </p:nvPr>
        </p:nvGraphicFramePr>
        <p:xfrm>
          <a:off x="7152640" y="4707632"/>
          <a:ext cx="1778000" cy="13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6192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2012</a:t>
                      </a:r>
                      <a:r>
                        <a:rPr lang="zh-CN" altLang="en-US" sz="1000" u="none" strike="noStrike" dirty="0">
                          <a:effectLst/>
                        </a:rPr>
                        <a:t>年</a:t>
                      </a:r>
                      <a:r>
                        <a:rPr lang="en-US" altLang="zh-CN" sz="1000" u="none" strike="noStrike" dirty="0">
                          <a:effectLst/>
                        </a:rPr>
                        <a:t>7</a:t>
                      </a:r>
                      <a:r>
                        <a:rPr lang="zh-CN" altLang="en-US" sz="1000" u="none" strike="noStrike" dirty="0">
                          <a:effectLst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五 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31 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5 </a:t>
                      </a:r>
                      <a:endParaRPr lang="en-US" altLang="zh-CN" sz="900" b="0" i="0" u="none" strike="noStrike" dirty="0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3530196" y="6237312"/>
            <a:ext cx="11138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提交申请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28084" y="6237312"/>
            <a:ext cx="12601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7762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仪器</a:t>
            </a:r>
            <a:r>
              <a:rPr lang="zh-CN" altLang="en-US" b="1" dirty="0" smtClean="0"/>
              <a:t>租赁</a:t>
            </a:r>
            <a:endParaRPr lang="en-US" altLang="zh-CN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3356992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合同管理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4004826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</a:t>
            </a:r>
            <a:r>
              <a:rPr lang="zh-CN" altLang="en-US" dirty="0" smtClean="0"/>
              <a:t>转移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4664184"/>
            <a:ext cx="11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企业急</a:t>
            </a:r>
            <a:r>
              <a:rPr lang="zh-CN" altLang="en-US" dirty="0" smtClean="0"/>
              <a:t>求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53012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排名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415741828"/>
              </p:ext>
            </p:extLst>
          </p:nvPr>
        </p:nvGraphicFramePr>
        <p:xfrm>
          <a:off x="2483768" y="2688196"/>
          <a:ext cx="6480720" cy="331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27103"/>
              </p:ext>
            </p:extLst>
          </p:nvPr>
        </p:nvGraphicFramePr>
        <p:xfrm>
          <a:off x="2339752" y="3214132"/>
          <a:ext cx="5982089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091"/>
                <a:gridCol w="496067"/>
                <a:gridCol w="496067"/>
                <a:gridCol w="496067"/>
                <a:gridCol w="586001"/>
                <a:gridCol w="872764"/>
                <a:gridCol w="714301"/>
                <a:gridCol w="612258"/>
                <a:gridCol w="612258"/>
                <a:gridCol w="510215"/>
              </a:tblGrid>
              <a:tr h="4733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仪器分类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仪器名称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规格型号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制造厂商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所在城市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购买日期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收费单价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联系人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联系电话 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预约指数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733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创科显微镜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LV-100</a:t>
                      </a:r>
                      <a:endParaRPr 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创科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深圳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2009/5/22</a:t>
                      </a:r>
                      <a:endParaRPr lang="en-US" altLang="zh-CN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￥</a:t>
                      </a:r>
                      <a:r>
                        <a:rPr lang="en-US" altLang="zh-CN" sz="1600" u="none" strike="noStrike" dirty="0">
                          <a:effectLst/>
                        </a:rPr>
                        <a:t>500 / </a:t>
                      </a:r>
                      <a:r>
                        <a:rPr lang="zh-CN" altLang="en-US" sz="1600" u="none" strike="noStrike" dirty="0">
                          <a:effectLst/>
                        </a:rPr>
                        <a:t>次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陈大文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13509843256 </a:t>
                      </a:r>
                      <a:endParaRPr lang="en-US" altLang="zh-CN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80 </a:t>
                      </a:r>
                      <a:endParaRPr lang="en-US" altLang="zh-CN" sz="1600" b="1" i="0" u="none" strike="noStrike" dirty="0">
                        <a:solidFill>
                          <a:srgbClr val="00A2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2483768" y="4664184"/>
            <a:ext cx="5400600" cy="1213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a:.....</a:t>
            </a:r>
          </a:p>
          <a:p>
            <a:r>
              <a:rPr lang="en-US" altLang="zh-CN" dirty="0" smtClean="0"/>
              <a:t>B:....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83768" y="6021288"/>
            <a:ext cx="46085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.....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36296" y="602128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</a:t>
            </a:r>
          </a:p>
        </p:txBody>
      </p:sp>
    </p:spTree>
    <p:extLst>
      <p:ext uri="{BB962C8B-B14F-4D97-AF65-F5344CB8AC3E}">
        <p14:creationId xmlns:p14="http://schemas.microsoft.com/office/powerpoint/2010/main" val="6882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游客：未注册用户</a:t>
            </a:r>
            <a:endParaRPr lang="en-US" altLang="zh-CN" dirty="0" smtClean="0"/>
          </a:p>
          <a:p>
            <a:r>
              <a:rPr lang="zh-CN" altLang="en-US" dirty="0" smtClean="0"/>
              <a:t>普通注册用户：普通注册用户</a:t>
            </a:r>
            <a:endParaRPr lang="en-US" altLang="zh-CN" dirty="0" smtClean="0"/>
          </a:p>
          <a:p>
            <a:r>
              <a:rPr lang="zh-CN" altLang="en-US" dirty="0" smtClean="0"/>
              <a:t>单位管理员：绑定单位用户，可以设备申请等操作</a:t>
            </a:r>
            <a:endParaRPr lang="en-US" altLang="zh-CN" dirty="0" smtClean="0"/>
          </a:p>
          <a:p>
            <a:r>
              <a:rPr lang="zh-CN" altLang="en-US" dirty="0" smtClean="0"/>
              <a:t>科研人员：科研问题回复，科研信息管理</a:t>
            </a:r>
            <a:endParaRPr lang="en-US" altLang="zh-CN" dirty="0" smtClean="0"/>
          </a:p>
          <a:p>
            <a:r>
              <a:rPr lang="zh-CN" altLang="en-US" dirty="0"/>
              <a:t>登记</a:t>
            </a:r>
            <a:r>
              <a:rPr lang="zh-CN" altLang="en-US" dirty="0" smtClean="0"/>
              <a:t>员：仪器设备等信息登记管理</a:t>
            </a:r>
            <a:endParaRPr lang="en-US" altLang="zh-CN" dirty="0" smtClean="0"/>
          </a:p>
          <a:p>
            <a:r>
              <a:rPr lang="zh-CN" altLang="en-US" dirty="0" smtClean="0"/>
              <a:t>系统管理员：</a:t>
            </a:r>
            <a:r>
              <a:rPr lang="zh-CN" altLang="en-US" dirty="0"/>
              <a:t>可以浏览操作任何模块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0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776280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仪器</a:t>
            </a:r>
            <a:r>
              <a:rPr lang="zh-CN" altLang="en-US" dirty="0" smtClean="0"/>
              <a:t>租赁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3356992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合同管理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4004826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技术</a:t>
            </a:r>
            <a:r>
              <a:rPr lang="zh-CN" altLang="en-US" b="1" dirty="0" smtClean="0"/>
              <a:t>转移</a:t>
            </a:r>
            <a:endParaRPr lang="en-US" altLang="zh-C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4664184"/>
            <a:ext cx="11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企业急</a:t>
            </a:r>
            <a:r>
              <a:rPr lang="zh-CN" altLang="en-US" dirty="0" smtClean="0"/>
              <a:t>求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53012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排名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88" y="2835052"/>
            <a:ext cx="6987549" cy="14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6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单位管理员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776280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仪器</a:t>
            </a:r>
            <a:r>
              <a:rPr lang="zh-CN" altLang="en-US" dirty="0" smtClean="0"/>
              <a:t>租赁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3356992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合同管理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4004826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</a:t>
            </a:r>
            <a:r>
              <a:rPr lang="zh-CN" altLang="en-US" dirty="0" smtClean="0"/>
              <a:t>转移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4664184"/>
            <a:ext cx="11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企业急</a:t>
            </a:r>
            <a:r>
              <a:rPr lang="zh-CN" altLang="en-US" b="1" dirty="0" smtClean="0"/>
              <a:t>求</a:t>
            </a:r>
            <a:endParaRPr lang="en-US" altLang="zh-C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53012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排名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35796" y="2858609"/>
            <a:ext cx="5076564" cy="302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28960" y="2826386"/>
            <a:ext cx="129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企业急需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59832" y="3541658"/>
            <a:ext cx="442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aaaaaaaaaaaaaaa</a:t>
            </a:r>
            <a:endParaRPr lang="en-US" altLang="zh-CN" dirty="0" smtClean="0"/>
          </a:p>
          <a:p>
            <a:r>
              <a:rPr lang="en-US" altLang="zh-CN" dirty="0" err="1" smtClean="0"/>
              <a:t>bbbbbbbbbbbbbb</a:t>
            </a:r>
            <a:endParaRPr lang="en-US" altLang="zh-CN" dirty="0" smtClean="0"/>
          </a:p>
          <a:p>
            <a:r>
              <a:rPr lang="en-US" altLang="zh-CN" dirty="0" err="1" smtClean="0"/>
              <a:t>cccccccccccc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35796" y="2348880"/>
            <a:ext cx="930580" cy="42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8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74208"/>
              </p:ext>
            </p:extLst>
          </p:nvPr>
        </p:nvGraphicFramePr>
        <p:xfrm>
          <a:off x="1251208" y="30689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20"/>
                <a:gridCol w="52205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aaaa</a:t>
                      </a:r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115616" y="249289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提问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8" y="35005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科研人员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330032"/>
            <a:ext cx="137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注册用户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0080"/>
              </p:ext>
            </p:extLst>
          </p:nvPr>
        </p:nvGraphicFramePr>
        <p:xfrm>
          <a:off x="1251208" y="2996952"/>
          <a:ext cx="6096000" cy="217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84"/>
                <a:gridCol w="46474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4293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提问对象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请选择</a:t>
                      </a:r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735796" y="5517232"/>
            <a:ext cx="9305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99992" y="5517232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9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3568" y="35005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科研人员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74573"/>
              </p:ext>
            </p:extLst>
          </p:nvPr>
        </p:nvGraphicFramePr>
        <p:xfrm>
          <a:off x="1251208" y="2492896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20"/>
                <a:gridCol w="5220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aaaa</a:t>
                      </a:r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xxxxxx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xxx</a:t>
                      </a:r>
                    </a:p>
                    <a:p>
                      <a:r>
                        <a:rPr lang="en-US" altLang="zh-CN" dirty="0" err="1" smtClean="0"/>
                        <a:t>xxxxx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556769" y="4941168"/>
            <a:ext cx="5400600" cy="49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a:.....</a:t>
            </a:r>
          </a:p>
        </p:txBody>
      </p:sp>
      <p:sp>
        <p:nvSpPr>
          <p:cNvPr id="12" name="矩形 11"/>
          <p:cNvSpPr/>
          <p:nvPr/>
        </p:nvSpPr>
        <p:spPr>
          <a:xfrm>
            <a:off x="1556769" y="5578192"/>
            <a:ext cx="46085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.....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09297" y="557819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</a:t>
            </a:r>
          </a:p>
        </p:txBody>
      </p:sp>
    </p:spTree>
    <p:extLst>
      <p:ext uri="{BB962C8B-B14F-4D97-AF65-F5344CB8AC3E}">
        <p14:creationId xmlns:p14="http://schemas.microsoft.com/office/powerpoint/2010/main" val="17969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新闻快递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32849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学术讲座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2210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科研成果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8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系统管理员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604" y="1577886"/>
            <a:ext cx="6876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系统</a:t>
            </a:r>
            <a:r>
              <a:rPr lang="zh-CN" altLang="en-US" b="1" dirty="0" smtClean="0"/>
              <a:t>设置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27729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用户设置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2296" y="341044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角色设置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02082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系统设置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76" y="2772936"/>
            <a:ext cx="5624022" cy="93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788380" y="2682750"/>
            <a:ext cx="1085799" cy="36933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4893" y="3070701"/>
            <a:ext cx="173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  角色</a:t>
            </a:r>
            <a:endParaRPr lang="en-US" altLang="zh-CN" dirty="0" smtClean="0"/>
          </a:p>
          <a:p>
            <a:r>
              <a:rPr lang="zh-CN" altLang="en-US" dirty="0" smtClean="0"/>
              <a:t>删除  角色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3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6292" y="19537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系统管理员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604" y="1577886"/>
            <a:ext cx="6876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系统</a:t>
            </a:r>
            <a:r>
              <a:rPr lang="zh-CN" altLang="en-US" b="1" dirty="0" smtClean="0"/>
              <a:t>设置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27729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用户设置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296" y="341044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角色设置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02082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系统设置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69508"/>
              </p:ext>
            </p:extLst>
          </p:nvPr>
        </p:nvGraphicFramePr>
        <p:xfrm>
          <a:off x="2735796" y="2755201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80356"/>
                <a:gridCol w="13676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登记员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登记操作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 授权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单位管理员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 授权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 授权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科研人才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科研人才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 授权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35796" y="2204864"/>
            <a:ext cx="10054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2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系统管理员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604" y="1577886"/>
            <a:ext cx="6876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系统</a:t>
            </a:r>
            <a:r>
              <a:rPr lang="zh-CN" altLang="en-US" b="1" dirty="0" smtClean="0"/>
              <a:t>设置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27729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用户设置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296" y="341044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角色设置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02082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系统设置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51284"/>
              </p:ext>
            </p:extLst>
          </p:nvPr>
        </p:nvGraphicFramePr>
        <p:xfrm>
          <a:off x="2239878" y="2350247"/>
          <a:ext cx="6096001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86"/>
                <a:gridCol w="1352915"/>
                <a:gridCol w="1524000"/>
                <a:gridCol w="1524000"/>
              </a:tblGrid>
              <a:tr h="1497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当前值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系统邮箱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系统数据库备份周期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2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87624" y="260648"/>
            <a:ext cx="11521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32408" y="260648"/>
            <a:ext cx="1152128" cy="358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03164" y="260648"/>
            <a:ext cx="792088" cy="35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32040" y="230168"/>
            <a:ext cx="8848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71600" y="2708920"/>
            <a:ext cx="4104456" cy="4149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21532" y="2852936"/>
            <a:ext cx="16264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187624" y="3356992"/>
            <a:ext cx="35076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204578" y="4437112"/>
            <a:ext cx="347372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40024" y="3356992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新闻咨询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340024" y="4524008"/>
            <a:ext cx="129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学术讲座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221532" y="5733256"/>
            <a:ext cx="347372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40024" y="5733256"/>
            <a:ext cx="13957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科研资信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508104" y="2852936"/>
            <a:ext cx="2592288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服务排名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3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71600" y="2708920"/>
            <a:ext cx="4104456" cy="4149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21532" y="2852936"/>
            <a:ext cx="16264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187624" y="3356992"/>
            <a:ext cx="35076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204578" y="4437112"/>
            <a:ext cx="347372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40024" y="3356992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新闻咨询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340024" y="4524008"/>
            <a:ext cx="129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学术讲座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221532" y="5733256"/>
            <a:ext cx="347372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40024" y="5733256"/>
            <a:ext cx="13957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科研资信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          系统设置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508104" y="2852936"/>
            <a:ext cx="2592288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服务排名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330032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系统管理员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仪器设备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35010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科研人才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4005064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文献书库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538970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加盟单位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信息维护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53217"/>
              </p:ext>
            </p:extLst>
          </p:nvPr>
        </p:nvGraphicFramePr>
        <p:xfrm>
          <a:off x="1916088" y="2996952"/>
          <a:ext cx="6832377" cy="290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257"/>
                <a:gridCol w="530064"/>
                <a:gridCol w="530064"/>
                <a:gridCol w="530064"/>
                <a:gridCol w="626161"/>
                <a:gridCol w="932577"/>
                <a:gridCol w="763254"/>
                <a:gridCol w="654217"/>
                <a:gridCol w="654217"/>
                <a:gridCol w="545181"/>
                <a:gridCol w="440321"/>
              </a:tblGrid>
              <a:tr h="48242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【</a:t>
                      </a:r>
                      <a:r>
                        <a:rPr lang="zh-CN" altLang="en-US" sz="1600" u="none" strike="noStrike" dirty="0">
                          <a:effectLst/>
                        </a:rPr>
                        <a:t>仪器分类</a:t>
                      </a:r>
                      <a:r>
                        <a:rPr lang="en-US" altLang="zh-CN" sz="1600" u="none" strike="noStrike" dirty="0">
                          <a:effectLst/>
                        </a:rPr>
                        <a:t>】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 smtClean="0">
                          <a:effectLst/>
                        </a:rPr>
                        <a:t>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制造厂商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】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 smtClean="0">
                          <a:effectLst/>
                        </a:rPr>
                        <a:t>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规格型号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】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所在城市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】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4824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仪器分类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仪器名称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规格型号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制造厂商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所在城市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购买日期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收费单价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联系人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联系电话 </a:t>
                      </a:r>
                      <a:endParaRPr lang="zh-CN" altLang="en-US" sz="1600" b="0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预约指数</a:t>
                      </a:r>
                      <a:endParaRPr lang="zh-CN" alt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操作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7236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创科显微镜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LV-100</a:t>
                      </a:r>
                      <a:endParaRPr 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创科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深圳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2009/5/22</a:t>
                      </a:r>
                      <a:endParaRPr lang="en-US" altLang="zh-CN" sz="16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￥</a:t>
                      </a:r>
                      <a:r>
                        <a:rPr lang="en-US" altLang="zh-CN" sz="1600" u="none" strike="noStrike">
                          <a:effectLst/>
                        </a:rPr>
                        <a:t>500 / 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陈大文</a:t>
                      </a:r>
                      <a:endParaRPr lang="zh-CN" altLang="en-US" sz="1600" b="0" i="0" u="none" strike="noStrike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13509843256 </a:t>
                      </a:r>
                      <a:endParaRPr lang="en-US" altLang="zh-CN" sz="16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100 </a:t>
                      </a:r>
                      <a:endParaRPr lang="en-US" altLang="zh-CN" sz="1600" b="1" i="0" u="none" strike="noStrike">
                        <a:solidFill>
                          <a:srgbClr val="00A2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删除</a:t>
                      </a:r>
                      <a:endParaRPr lang="en-US" altLang="zh-CN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修改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7236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显微镜</a:t>
                      </a:r>
                      <a:endParaRPr lang="zh-CN" altLang="en-US" sz="1600" b="0" i="0" u="none" strike="noStrike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千倍显微镜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TI-1123</a:t>
                      </a:r>
                      <a:endParaRPr lang="en-US" sz="16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德州仪器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深圳</a:t>
                      </a:r>
                      <a:endParaRPr lang="zh-CN" altLang="en-US" sz="1600" b="0" i="0" u="none" strike="noStrike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2010/7/15</a:t>
                      </a:r>
                      <a:endParaRPr lang="en-US" altLang="zh-CN" sz="16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￥</a:t>
                      </a:r>
                      <a:r>
                        <a:rPr lang="en-US" altLang="zh-CN" sz="1600" u="none" strike="noStrike">
                          <a:effectLst/>
                        </a:rPr>
                        <a:t>750 / 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李强</a:t>
                      </a:r>
                      <a:endParaRPr lang="zh-CN" altLang="en-US" sz="1600" b="0" i="0" u="none" strike="noStrike" dirty="0">
                        <a:solidFill>
                          <a:srgbClr val="963634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13024587984 </a:t>
                      </a:r>
                      <a:endParaRPr lang="en-US" altLang="zh-CN" sz="16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95 </a:t>
                      </a:r>
                      <a:endParaRPr lang="en-US" altLang="zh-CN" sz="1600" b="1" i="0" u="none" strike="noStrike" dirty="0">
                        <a:solidFill>
                          <a:srgbClr val="00A2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删除</a:t>
                      </a:r>
                      <a:endParaRPr lang="en-US" altLang="zh-CN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修改</a:t>
                      </a:r>
                      <a:endParaRPr lang="en-US" altLang="zh-CN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4681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9636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9" name="圆角矩形 28"/>
          <p:cNvSpPr/>
          <p:nvPr/>
        </p:nvSpPr>
        <p:spPr>
          <a:xfrm>
            <a:off x="7704348" y="3047105"/>
            <a:ext cx="792088" cy="31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51720" y="2450099"/>
            <a:ext cx="12157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仪器登记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6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          系统设置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仪器设备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35010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科研人才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4005064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文献书库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538970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加盟单位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信息维护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608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4120" y="2708920"/>
            <a:ext cx="5464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仪器</a:t>
            </a:r>
            <a:r>
              <a:rPr lang="zh-CN" altLang="en-US" b="1" dirty="0" smtClean="0"/>
              <a:t>登记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分类：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名称：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。。。。。。。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租赁日历：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2987824" y="3247261"/>
            <a:ext cx="1796008" cy="31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987824" y="3759679"/>
            <a:ext cx="1796008" cy="31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8980" y="6165304"/>
            <a:ext cx="1110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</a:t>
            </a:r>
          </a:p>
        </p:txBody>
      </p:sp>
      <p:sp>
        <p:nvSpPr>
          <p:cNvPr id="12" name="矩形 11"/>
          <p:cNvSpPr/>
          <p:nvPr/>
        </p:nvSpPr>
        <p:spPr>
          <a:xfrm>
            <a:off x="4531608" y="6165304"/>
            <a:ext cx="112031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40551"/>
              </p:ext>
            </p:extLst>
          </p:nvPr>
        </p:nvGraphicFramePr>
        <p:xfrm>
          <a:off x="3475896" y="4723636"/>
          <a:ext cx="1778000" cy="1304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2905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2012</a:t>
                      </a:r>
                      <a:r>
                        <a:rPr lang="zh-CN" altLang="en-US" sz="1000" u="none" strike="noStrike" dirty="0">
                          <a:effectLst/>
                        </a:rPr>
                        <a:t>年</a:t>
                      </a:r>
                      <a:r>
                        <a:rPr lang="en-US" altLang="zh-CN" sz="1000" u="none" strike="noStrike" dirty="0">
                          <a:effectLst/>
                        </a:rPr>
                        <a:t>5</a:t>
                      </a:r>
                      <a:r>
                        <a:rPr lang="zh-CN" altLang="en-US" sz="1000" u="none" strike="noStrike" dirty="0">
                          <a:effectLst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五 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28 </a:t>
                      </a:r>
                      <a:endParaRPr lang="en-US" altLang="zh-CN" sz="900" b="1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29 </a:t>
                      </a:r>
                      <a:endParaRPr lang="en-US" altLang="zh-CN" sz="900" b="1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 </a:t>
                      </a:r>
                      <a:endParaRPr lang="en-US" altLang="zh-CN" sz="900" b="0" i="0" u="none" strike="noStrike" dirty="0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80928"/>
              </p:ext>
            </p:extLst>
          </p:nvPr>
        </p:nvGraphicFramePr>
        <p:xfrm>
          <a:off x="5294744" y="4723636"/>
          <a:ext cx="1778000" cy="13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6192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2012</a:t>
                      </a:r>
                      <a:r>
                        <a:rPr lang="zh-CN" altLang="en-US" sz="1000" u="none" strike="noStrike">
                          <a:effectLst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五 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 </a:t>
                      </a:r>
                      <a:endParaRPr lang="en-US" altLang="zh-CN" sz="900" b="0" i="0" u="none" strike="noStrike" dirty="0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96340"/>
              </p:ext>
            </p:extLst>
          </p:nvPr>
        </p:nvGraphicFramePr>
        <p:xfrm>
          <a:off x="7152640" y="4707632"/>
          <a:ext cx="1778000" cy="13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6192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2012</a:t>
                      </a:r>
                      <a:r>
                        <a:rPr lang="zh-CN" altLang="en-US" sz="1000" u="none" strike="noStrike" dirty="0">
                          <a:effectLst/>
                        </a:rPr>
                        <a:t>年</a:t>
                      </a:r>
                      <a:r>
                        <a:rPr lang="en-US" altLang="zh-CN" sz="1000" u="none" strike="noStrike" dirty="0">
                          <a:effectLst/>
                        </a:rPr>
                        <a:t>7</a:t>
                      </a:r>
                      <a:r>
                        <a:rPr lang="zh-CN" altLang="en-US" sz="1000" u="none" strike="noStrike" dirty="0">
                          <a:effectLst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五 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5 </a:t>
                      </a:r>
                      <a:endParaRPr lang="en-US" altLang="zh-CN" sz="900" b="0" i="0" u="none" strike="noStrike" dirty="0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1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仪器设备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35010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科研人才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4005064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文献书库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538970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加盟单位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信息维护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608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0496" y="2296904"/>
            <a:ext cx="54642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zh-CN" altLang="en-US" dirty="0"/>
              <a:t>创科显微镜</a:t>
            </a:r>
            <a:endParaRPr lang="zh-CN" altLang="en-US" dirty="0">
              <a:solidFill>
                <a:srgbClr val="963634"/>
              </a:solidFill>
              <a:latin typeface="宋体"/>
            </a:endParaRPr>
          </a:p>
          <a:p>
            <a:endParaRPr lang="en-US" altLang="zh-CN" b="1" dirty="0"/>
          </a:p>
          <a:p>
            <a:r>
              <a:rPr lang="zh-CN" altLang="en-US" b="1" dirty="0" smtClean="0"/>
              <a:t>分类：</a:t>
            </a:r>
            <a:r>
              <a:rPr lang="zh-CN" altLang="en-US" dirty="0" smtClean="0"/>
              <a:t>显微镜</a:t>
            </a:r>
            <a:endParaRPr lang="en-US" altLang="zh-CN" b="1" dirty="0" smtClean="0"/>
          </a:p>
          <a:p>
            <a:r>
              <a:rPr lang="zh-CN" altLang="en-US" b="1" dirty="0" smtClean="0"/>
              <a:t>名称：</a:t>
            </a:r>
            <a:r>
              <a:rPr lang="en-US" altLang="zh-CN" dirty="0" smtClean="0"/>
              <a:t>LV-100</a:t>
            </a:r>
            <a:endParaRPr lang="en-US" altLang="zh-CN" b="1" dirty="0" smtClean="0"/>
          </a:p>
          <a:p>
            <a:r>
              <a:rPr lang="zh-CN" altLang="en-US" b="1" dirty="0" smtClean="0"/>
              <a:t>制造厂商：</a:t>
            </a:r>
            <a:r>
              <a:rPr lang="zh-CN" altLang="en-US" dirty="0"/>
              <a:t>创科</a:t>
            </a:r>
            <a:endParaRPr lang="zh-CN" altLang="en-US" dirty="0">
              <a:solidFill>
                <a:srgbClr val="963634"/>
              </a:solidFill>
              <a:latin typeface="宋体"/>
            </a:endParaRPr>
          </a:p>
          <a:p>
            <a:r>
              <a:rPr lang="zh-CN" altLang="en-US" b="1" dirty="0" smtClean="0"/>
              <a:t>所在城市：</a:t>
            </a:r>
            <a:r>
              <a:rPr lang="zh-CN" altLang="en-US" dirty="0"/>
              <a:t>深圳</a:t>
            </a:r>
            <a:endParaRPr lang="zh-CN" altLang="en-US" dirty="0">
              <a:solidFill>
                <a:srgbClr val="963634"/>
              </a:solidFill>
              <a:latin typeface="宋体"/>
            </a:endParaRPr>
          </a:p>
          <a:p>
            <a:endParaRPr lang="en-US" altLang="zh-CN" b="1" dirty="0"/>
          </a:p>
          <a:p>
            <a:r>
              <a:rPr lang="zh-CN" altLang="en-US" b="1" dirty="0" smtClean="0"/>
              <a:t>。。。。。。。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租赁日历：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42186"/>
              </p:ext>
            </p:extLst>
          </p:nvPr>
        </p:nvGraphicFramePr>
        <p:xfrm>
          <a:off x="3475896" y="4723636"/>
          <a:ext cx="1778000" cy="1304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2905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2012</a:t>
                      </a:r>
                      <a:r>
                        <a:rPr lang="zh-CN" altLang="en-US" sz="1000" u="none" strike="noStrike" dirty="0">
                          <a:effectLst/>
                        </a:rPr>
                        <a:t>年</a:t>
                      </a:r>
                      <a:r>
                        <a:rPr lang="en-US" altLang="zh-CN" sz="1000" u="none" strike="noStrike" dirty="0">
                          <a:effectLst/>
                        </a:rPr>
                        <a:t>5</a:t>
                      </a:r>
                      <a:r>
                        <a:rPr lang="zh-CN" altLang="en-US" sz="1000" u="none" strike="noStrike" dirty="0">
                          <a:effectLst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五 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28 </a:t>
                      </a:r>
                      <a:endParaRPr lang="en-US" altLang="zh-CN" sz="900" b="1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29 </a:t>
                      </a:r>
                      <a:endParaRPr lang="en-US" altLang="zh-CN" sz="900" b="1" i="0" u="none" strike="noStrike" dirty="0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 </a:t>
                      </a:r>
                      <a:endParaRPr lang="en-US" altLang="zh-CN" sz="900" b="0" i="0" u="none" strike="noStrike" dirty="0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93954"/>
              </p:ext>
            </p:extLst>
          </p:nvPr>
        </p:nvGraphicFramePr>
        <p:xfrm>
          <a:off x="5294744" y="4723636"/>
          <a:ext cx="1778000" cy="13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6192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2012</a:t>
                      </a:r>
                      <a:r>
                        <a:rPr lang="zh-CN" altLang="en-US" sz="1000" u="none" strike="noStrike" dirty="0">
                          <a:effectLst/>
                        </a:rPr>
                        <a:t>年</a:t>
                      </a:r>
                      <a:r>
                        <a:rPr lang="en-US" altLang="zh-CN" sz="1000" u="none" strike="noStrike" dirty="0">
                          <a:effectLst/>
                        </a:rPr>
                        <a:t>6</a:t>
                      </a:r>
                      <a:r>
                        <a:rPr lang="zh-CN" altLang="en-US" sz="1000" u="none" strike="noStrike" dirty="0">
                          <a:effectLst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五 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21 </a:t>
                      </a:r>
                      <a:endParaRPr lang="en-US" altLang="zh-CN" sz="900" b="0" i="0" u="none" strike="noStrike" dirty="0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 </a:t>
                      </a:r>
                      <a:endParaRPr lang="en-US" altLang="zh-CN" sz="900" b="1" i="0" u="none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 </a:t>
                      </a:r>
                      <a:endParaRPr lang="en-US" altLang="zh-CN" sz="900" b="0" i="0" u="none" strike="noStrike" dirty="0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02307"/>
              </p:ext>
            </p:extLst>
          </p:nvPr>
        </p:nvGraphicFramePr>
        <p:xfrm>
          <a:off x="7152640" y="4707632"/>
          <a:ext cx="1778000" cy="13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6192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2012</a:t>
                      </a:r>
                      <a:r>
                        <a:rPr lang="zh-CN" altLang="en-US" sz="1000" u="none" strike="noStrike" dirty="0">
                          <a:effectLst/>
                        </a:rPr>
                        <a:t>年</a:t>
                      </a:r>
                      <a:r>
                        <a:rPr lang="en-US" altLang="zh-CN" sz="1000" u="none" strike="noStrike" dirty="0">
                          <a:effectLst/>
                        </a:rPr>
                        <a:t>7</a:t>
                      </a:r>
                      <a:r>
                        <a:rPr lang="zh-CN" altLang="en-US" sz="1000" u="none" strike="noStrike" dirty="0">
                          <a:effectLst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五 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 </a:t>
                      </a:r>
                      <a:endParaRPr lang="en-US" altLang="zh-CN" sz="900" b="0" i="0" u="none" strike="noStrike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5 </a:t>
                      </a:r>
                      <a:endParaRPr lang="en-US" altLang="zh-CN" sz="900" b="0" i="0" u="none" strike="noStrike" dirty="0">
                        <a:solidFill>
                          <a:srgbClr val="80808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3491880" y="6237312"/>
            <a:ext cx="10953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0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仪器设备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35010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科研人才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4005064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文献书库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538970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加盟单位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信息维护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584160" y="3208526"/>
            <a:ext cx="1815440" cy="1377444"/>
            <a:chOff x="2483768" y="2996952"/>
            <a:chExt cx="1815440" cy="1377444"/>
          </a:xfrm>
        </p:grpSpPr>
        <p:sp>
          <p:nvSpPr>
            <p:cNvPr id="2" name="矩形 1"/>
            <p:cNvSpPr/>
            <p:nvPr/>
          </p:nvSpPr>
          <p:spPr>
            <a:xfrm>
              <a:off x="2483768" y="2996952"/>
              <a:ext cx="1815440" cy="1377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35796" y="2996952"/>
              <a:ext cx="1260140" cy="873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照片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735796" y="3870340"/>
              <a:ext cx="126014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姓名：</a:t>
              </a:r>
              <a:r>
                <a:rPr lang="en-US" altLang="zh-CN" dirty="0" smtClean="0"/>
                <a:t>XXX</a:t>
              </a:r>
            </a:p>
            <a:p>
              <a:pPr algn="ctr"/>
              <a:r>
                <a:rPr lang="zh-CN" altLang="en-US" dirty="0" smtClean="0"/>
                <a:t>职称：</a:t>
              </a:r>
              <a:r>
                <a:rPr lang="en-US" altLang="zh-CN" dirty="0" smtClean="0"/>
                <a:t>XXX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36096" y="3208526"/>
            <a:ext cx="1815440" cy="1377444"/>
            <a:chOff x="2483768" y="2996952"/>
            <a:chExt cx="1815440" cy="1377444"/>
          </a:xfrm>
        </p:grpSpPr>
        <p:sp>
          <p:nvSpPr>
            <p:cNvPr id="36" name="矩形 35"/>
            <p:cNvSpPr/>
            <p:nvPr/>
          </p:nvSpPr>
          <p:spPr>
            <a:xfrm>
              <a:off x="2483768" y="2996952"/>
              <a:ext cx="1815440" cy="1377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735796" y="2996952"/>
              <a:ext cx="1260140" cy="873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照片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735796" y="3870340"/>
              <a:ext cx="126014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姓名：</a:t>
              </a:r>
              <a:r>
                <a:rPr lang="en-US" altLang="zh-CN" dirty="0" smtClean="0"/>
                <a:t>XXX</a:t>
              </a:r>
            </a:p>
            <a:p>
              <a:pPr algn="ctr"/>
              <a:r>
                <a:rPr lang="zh-CN" altLang="en-US" dirty="0" smtClean="0"/>
                <a:t>职称：</a:t>
              </a:r>
              <a:r>
                <a:rPr lang="en-US" altLang="zh-CN" dirty="0" smtClean="0"/>
                <a:t>XXX</a:t>
              </a:r>
              <a:endParaRPr lang="zh-CN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68254" y="4752846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:</a:t>
            </a:r>
            <a:r>
              <a:rPr lang="zh-CN" altLang="en-US" dirty="0" smtClean="0"/>
              <a:t>删除 修改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08456" y="4783842"/>
            <a:ext cx="174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:</a:t>
            </a:r>
            <a:r>
              <a:rPr lang="zh-CN" altLang="en-US" dirty="0" smtClean="0"/>
              <a:t>删除 修改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67744" y="2492896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4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2880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2204120" y="1628800"/>
            <a:ext cx="12877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376" y="1628800"/>
            <a:ext cx="12656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业务办理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162880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科研课题问答天地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62880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资讯速递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深圳大学城开放实验室服务平台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28084" y="330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你好！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仪器设备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3501008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科研人才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4005064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文献书库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538970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加盟单位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信息维护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300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登记员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05556" y="2463046"/>
            <a:ext cx="1210660" cy="1222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照片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5796" y="2942166"/>
            <a:ext cx="475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姓名：</a:t>
            </a:r>
            <a:endParaRPr lang="en-US" altLang="zh-CN" dirty="0" smtClean="0"/>
          </a:p>
          <a:p>
            <a:r>
              <a:rPr lang="zh-CN" altLang="en-US" dirty="0" smtClean="0"/>
              <a:t>职称：</a:t>
            </a:r>
            <a:endParaRPr lang="en-US" altLang="zh-CN" dirty="0" smtClean="0"/>
          </a:p>
          <a:p>
            <a:r>
              <a:rPr lang="zh-CN" altLang="en-US" dirty="0" smtClean="0"/>
              <a:t>。。。。。。</a:t>
            </a:r>
            <a:endParaRPr lang="en-US" altLang="zh-CN" dirty="0" smtClean="0"/>
          </a:p>
          <a:p>
            <a:r>
              <a:rPr lang="zh-CN" altLang="en-US" dirty="0" smtClean="0"/>
              <a:t>详细资料：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。。。。。。</a:t>
            </a:r>
            <a:endParaRPr lang="en-US" altLang="zh-CN" dirty="0" smtClean="0"/>
          </a:p>
          <a:p>
            <a:r>
              <a:rPr lang="zh-CN" altLang="en-US" dirty="0" smtClean="0"/>
              <a:t>科研成果：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0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1864</Words>
  <Application>Microsoft Office PowerPoint</Application>
  <PresentationFormat>全屏显示(4:3)</PresentationFormat>
  <Paragraphs>1131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角色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37</cp:revision>
  <dcterms:modified xsi:type="dcterms:W3CDTF">2013-04-17T01:38:44Z</dcterms:modified>
</cp:coreProperties>
</file>