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40A93-7D6D-4C61-8F4F-2C2DF3EE1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627635-6AC0-4C8F-BF82-6BED8DE3E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CF8D1-B19C-480D-84E3-0CBA3142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D36C-05B7-456F-8CB6-7ACA01A78701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2E0FD-6820-46AA-81D3-4F79AC5B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7653B-BB79-4532-B92B-0D380CA4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2FF1-431D-4EC2-AEAA-A10189C0D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27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78EA8-B782-4309-8082-49B5F9715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FA1291-B5EF-4BD5-81C7-62E2C760A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509091-4D85-4138-B8C3-64349B25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D36C-05B7-456F-8CB6-7ACA01A78701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897A19-BDB3-4A44-913C-EC3F32D5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FBB77F-CE62-4F0C-A4F2-BD49DF08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2FF1-431D-4EC2-AEAA-A10189C0D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13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EA1C43-FAE6-47E5-9761-303C5D05A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F92BE0-38AA-439B-B562-293E03773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7253C2-B92A-4786-8E8D-128739A9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D36C-05B7-456F-8CB6-7ACA01A78701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C368F-D3BB-4808-BDDE-6A8CE0AB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2DD37-B903-4010-B865-5CDBA285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2FF1-431D-4EC2-AEAA-A10189C0D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61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D40EF-32CB-4576-98FD-2E5A9EA9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8031BB-5495-404C-B695-C999D5239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D6B790-5A4C-4785-B779-D05266CE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D36C-05B7-456F-8CB6-7ACA01A78701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17D30B-9F13-467D-8CDC-E5E03A029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A9FCF3-BDC5-4B9F-9D88-E482B68D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2FF1-431D-4EC2-AEAA-A10189C0D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86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116C3-FC68-43A1-A6FD-AB7B1E428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BD643F-A939-4AE0-8AB2-7B06605B0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4DEE8A-54E3-40BD-900D-88EF053A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D36C-05B7-456F-8CB6-7ACA01A78701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52383E-B96A-4FEE-B2F8-D1F29B58B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9679D6-15EA-4678-A8A5-38E0A389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2FF1-431D-4EC2-AEAA-A10189C0D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65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0B10B-D681-4956-996E-1B804845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BF36C-4EC2-4C2B-A6BE-6802A19BB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E14750-5523-46D7-82FC-BDFCEEBE1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D6B25E-E776-4D45-B361-81812DE6D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D36C-05B7-456F-8CB6-7ACA01A78701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2C387F-12AC-4627-BA5E-29D1D1B24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7C7BBC-5E3F-4B71-8CFE-BCAE3B07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2FF1-431D-4EC2-AEAA-A10189C0D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76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A1530-8DEC-44C8-8DB4-1C05B0A1E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18BA29-373F-4756-9F18-6038C367C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EE12BA-C4D9-43F3-AFC8-09B823A49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2AA294-DA31-412C-A65B-77566D142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334AD3-30B9-4B18-B70B-9F578640A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54541A-C0CD-4D50-BEF4-305C1166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D36C-05B7-456F-8CB6-7ACA01A78701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8E68FA-0881-4C6B-8DEF-7019496E8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90592B-833B-450C-A37C-4AEB23E9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2FF1-431D-4EC2-AEAA-A10189C0D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24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0D5E6-09DD-4E50-995A-F43EB15C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972E6B-2C60-4190-B784-8C8F51A6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D36C-05B7-456F-8CB6-7ACA01A78701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D62938-8EDB-4FB7-A4E9-6B7F7672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4B85E2-B315-458C-8FC1-60DF37E6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2FF1-431D-4EC2-AEAA-A10189C0D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85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CF7132-8543-41EE-A9A1-1D7A4391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D36C-05B7-456F-8CB6-7ACA01A78701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4091EB-A557-4D0D-BF7A-833AC2B9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CB2B28-4FA4-4C2F-B9D2-2E7AED0B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2FF1-431D-4EC2-AEAA-A10189C0D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92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59387-B990-4618-A343-619F92CA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8A58F-B533-4D89-86A0-E37CA5E5B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0BEB45-CF6E-4A82-B924-A1F79490F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C5F0AE-A00C-44A2-B414-9AAA8A10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D36C-05B7-456F-8CB6-7ACA01A78701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37B575-852E-4554-B02B-8F6B4E9A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F7573B-CD7F-43C4-AA79-A49B4525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2FF1-431D-4EC2-AEAA-A10189C0D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60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AFD84-6F54-42E4-8984-E5E99D85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744A60-3C82-4945-89C4-4BC7BC7C0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9C1275-2217-43C4-A336-9F567DCD4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51377C-AB8D-4CD5-AE27-77EBA719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D36C-05B7-456F-8CB6-7ACA01A78701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572B3A-4EA0-4FF2-827C-67DB156C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2002E1-4164-441C-AF0A-B9B1DF63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2FF1-431D-4EC2-AEAA-A10189C0D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41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B0A99B-2964-48F2-8349-D264B0E9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E92863-F79C-41C6-AFD6-53057EFD4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9C0FA-06A1-4D32-8BE5-45B036658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6D36C-05B7-456F-8CB6-7ACA01A78701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A21686-DE03-4771-BA94-E2166F2D9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595E9-4F43-479A-B5A7-465F57987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A2FF1-431D-4EC2-AEAA-A10189C0D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4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C89C80B3-EA3B-4966-B0AB-973930C73FB0}"/>
              </a:ext>
            </a:extLst>
          </p:cNvPr>
          <p:cNvSpPr/>
          <p:nvPr/>
        </p:nvSpPr>
        <p:spPr>
          <a:xfrm>
            <a:off x="7491638" y="1745575"/>
            <a:ext cx="3550920" cy="3366850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E304D90C-FB8C-41F3-8AFB-D25BA172819E}"/>
              </a:ext>
            </a:extLst>
          </p:cNvPr>
          <p:cNvSpPr/>
          <p:nvPr/>
        </p:nvSpPr>
        <p:spPr>
          <a:xfrm>
            <a:off x="906968" y="1430864"/>
            <a:ext cx="5964578" cy="39962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07E5D8CD-AD45-4B0F-931E-D30852CDFFA4}"/>
              </a:ext>
            </a:extLst>
          </p:cNvPr>
          <p:cNvSpPr/>
          <p:nvPr/>
        </p:nvSpPr>
        <p:spPr>
          <a:xfrm>
            <a:off x="8667658" y="4213013"/>
            <a:ext cx="1198880" cy="57573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305BAA6-B000-4821-AA07-440A8EED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638" y="1745575"/>
            <a:ext cx="3550920" cy="336685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zh-CN" altLang="en-US" sz="4400" u="sng" dirty="0">
                <a:solidFill>
                  <a:schemeClr val="accent1">
                    <a:lumMod val="50000"/>
                  </a:schemeClr>
                </a:solidFill>
              </a:rPr>
              <a:t>用户名</a:t>
            </a:r>
            <a:br>
              <a:rPr lang="en-US" altLang="zh-CN" sz="4400" u="sng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zh-CN" altLang="en-US" sz="3300" u="sng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br>
              <a:rPr lang="en-US" altLang="zh-CN" sz="4400" u="sng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zh-CN" altLang="en-US" sz="4400" u="sng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密码</a:t>
            </a:r>
            <a:br>
              <a:rPr lang="en-US" altLang="zh-CN" sz="4400" u="sng" dirty="0">
                <a:latin typeface="+mj-lt"/>
                <a:ea typeface="+mj-ea"/>
                <a:cs typeface="+mj-cs"/>
              </a:rPr>
            </a:br>
            <a:r>
              <a:rPr lang="en-US" altLang="zh-CN" sz="3000" u="sng" dirty="0">
                <a:latin typeface="+mj-lt"/>
                <a:ea typeface="+mj-ea"/>
                <a:cs typeface="+mj-cs"/>
              </a:rPr>
              <a:t> </a:t>
            </a:r>
            <a:br>
              <a:rPr lang="en-US" altLang="zh-CN" sz="4400" u="sng" dirty="0">
                <a:latin typeface="+mj-lt"/>
                <a:ea typeface="+mj-ea"/>
                <a:cs typeface="+mj-cs"/>
              </a:rPr>
            </a:br>
            <a:r>
              <a:rPr lang="zh-CN" altLang="en-US" sz="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zh-CN" altLang="en-US" sz="4400" u="sng" dirty="0"/>
              <a:t>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3BB791-7698-4FE5-BF37-FDAA1B23CE0B}"/>
              </a:ext>
            </a:extLst>
          </p:cNvPr>
          <p:cNvSpPr txBox="1"/>
          <p:nvPr/>
        </p:nvSpPr>
        <p:spPr>
          <a:xfrm>
            <a:off x="1427150" y="2967332"/>
            <a:ext cx="4924213" cy="92333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/>
              <a:t>考勤管理系统</a:t>
            </a:r>
          </a:p>
        </p:txBody>
      </p:sp>
    </p:spTree>
    <p:extLst>
      <p:ext uri="{BB962C8B-B14F-4D97-AF65-F5344CB8AC3E}">
        <p14:creationId xmlns:p14="http://schemas.microsoft.com/office/powerpoint/2010/main" val="31285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7CD2165-90D5-4705-9F0E-DBC6884E510D}"/>
              </a:ext>
            </a:extLst>
          </p:cNvPr>
          <p:cNvSpPr/>
          <p:nvPr/>
        </p:nvSpPr>
        <p:spPr>
          <a:xfrm>
            <a:off x="4200727" y="1388542"/>
            <a:ext cx="3779520" cy="1165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可选过程 9">
            <a:extLst>
              <a:ext uri="{FF2B5EF4-FFF2-40B4-BE49-F238E27FC236}">
                <a16:creationId xmlns:a16="http://schemas.microsoft.com/office/drawing/2014/main" id="{D7AACB97-EBCD-4DA4-AF19-2F9C2C454D94}"/>
              </a:ext>
            </a:extLst>
          </p:cNvPr>
          <p:cNvSpPr/>
          <p:nvPr/>
        </p:nvSpPr>
        <p:spPr>
          <a:xfrm>
            <a:off x="230293" y="-237067"/>
            <a:ext cx="3108960" cy="10024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ADCACBF-4D0C-4546-8789-0C60E5B8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14" y="225159"/>
            <a:ext cx="2790612" cy="45587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锁定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考勤模式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FCF92-0531-4071-99A0-473107D56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593" y="1733984"/>
            <a:ext cx="2358813" cy="5407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dirty="0"/>
              <a:t>考勤管理系统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ADF831-4423-49B6-B32B-9A90AA2B9CE6}"/>
              </a:ext>
            </a:extLst>
          </p:cNvPr>
          <p:cNvSpPr txBox="1"/>
          <p:nvPr/>
        </p:nvSpPr>
        <p:spPr>
          <a:xfrm>
            <a:off x="2932849" y="4656674"/>
            <a:ext cx="65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BF5ABB-DBF8-44A5-8CFA-40B73D84C1EF}"/>
              </a:ext>
            </a:extLst>
          </p:cNvPr>
          <p:cNvSpPr txBox="1"/>
          <p:nvPr/>
        </p:nvSpPr>
        <p:spPr>
          <a:xfrm>
            <a:off x="5463536" y="4656674"/>
            <a:ext cx="116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信息查询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E61F6C-8772-446C-9941-6607C14891F2}"/>
              </a:ext>
            </a:extLst>
          </p:cNvPr>
          <p:cNvSpPr txBox="1"/>
          <p:nvPr/>
        </p:nvSpPr>
        <p:spPr>
          <a:xfrm>
            <a:off x="4069073" y="4656674"/>
            <a:ext cx="111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信息编辑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8D5D19-EE29-4142-92DA-4D99D1471E79}"/>
              </a:ext>
            </a:extLst>
          </p:cNvPr>
          <p:cNvSpPr txBox="1"/>
          <p:nvPr/>
        </p:nvSpPr>
        <p:spPr>
          <a:xfrm>
            <a:off x="7954436" y="4656674"/>
            <a:ext cx="156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操作记录查询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5F91BF-5E31-4E96-967C-338E0C5C7389}"/>
              </a:ext>
            </a:extLst>
          </p:cNvPr>
          <p:cNvSpPr txBox="1"/>
          <p:nvPr/>
        </p:nvSpPr>
        <p:spPr>
          <a:xfrm>
            <a:off x="7058660" y="4656674"/>
            <a:ext cx="69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排班</a:t>
            </a:r>
          </a:p>
        </p:txBody>
      </p:sp>
      <p:sp>
        <p:nvSpPr>
          <p:cNvPr id="11" name="流程图: 可选过程 10">
            <a:extLst>
              <a:ext uri="{FF2B5EF4-FFF2-40B4-BE49-F238E27FC236}">
                <a16:creationId xmlns:a16="http://schemas.microsoft.com/office/drawing/2014/main" id="{7BD6EDDB-418F-458B-8F88-2A589D818A03}"/>
              </a:ext>
            </a:extLst>
          </p:cNvPr>
          <p:cNvSpPr/>
          <p:nvPr/>
        </p:nvSpPr>
        <p:spPr>
          <a:xfrm>
            <a:off x="2668689" y="3379901"/>
            <a:ext cx="1178560" cy="11650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可选过程 11">
            <a:extLst>
              <a:ext uri="{FF2B5EF4-FFF2-40B4-BE49-F238E27FC236}">
                <a16:creationId xmlns:a16="http://schemas.microsoft.com/office/drawing/2014/main" id="{FB770F25-BB9A-4FCD-85C0-4FA7370BEB4D}"/>
              </a:ext>
            </a:extLst>
          </p:cNvPr>
          <p:cNvSpPr/>
          <p:nvPr/>
        </p:nvSpPr>
        <p:spPr>
          <a:xfrm>
            <a:off x="4037324" y="3379901"/>
            <a:ext cx="1178560" cy="11650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可选过程 12">
            <a:extLst>
              <a:ext uri="{FF2B5EF4-FFF2-40B4-BE49-F238E27FC236}">
                <a16:creationId xmlns:a16="http://schemas.microsoft.com/office/drawing/2014/main" id="{899FE442-5E03-4E18-A4E8-CBB22102303E}"/>
              </a:ext>
            </a:extLst>
          </p:cNvPr>
          <p:cNvSpPr/>
          <p:nvPr/>
        </p:nvSpPr>
        <p:spPr>
          <a:xfrm>
            <a:off x="5405959" y="3379901"/>
            <a:ext cx="1178560" cy="11650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可选过程 13">
            <a:extLst>
              <a:ext uri="{FF2B5EF4-FFF2-40B4-BE49-F238E27FC236}">
                <a16:creationId xmlns:a16="http://schemas.microsoft.com/office/drawing/2014/main" id="{EA7840FB-BF8C-4DD4-B379-D3A1FA38DBEE}"/>
              </a:ext>
            </a:extLst>
          </p:cNvPr>
          <p:cNvSpPr/>
          <p:nvPr/>
        </p:nvSpPr>
        <p:spPr>
          <a:xfrm>
            <a:off x="6774594" y="3379901"/>
            <a:ext cx="1178560" cy="11650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可选过程 14">
            <a:extLst>
              <a:ext uri="{FF2B5EF4-FFF2-40B4-BE49-F238E27FC236}">
                <a16:creationId xmlns:a16="http://schemas.microsoft.com/office/drawing/2014/main" id="{64BA6E41-14F5-4A51-A5F8-5DF137D00944}"/>
              </a:ext>
            </a:extLst>
          </p:cNvPr>
          <p:cNvSpPr/>
          <p:nvPr/>
        </p:nvSpPr>
        <p:spPr>
          <a:xfrm>
            <a:off x="8143229" y="3379901"/>
            <a:ext cx="1178560" cy="11650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09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id="{A9EF2E42-60C9-44CE-8A24-1454BF301438}"/>
              </a:ext>
            </a:extLst>
          </p:cNvPr>
          <p:cNvSpPr/>
          <p:nvPr/>
        </p:nvSpPr>
        <p:spPr>
          <a:xfrm>
            <a:off x="230293" y="-237067"/>
            <a:ext cx="2634827" cy="10024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0120655-78A7-4748-963D-9AAC794AE183}"/>
              </a:ext>
            </a:extLst>
          </p:cNvPr>
          <p:cNvSpPr txBox="1">
            <a:spLocks/>
          </p:cNvSpPr>
          <p:nvPr/>
        </p:nvSpPr>
        <p:spPr>
          <a:xfrm>
            <a:off x="352214" y="225159"/>
            <a:ext cx="2790612" cy="455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6489C7-14A8-4AB2-902F-0A81E0523E05}"/>
              </a:ext>
            </a:extLst>
          </p:cNvPr>
          <p:cNvSpPr txBox="1"/>
          <p:nvPr/>
        </p:nvSpPr>
        <p:spPr>
          <a:xfrm>
            <a:off x="1021927" y="1144695"/>
            <a:ext cx="42417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/>
              <a:t>2021.06.03</a:t>
            </a:r>
          </a:p>
          <a:p>
            <a:pPr algn="ctr"/>
            <a:r>
              <a:rPr lang="en-US" altLang="zh-CN" sz="6000" dirty="0"/>
              <a:t>09:00:30</a:t>
            </a:r>
            <a:endParaRPr lang="zh-CN" altLang="en-US" sz="6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657570-2C9B-4F7C-BE91-7DA358D46C47}"/>
              </a:ext>
            </a:extLst>
          </p:cNvPr>
          <p:cNvSpPr txBox="1"/>
          <p:nvPr/>
        </p:nvSpPr>
        <p:spPr>
          <a:xfrm>
            <a:off x="1485052" y="3257320"/>
            <a:ext cx="34239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500" dirty="0"/>
              <a:t>2029740115</a:t>
            </a:r>
          </a:p>
          <a:p>
            <a:pPr algn="ctr"/>
            <a:r>
              <a:rPr lang="zh-CN" altLang="en-US" sz="3500" dirty="0"/>
              <a:t>孙义正</a:t>
            </a:r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7FE542BF-E785-4FCA-BC54-514522711010}"/>
              </a:ext>
            </a:extLst>
          </p:cNvPr>
          <p:cNvSpPr/>
          <p:nvPr/>
        </p:nvSpPr>
        <p:spPr>
          <a:xfrm>
            <a:off x="6096000" y="681037"/>
            <a:ext cx="5371253" cy="562493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B01846-AE75-4AD7-9BBE-7F40899AA16D}"/>
              </a:ext>
            </a:extLst>
          </p:cNvPr>
          <p:cNvSpPr txBox="1"/>
          <p:nvPr/>
        </p:nvSpPr>
        <p:spPr>
          <a:xfrm>
            <a:off x="795865" y="4600505"/>
            <a:ext cx="480229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600" dirty="0"/>
              <a:t>签到成功</a:t>
            </a:r>
          </a:p>
        </p:txBody>
      </p:sp>
    </p:spTree>
    <p:extLst>
      <p:ext uri="{BB962C8B-B14F-4D97-AF65-F5344CB8AC3E}">
        <p14:creationId xmlns:p14="http://schemas.microsoft.com/office/powerpoint/2010/main" val="269490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B3ADBB-186D-45DB-8830-937EA0A37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8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40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用户名   密码   登录 </vt:lpstr>
      <vt:lpstr>锁定|考勤模式|退出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用户名            密码</dc:title>
  <dc:creator>孙 义正</dc:creator>
  <cp:lastModifiedBy>孙 义正</cp:lastModifiedBy>
  <cp:revision>18</cp:revision>
  <dcterms:created xsi:type="dcterms:W3CDTF">2021-06-04T10:47:17Z</dcterms:created>
  <dcterms:modified xsi:type="dcterms:W3CDTF">2021-06-04T12:15:09Z</dcterms:modified>
</cp:coreProperties>
</file>