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9144000" cy="5143500"/>
  <p:embeddedFontLst>
    <p:embeddedFont>
      <p:font typeface="Jura" charset="0"/>
      <p:regular r:id="rId14"/>
      <p:bold r:id="rId15"/>
    </p:embeddedFont>
    <p:embeddedFont>
      <p:font typeface="Raleway-demi_bold" charset="0"/>
      <p:regular r:id="rId16"/>
    </p:embeddedFont>
    <p:embeddedFont>
      <p:font typeface="Raleway" charset="0"/>
      <p:regular r:id="rId17"/>
      <p:bold r:id="rId18"/>
    </p:embeddedFont>
    <p:embeddedFont>
      <p:font typeface="Unna" charset="0"/>
      <p:regular r:id="rId19"/>
      <p:bold r:id="rId20"/>
    </p:embeddedFont>
    <p:embeddedFont>
      <p:font typeface="Jura-medium" charset="0"/>
      <p:regular r:id="rId21"/>
    </p:embeddedFont>
    <p:embeddedFont>
      <p:font typeface="Inika" charset="0"/>
      <p:regular r:id="rId22"/>
    </p:embeddedFont>
  </p:embeddedFontLst>
  <p:custDataLst>
    <p:tags r:id="rId23"/>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6" d="100"/>
          <a:sy n="156" d="100"/>
        </p:scale>
        <p:origin x="-324"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a:extLst>
              <a:ext uri="{8D7EEB43-5DF6-4573-A33A-F8B4E5A0BD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A3B15D-17BA-4CC4-876D-3EC3B081303E}"/>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3" name="Rectangle 2">
            <a:extLst>
              <a:ext uri="{BDA1091D-EEDE-4C39-8678-4438ACA938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2AE146-ED3A-4DE8-9C38-EA14855ACEF7}"/>
              </a:ext>
            </a:extLst>
          </p:cNvPr>
          <p:cNvSpPr/>
          <p:nvPr/>
        </p:nvSpPr>
        <p:spPr>
          <a:xfrm>
            <a:off x="4692755" y="-14228"/>
            <a:ext cx="4451059" cy="5179070"/>
          </a:xfrm>
          <a:prstGeom prst="rect">
            <a:avLst/>
          </a:prstGeom>
          <a:gradFill rotWithShape="1">
            <a:gsLst>
              <a:gs pos="19000">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4" name="Rectangle 3">
            <a:extLst>
              <a:ext uri="{9D7518FB-8C9A-4019-986D-A76C6BD7A5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9EC3AA-1DD5-44BD-9C6E-3A87D57F4175}"/>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5" name="Freeform 4">
            <a:extLst>
              <a:ext uri="{6A3FA47C-0609-4E25-AB13-3CE176AE33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47AD4E-9F05-4F52-8AA9-6EA15C1A57AE}"/>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6" name="Freeform 5">
            <a:extLst>
              <a:ext uri="{8752194F-A1ED-49AB-B0B4-EFDD2DFBB5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6E7FFC-EEB4-4D58-8AB1-8A08BB2C04AA}"/>
              </a:ext>
            </a:extLst>
          </p:cNvPr>
          <p:cNvSpPr/>
          <p:nvPr/>
        </p:nvSpPr>
        <p:spPr>
          <a:xfrm>
            <a:off x="4655169" y="-9525"/>
            <a:ext cx="4488830" cy="3931965"/>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7" name="Freeform 6">
            <a:extLst>
              <a:ext uri="{101E3DAF-1C8E-4F2B-9508-90E6653C21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B06218-41B0-489E-82EA-E2AE68D51CC3}"/>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8" name="Freeform 7">
            <a:extLst>
              <a:ext uri="{C63F3D12-907C-4535-BCC7-597DE63121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C69694-5095-4FB0-AA40-5161C61272CF}"/>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9" name="Freeform 8">
            <a:extLst>
              <a:ext uri="{D86668F7-63C9-4120-8F8F-907928A635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B469B7-E179-4D1C-9C8C-E4F71B64D7D2}"/>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0" name="Freeform 9">
            <a:extLst>
              <a:ext uri="{89923C5D-1F81-4CE3-A0F1-87744B3000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6BDAA2-0AB9-4A00-83E1-7C0CE2EC18AC}"/>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1" name="Freeform 10">
            <a:extLst>
              <a:ext uri="{1ECACC39-11F9-462E-8F71-2BF3A69A2B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BA267A-40A9-4EB1-87E3-7DFB3EE8757C}"/>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2" name="Freeform 11">
            <a:extLst>
              <a:ext uri="{BA3B0321-D8EB-4C75-9AA3-AB6148C0B0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C711B4-71B8-4881-99F8-72223C34931B}"/>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3" name="Freeform 12">
            <a:extLst>
              <a:ext uri="{0158CF1D-BB61-4AFA-94BF-463ADC1ED8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15E197-633E-42CE-8418-177E669227BC}"/>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4" name="Freeform 13">
            <a:extLst>
              <a:ext uri="{87D92F9B-A3BA-40DE-8AF1-4850945A5A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AD00D6-2A68-4AC1-8AC3-E81C8DE851DC}"/>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5" name="Freeform 14">
            <a:extLst>
              <a:ext uri="{87C1D2BA-1AD0-4127-B6A7-2ADA810ABB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EB7DC3-4E4E-444D-BD15-EED51EC36499}"/>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5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6" name="Freeform 15">
            <a:extLst>
              <a:ext uri="{B485A9A8-8A12-40F1-B0FC-7DBE55779B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8FE19C-3D71-43AD-AF82-510660EAD931}"/>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7" name="Oval 16">
            <a:extLst>
              <a:ext uri="{184325FC-5E79-4CDB-9AE8-8879502A33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86EA2D-4E6A-4DFB-B716-FE83DBBA0CC5}"/>
              </a:ext>
            </a:extLst>
          </p:cNvPr>
          <p:cNvSpPr/>
          <p:nvPr/>
        </p:nvSpPr>
        <p:spPr>
          <a:xfrm>
            <a:off x="664194" y="-95250"/>
            <a:ext cx="7806548" cy="5340323"/>
          </a:xfrm>
          <a:prstGeom prst="ellipse">
            <a:avLst/>
          </a:prstGeom>
          <a:gradFill rotWithShape="1">
            <a:gsLst>
              <a:gs pos="0">
                <a:schemeClr val="bg2">
                  <a:alpha val="53999"/>
                  <a:lumMod val="50000"/>
                </a:schemeClr>
              </a:gs>
              <a:gs pos="61000">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8" name="Freeform 17">
            <a:extLst>
              <a:ext uri="{4553BD68-65E6-4189-B51C-5C500E2484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849C4A-B711-4750-9957-F430ACCE68ED}"/>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9" name="Freeform 18">
            <a:extLst>
              <a:ext uri="{7AF448AA-3D46-4DBC-AAFE-CFD6079625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AD159A-7ACA-4FEA-989C-8A6B697514DA}"/>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0" name="L-Shape 19">
            <a:extLst>
              <a:ext uri="{1A297028-EEC1-4988-B49A-8388156BE5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5D561C-D2DD-4FD4-BBD8-44133FB3CC20}"/>
              </a:ext>
            </a:extLst>
          </p:cNvPr>
          <p:cNvSpPr/>
          <p:nvPr/>
        </p:nvSpPr>
        <p:spPr>
          <a:xfrm rot="16200000">
            <a:off x="7540902" y="2878795"/>
            <a:ext cx="260250" cy="298773"/>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1" name="L-Shape 20">
            <a:extLst>
              <a:ext uri="{A45BCEA6-A6F6-4C73-AE91-6220F35227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648C44-59D9-4F60-8B59-04A3F7B1BE01}"/>
              </a:ext>
            </a:extLst>
          </p:cNvPr>
          <p:cNvSpPr/>
          <p:nvPr/>
        </p:nvSpPr>
        <p:spPr>
          <a:xfrm rot="5400000">
            <a:off x="1337383" y="1422590"/>
            <a:ext cx="260250" cy="298773"/>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2" name="Title 1">
            <a:extLst>
              <a:ext uri="{351639B4-2879-4169-BAD9-D82E3C34FC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E6DD7A-EC30-4AA6-9493-41E957B9CB86}"/>
              </a:ext>
            </a:extLst>
          </p:cNvPr>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CE40C680-64EE-4D6C-982E-57D9A804B9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90BDD1-EF73-46B4-96BC-97A739ADCEFE}"/>
              </a:ext>
            </a:extLst>
          </p:cNvPr>
          <p:cNvSpPr>
            <a:spLocks noGrp="1"/>
          </p:cNvSpPr>
          <p:nvPr>
            <p:ph type="subTitle" idx="1"/>
          </p:nvPr>
        </p:nvSpPr>
        <p:spPr>
          <a:xfrm>
            <a:off x="1656211" y="2987201"/>
            <a:ext cx="5903528" cy="320039"/>
          </a:xfrm>
          <a:prstGeom prst="rect">
            <a:avLst/>
          </a:prstGeom>
        </p:spPr>
        <p:txBody>
          <a:bodyPr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748E333C-5DC3-4439-8281-5AB7447FB5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EAB7E0-3F17-42D2-86C8-56991FB522DE}"/>
              </a:ext>
            </a:extLst>
          </p:cNvPr>
          <p:cNvSpPr>
            <a:spLocks noGrp="1"/>
          </p:cNvSpPr>
          <p:nvPr>
            <p:ph type="sldNum" sz="quarter" idx="12"/>
          </p:nvPr>
        </p:nvSpPr>
        <p:spPr/>
        <p:txBody>
          <a:bodyPr rtlCol="0"/>
          <a:lstStyle>
            <a:lvl1pPr lvl="0"/>
          </a:lstStyle>
          <a:p>
            <a:r>
              <a:rPr lang="en-US" dirty="0"/>
              <a:t>&lt;#&gt;</a:t>
            </a:r>
          </a:p>
        </p:txBody>
      </p:sp>
      <p:sp>
        <p:nvSpPr>
          <p:cNvPr id="25" name="Footer Placeholder 4">
            <a:extLst>
              <a:ext uri="{F6348691-40E9-49E5-930C-4DA0505C76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60C53A-EC46-4BDF-9F7A-7991DB93B601}"/>
              </a:ext>
            </a:extLst>
          </p:cNvPr>
          <p:cNvSpPr>
            <a:spLocks noGrp="1"/>
          </p:cNvSpPr>
          <p:nvPr>
            <p:ph type="ftr" sz="quarter" idx="11"/>
          </p:nvPr>
        </p:nvSpPr>
        <p:spPr/>
        <p:txBody>
          <a:bodyPr rtlCol="0"/>
          <a:lstStyle>
            <a:lvl1pPr lvl="0"/>
          </a:lstStyle>
          <a:p>
            <a:r>
              <a:rPr lang="en-US" dirty="0"/>
              <a:t>Footer</a:t>
            </a:r>
          </a:p>
        </p:txBody>
      </p:sp>
      <p:sp>
        <p:nvSpPr>
          <p:cNvPr id="26" name="Date Placeholder 3">
            <a:extLst>
              <a:ext uri="{4DE1E512-B82C-4B03-B77B-9C1FA3D8FC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701B15-79CF-49C6-8E32-95EEE45D087F}"/>
              </a:ext>
            </a:extLst>
          </p:cNvPr>
          <p:cNvSpPr>
            <a:spLocks noGrp="1"/>
          </p:cNvSpPr>
          <p:nvPr>
            <p:ph type="dt" sz="half" idx="10"/>
          </p:nvPr>
        </p:nvSpPr>
        <p:spPr/>
        <p:txBody>
          <a:bodyPr rtlCol="0"/>
          <a:lstStyle>
            <a:lvl1pPr lvl="0"/>
          </a:lstStyle>
          <a:p>
            <a:r>
              <a:rPr lang="en-US" dirty="0"/>
              <a:t>Date</a:t>
            </a:r>
          </a:p>
        </p:txBody>
      </p:sp>
    </p:spTree>
    <p:extLst>
      <p:ext uri="{2830BBE1-8BFD-40D4-9CC2-7B058300149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70205AFA-189A-4080-9561-74D80904B5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506633-C8A1-42FE-937D-2939A42FB92E}"/>
              </a:ext>
            </a:extLst>
          </p:cNvPr>
          <p:cNvSpPr txBox="1">
            <a:spLocks noGrp="1"/>
          </p:cNvSpPr>
          <p:nvPr/>
        </p:nvSpPr>
        <p:spPr>
          <a:xfrm>
            <a:off x="6123448" y="4771233"/>
            <a:ext cx="2133600" cy="273844"/>
          </a:xfrm>
          <a:prstGeom prst="rect">
            <a:avLst/>
          </a:prstGeom>
        </p:spPr>
        <p:txBody>
          <a:bodyPr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BCBD7C7D-50C6-4C74-9837-95B3CE7696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3D6C06-14CB-4E4F-9316-7EB084CE956A}"/>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4" name="Rectangle 3">
            <a:extLst>
              <a:ext uri="{179870D6-F4B4-4EB7-9B38-A79A74E709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15CC10-1B62-46C7-9C9B-BECD0D31499B}"/>
              </a:ext>
            </a:extLst>
          </p:cNvPr>
          <p:cNvSpPr/>
          <p:nvPr/>
        </p:nvSpPr>
        <p:spPr>
          <a:xfrm>
            <a:off x="4692755" y="-14228"/>
            <a:ext cx="4451059" cy="5179070"/>
          </a:xfrm>
          <a:prstGeom prst="rect">
            <a:avLst/>
          </a:prstGeom>
          <a:gradFill rotWithShape="1">
            <a:gsLst>
              <a:gs pos="19000">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5" name="Rectangle 4">
            <a:extLst>
              <a:ext uri="{35663D5F-D707-48B2-BBA6-6FD631CB92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BCED5D-1C8F-48C6-80F1-02030746945A}"/>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6" name="Freeform 5">
            <a:extLst>
              <a:ext uri="{88385648-1320-418E-868A-2FDD70F579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77C5D8-5E5F-474D-98E4-FB340D85E09B}"/>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7" name="Freeform 6">
            <a:extLst>
              <a:ext uri="{122BF726-C9DA-429B-855B-FA0BBD5EF3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A451DE-D978-4A61-84AF-4A3621D94847}"/>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8" name="Freeform 7">
            <a:extLst>
              <a:ext uri="{B5C63A6F-1F4D-4FBE-BB15-E6373C3057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9DC2BB-E767-415A-AB43-7309417FCF8B}"/>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9" name="Freeform 8">
            <a:extLst>
              <a:ext uri="{67A80B85-76F7-4155-A993-6A45335BB1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B89C46-44B9-4034-BE54-6128E3BFB18D}"/>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0" name="Freeform 9">
            <a:extLst>
              <a:ext uri="{A32989F7-DF1E-4BDF-A169-859A776BD2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2037F7-D073-4B97-9FCA-9A4637F1A723}"/>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1" name="Freeform 10">
            <a:extLst>
              <a:ext uri="{7AF475ED-1C05-4082-B062-FA42EA8F9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DE73CF-E1F2-4896-995C-FDE564963FD1}"/>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2" name="Freeform 11">
            <a:extLst>
              <a:ext uri="{5DFAD5B3-EE74-4112-98C9-97630FEB78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E6C6F7-0F89-4833-B46D-006892F4D313}"/>
              </a:ext>
            </a:extLst>
          </p:cNvPr>
          <p:cNvSpPr/>
          <p:nvPr/>
        </p:nvSpPr>
        <p:spPr>
          <a:xfrm>
            <a:off x="4522294" y="4703"/>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3" name="Freeform 12">
            <a:extLst>
              <a:ext uri="{E2CAAACD-CD57-4B07-99F0-C2A8D07B5C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CCF3E7-8D2F-4D9E-83E1-82664678D459}"/>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4" name="Freeform 13">
            <a:extLst>
              <a:ext uri="{3AE2C417-DA80-4956-B7F0-76DA02BF2D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9A5ADB-0845-4CA7-9F91-A2BB2C31F584}"/>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5" name="Freeform 14">
            <a:extLst>
              <a:ext uri="{6D3A618D-5D40-4888-B42D-68369A07BD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2EA1A0-782C-4156-9A72-6B4C655BB4B0}"/>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6" name="Freeform 15">
            <a:extLst>
              <a:ext uri="{828834A4-554C-4D7F-8F7E-ED3711E94C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F0470F-7614-4BE7-89E0-187804A3A919}"/>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7" name="Freeform 16">
            <a:extLst>
              <a:ext uri="{9E2C3501-65DC-485D-A842-F1C46C8CEB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2949EB-3AFB-4085-993B-297F3CE6CFC2}"/>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8" name="Freeform 17">
            <a:extLst>
              <a:ext uri="{3374431E-F6A8-4337-96B3-138BAAEB45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2F3B11-E5F4-4856-BAD8-16E28C555306}"/>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9" name="Freeform 18">
            <a:extLst>
              <a:ext uri="{C805A381-DE79-4907-8F26-298AA558CC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F5DCE1-D028-4351-B296-9A2D77F1B0B6}"/>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0" name="Freeform 19">
            <a:extLst>
              <a:ext uri="{FCF9668E-C9D8-46C6-8168-ACAAF31C58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FC9333-D810-49CF-9DE1-680D37EF9ADA}"/>
              </a:ext>
            </a:extLst>
          </p:cNvPr>
          <p:cNvSpPr/>
          <p:nvPr/>
        </p:nvSpPr>
        <p:spPr>
          <a:xfrm>
            <a:off x="550156" y="1389464"/>
            <a:ext cx="1308994"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1" name="Freeform 20">
            <a:extLst>
              <a:ext uri="{34D24A96-4958-4C82-BFC7-A59203E1A8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224DE8-AD21-4A83-A0BF-F0927FC47E4E}"/>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2" name="Freeform 21">
            <a:extLst>
              <a:ext uri="{C5B12B6B-E122-46B2-9E95-D81ECB4ED7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4024FF-7ABB-4255-878F-39AD0ED0E633}"/>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3" name="Freeform 22">
            <a:extLst>
              <a:ext uri="{577BFB23-A862-40EA-80D4-A217664A61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40F70F-9145-4FDE-9F00-A406A113F723}"/>
              </a:ext>
            </a:extLst>
          </p:cNvPr>
          <p:cNvSpPr/>
          <p:nvPr/>
        </p:nvSpPr>
        <p:spPr>
          <a:xfrm>
            <a:off x="768323" y="2033527"/>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4" name="Freeform 23">
            <a:extLst>
              <a:ext uri="{6DA097F9-0C34-4AE5-AE68-576E22457B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01585A-8D53-47CD-8A6C-EA3E92C70510}"/>
              </a:ext>
            </a:extLst>
          </p:cNvPr>
          <p:cNvSpPr/>
          <p:nvPr/>
        </p:nvSpPr>
        <p:spPr>
          <a:xfrm rot="480000">
            <a:off x="7657890" y="1362138"/>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5" name="Freeform 24">
            <a:extLst>
              <a:ext uri="{420432B6-537C-4EFA-9041-8651C19315F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04F24F-26F0-4D1A-B0D4-81A6A7C7350D}"/>
              </a:ext>
            </a:extLst>
          </p:cNvPr>
          <p:cNvSpPr/>
          <p:nvPr/>
        </p:nvSpPr>
        <p:spPr>
          <a:xfrm>
            <a:off x="8285709"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6" name="Freeform 25">
            <a:extLst>
              <a:ext uri="{52747C00-0EF9-44C9-93FA-28FE8EDFDB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6262B7-C08F-41C4-AD7B-D4DDCEC48CD2}"/>
              </a:ext>
            </a:extLst>
          </p:cNvPr>
          <p:cNvSpPr/>
          <p:nvPr/>
        </p:nvSpPr>
        <p:spPr>
          <a:xfrm>
            <a:off x="1935431"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7" name="Freeform 26">
            <a:extLst>
              <a:ext uri="{65788C3D-9C73-491F-9AEE-E8A24E0C7F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49E7CB-7D7A-4C66-BFDB-582E83A90086}"/>
              </a:ext>
            </a:extLst>
          </p:cNvPr>
          <p:cNvSpPr/>
          <p:nvPr/>
        </p:nvSpPr>
        <p:spPr>
          <a:xfrm rot="18840000">
            <a:off x="5048607" y="1257700"/>
            <a:ext cx="627067"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8" name="Title 1">
            <a:extLst>
              <a:ext uri="{9C9FA944-7B78-40FB-A508-4DB9E36E19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2BB6C0-843D-4C5E-970E-12A91709DD19}"/>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a:extLst>
              <a:ext uri="{D4D21A94-A0CE-4C58-BA35-96816E66C8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4F9A92-A715-48B7-9E68-1A815BC5C062}"/>
              </a:ext>
            </a:extLst>
          </p:cNvPr>
          <p:cNvSpPr>
            <a:spLocks noGrp="1"/>
          </p:cNvSpPr>
          <p:nvPr>
            <p:ph type="body" idx="1"/>
          </p:nvPr>
        </p:nvSpPr>
        <p:spPr>
          <a:xfrm>
            <a:off x="933577" y="3781155"/>
            <a:ext cx="1905000" cy="407078"/>
          </a:xfrm>
          <a:prstGeom prst="rect">
            <a:avLst/>
          </a:prstGeom>
        </p:spPr>
        <p:txBody>
          <a:bodyPr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9446400B-1D96-4261-B3E6-C5D4D99EEF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6F3B77-2578-4C35-9EA1-F67F79CA42D7}"/>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a:extLst>
              <a:ext uri="{0BBC9C28-B3D5-41FA-8E72-1D9D89B838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ADE9B1-1B04-4DFF-96BB-0C96F27F6363}"/>
              </a:ext>
            </a:extLst>
          </p:cNvPr>
          <p:cNvSpPr>
            <a:spLocks noGrp="1"/>
          </p:cNvSpPr>
          <p:nvPr>
            <p:ph type="body" idx="3"/>
          </p:nvPr>
        </p:nvSpPr>
        <p:spPr>
          <a:xfrm>
            <a:off x="3658165" y="3781155"/>
            <a:ext cx="1905000" cy="407078"/>
          </a:xfrm>
          <a:prstGeom prst="rect">
            <a:avLst/>
          </a:prstGeom>
        </p:spPr>
        <p:txBody>
          <a:bodyPr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E62F5907-C623-4223-89D5-DDA40D6BFC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B19408-9AC7-4097-818B-6A59632CA2EC}"/>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a:extLst>
              <a:ext uri="{5E4BD9C2-EC39-4F17-8B39-8713BF602F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A6469A-ED90-4E6A-A091-E1F29D15B4F3}"/>
              </a:ext>
            </a:extLst>
          </p:cNvPr>
          <p:cNvSpPr>
            <a:spLocks noGrp="1"/>
          </p:cNvSpPr>
          <p:nvPr>
            <p:ph type="body" idx="5"/>
          </p:nvPr>
        </p:nvSpPr>
        <p:spPr>
          <a:xfrm>
            <a:off x="6415463" y="3800741"/>
            <a:ext cx="1905000" cy="407078"/>
          </a:xfrm>
          <a:prstGeom prst="rect">
            <a:avLst/>
          </a:prstGeom>
        </p:spPr>
        <p:txBody>
          <a:bodyPr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12C96F69-15C9-44F5-9093-2624AAF8F1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BA2095-9923-4CF7-B525-B28C472B8D94}"/>
              </a:ext>
            </a:extLst>
          </p:cNvPr>
          <p:cNvSpPr>
            <a:spLocks noGrp="1"/>
          </p:cNvSpPr>
          <p:nvPr>
            <p:ph type="pic" idx="6"/>
          </p:nvPr>
        </p:nvSpPr>
        <p:spPr>
          <a:xfrm>
            <a:off x="6088944" y="1387803"/>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a:extLst>
              <a:ext uri="{6C06BA15-2BD6-4F0A-B38D-CC87B72E95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0B4032-9D91-41AF-A814-677CD598F077}"/>
              </a:ext>
            </a:extLst>
          </p:cNvPr>
          <p:cNvSpPr>
            <a:spLocks noGrp="1"/>
          </p:cNvSpPr>
          <p:nvPr>
            <p:ph type="sldNum" sz="quarter" idx="12"/>
          </p:nvPr>
        </p:nvSpPr>
        <p:spPr/>
        <p:txBody>
          <a:bodyPr rtlCol="0"/>
          <a:lstStyle>
            <a:lvl1pPr lvl="0"/>
          </a:lstStyle>
          <a:p>
            <a:r>
              <a:rPr lang="en-US" dirty="0"/>
              <a:t>&lt;#&gt;</a:t>
            </a:r>
          </a:p>
        </p:txBody>
      </p:sp>
      <p:sp>
        <p:nvSpPr>
          <p:cNvPr id="36" name="Footer Placeholder 3">
            <a:extLst>
              <a:ext uri="{8CE0CC9D-A45C-491A-8230-D8CE1D5B3A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9AF55C-DC29-44E5-AFBD-5FD1A7423C2E}"/>
              </a:ext>
            </a:extLst>
          </p:cNvPr>
          <p:cNvSpPr>
            <a:spLocks noGrp="1"/>
          </p:cNvSpPr>
          <p:nvPr>
            <p:ph type="ftr" sz="quarter" idx="11"/>
          </p:nvPr>
        </p:nvSpPr>
        <p:spPr/>
        <p:txBody>
          <a:bodyPr rtlCol="0"/>
          <a:lstStyle>
            <a:lvl1pPr lvl="0"/>
          </a:lstStyle>
          <a:p>
            <a:r>
              <a:rPr lang="en-US" dirty="0"/>
              <a:t>Footer</a:t>
            </a:r>
          </a:p>
        </p:txBody>
      </p:sp>
      <p:sp>
        <p:nvSpPr>
          <p:cNvPr id="37" name="Date Placeholder 1">
            <a:extLst>
              <a:ext uri="{C19E3CD4-5BA9-4324-8D4F-08F1AB93C0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1374B8-4C49-448C-AA14-DD8246AAE0B0}"/>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CD913529-732F-4C5C-8497-E47945EFF2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a:extLst>
              <a:ext uri="{9CCD3991-3185-40B2-B0F7-4E0A20141C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74576A-D9D2-41CD-8D96-635BFA072141}"/>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3" name="Rectangle 2">
            <a:extLst>
              <a:ext uri="{59CD471B-D138-4A7A-A42F-1CEAB99AFE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BC6E0F-4FA7-42A9-AB6E-4BCFDEEE01D0}"/>
              </a:ext>
            </a:extLst>
          </p:cNvPr>
          <p:cNvSpPr/>
          <p:nvPr/>
        </p:nvSpPr>
        <p:spPr>
          <a:xfrm>
            <a:off x="4692755" y="-14228"/>
            <a:ext cx="4451059" cy="5179070"/>
          </a:xfrm>
          <a:prstGeom prst="rect">
            <a:avLst/>
          </a:prstGeom>
          <a:gradFill rotWithShape="1">
            <a:gsLst>
              <a:gs pos="19000">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4" name="Rectangle 3">
            <a:extLst>
              <a:ext uri="{806BAD4B-5B27-48AF-B940-AAE0F8EA01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74CD3A-9EE2-4ED8-B8AA-AEA89E8BF181}"/>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5" name="Freeform 4">
            <a:extLst>
              <a:ext uri="{0C22339C-ED0C-4000-9B3F-1A81FD532C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1F0206-0045-431C-9ABD-0EA2B12CB244}"/>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6" name="Freeform 5">
            <a:extLst>
              <a:ext uri="{05178438-6A24-4DCC-BDD2-4D81A2F2D4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B45200-B2A8-4C6B-814A-46C1D3023CFB}"/>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7" name="Freeform 6">
            <a:extLst>
              <a:ext uri="{9D6BC9BB-CECA-433F-8CDF-951F3C5351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3B83F5-2AFC-4865-B46C-BD1B6ABBA544}"/>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8" name="Freeform 7">
            <a:extLst>
              <a:ext uri="{1AF32D59-78F8-4279-8719-A4C8D44CBF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934840-4542-4A90-8681-A9283C6659F3}"/>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9" name="Freeform 8">
            <a:extLst>
              <a:ext uri="{4DF99C9E-6D02-4CE2-A559-ABDBDD5F2E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CE68CD-4B30-4110-B903-4AB31834DFAB}"/>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0" name="Freeform 9">
            <a:extLst>
              <a:ext uri="{562C5856-A796-44E1-A1F8-193E0B0852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993DA8-A2DC-426E-9826-45155D22BBE3}"/>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1" name="Freeform 10">
            <a:extLst>
              <a:ext uri="{9BE940BE-7B03-475E-96C8-56612073EA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737EA0-922C-42FF-A37A-48C1466688B0}"/>
              </a:ext>
            </a:extLst>
          </p:cNvPr>
          <p:cNvSpPr/>
          <p:nvPr/>
        </p:nvSpPr>
        <p:spPr>
          <a:xfrm>
            <a:off x="4522294" y="4703"/>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2" name="Freeform 11">
            <a:extLst>
              <a:ext uri="{C6D13327-80DA-4361-BFA6-AFD471DFB3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1F155F-0D5D-41D4-8A0A-C78007520999}"/>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3" name="Freeform 12">
            <a:extLst>
              <a:ext uri="{5B472589-D9AB-4FF3-ACA9-9597D0013C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EDD45C-7201-4CDA-98DC-8A138098650F}"/>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4" name="Freeform 13">
            <a:extLst>
              <a:ext uri="{B52788C1-2615-419E-A550-7C27BDFDE97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D65F5A-1999-4AB3-A238-FBB5104E6576}"/>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5" name="Freeform 14">
            <a:extLst>
              <a:ext uri="{F16825FC-50D8-440F-8C48-04F16B155B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4FF3D6-38BE-4223-9AAB-FC75EE189C93}"/>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6" name="Freeform 15">
            <a:extLst>
              <a:ext uri="{408DE56E-7D68-4E2A-90AF-DA16F8B376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4830AF-5B7A-4A82-B94E-F1D5581B7373}"/>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7" name="Title 1">
            <a:extLst>
              <a:ext uri="{A922244F-D366-4CEC-A79D-236343EFB8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DE4037-DD2B-4E95-8A25-AEFE4BEE4EF8}"/>
              </a:ext>
            </a:extLst>
          </p:cNvPr>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a:extLst>
              <a:ext uri="{141F5182-1B06-4EC6-A485-7DFD9895D2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C84BA3-093D-4B0A-A645-1FD86F169BEE}"/>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a:extLst>
              <a:ext uri="{CA181DA0-1D9B-4E51-ABA0-41AAE56F75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0C7389-603A-4D63-82D2-EDEECDC54F78}"/>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a:extLst>
              <a:ext uri="{8AA8D2AE-E072-4051-8FE8-60CA5B4F2B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5FE0EF-8C85-4FA0-987B-867E5E4315FC}"/>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a:extLst>
              <a:ext uri="{3687A144-0CAE-41AF-BD79-E153065155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C144CE-895F-4AB3-A383-CBB00FA00F4C}"/>
              </a:ext>
            </a:extLst>
          </p:cNvPr>
          <p:cNvSpPr>
            <a:spLocks noGrp="1"/>
          </p:cNvSpPr>
          <p:nvPr>
            <p:ph type="pic" idx="4"/>
          </p:nvPr>
        </p:nvSpPr>
        <p:spPr>
          <a:xfrm>
            <a:off x="2890976" y="1920077"/>
            <a:ext cx="6253419" cy="3251800"/>
          </a:xfrm>
          <a:custGeom>
            <a:avLst/>
            <a:gdLst/>
            <a:ahLst/>
            <a:cxnLst/>
            <a:rect l="0" t="0" r="r" b="b"/>
            <a:pathLst>
              <a:path w="6253420" h="3251800">
                <a:moveTo>
                  <a:pt x="4721921"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a:extLst>
              <a:ext uri="{7C58DF0A-986F-4F69-B422-923B0EBEB4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B01025-8755-4281-916C-4BF8FB0002ED}"/>
              </a:ext>
            </a:extLst>
          </p:cNvPr>
          <p:cNvSpPr txBox="1">
            <a:spLocks noGrp="1"/>
          </p:cNvSpPr>
          <p:nvPr/>
        </p:nvSpPr>
        <p:spPr>
          <a:xfrm>
            <a:off x="6123448" y="4771233"/>
            <a:ext cx="2133600" cy="273844"/>
          </a:xfrm>
          <a:prstGeom prst="rect">
            <a:avLst/>
          </a:prstGeom>
        </p:spPr>
        <p:txBody>
          <a:bodyPr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50520ED1-D1C2-4CA6-8814-A701BC168F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F63E97-AAA5-4B95-A05C-8158A0771F33}"/>
              </a:ext>
            </a:extLst>
          </p:cNvPr>
          <p:cNvSpPr>
            <a:spLocks noGrp="1"/>
          </p:cNvSpPr>
          <p:nvPr>
            <p:ph type="sldNum" sz="quarter" idx="12"/>
          </p:nvPr>
        </p:nvSpPr>
        <p:spPr/>
        <p:txBody>
          <a:bodyPr rtlCol="0"/>
          <a:lstStyle>
            <a:lvl1pPr lvl="0"/>
          </a:lstStyle>
          <a:p>
            <a:r>
              <a:rPr lang="en-US" dirty="0"/>
              <a:t>&lt;#&gt;</a:t>
            </a:r>
          </a:p>
        </p:txBody>
      </p:sp>
      <p:sp>
        <p:nvSpPr>
          <p:cNvPr id="24" name="Footer Placeholder 3">
            <a:extLst>
              <a:ext uri="{BAF44662-8A8C-4EC3-98FD-1C8B0E5B5B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B9F1B4-ECF9-4DAC-B5B7-4440CCED3E82}"/>
              </a:ext>
            </a:extLst>
          </p:cNvPr>
          <p:cNvSpPr>
            <a:spLocks noGrp="1"/>
          </p:cNvSpPr>
          <p:nvPr>
            <p:ph type="ftr" sz="quarter" idx="11"/>
          </p:nvPr>
        </p:nvSpPr>
        <p:spPr/>
        <p:txBody>
          <a:bodyPr rtlCol="0"/>
          <a:lstStyle>
            <a:lvl1pPr lvl="0"/>
          </a:lstStyle>
          <a:p>
            <a:r>
              <a:rPr lang="en-US" dirty="0"/>
              <a:t>Footer</a:t>
            </a:r>
          </a:p>
        </p:txBody>
      </p:sp>
      <p:sp>
        <p:nvSpPr>
          <p:cNvPr id="25" name="Date Placeholder 1">
            <a:extLst>
              <a:ext uri="{A915CECB-3355-495D-869F-6BBE160F3D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F434B2-C798-428E-A790-E56781114E5D}"/>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9AAD0138-3F07-4E64-BB9A-2E21855C644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0CB9A97A-FE69-4EFE-A58C-9CAC005520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E86365-0134-4EFA-AF5C-C441273571DF}"/>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CAB7AE4D-9245-4D85-9A37-D4540BCCE0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AEB80C-8DE8-4E93-9079-15DD96ED3772}"/>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65FDF86E-DC5C-4922-99F4-01F22EB9C9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C69EDD-D1CE-4348-A2F1-C6EDDE319766}"/>
              </a:ext>
            </a:extLst>
          </p:cNvPr>
          <p:cNvSpPr>
            <a:spLocks noGrp="1"/>
          </p:cNvSpPr>
          <p:nvPr>
            <p:ph type="sldNum" sz="quarter" idx="12"/>
          </p:nvPr>
        </p:nvSpPr>
        <p:spPr/>
        <p:txBody>
          <a:bodyPr rtlCol="0"/>
          <a:lstStyle>
            <a:lvl1pPr lvl="0"/>
          </a:lstStyle>
          <a:p>
            <a:r>
              <a:rPr lang="en-US" dirty="0"/>
              <a:t>&lt;#&gt;</a:t>
            </a:r>
          </a:p>
        </p:txBody>
      </p:sp>
      <p:sp>
        <p:nvSpPr>
          <p:cNvPr id="5" name="Footer Placeholder 3">
            <a:extLst>
              <a:ext uri="{77567018-BD51-40F6-96F6-F6BC8A3CF9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23BB5B-8560-4AE7-996B-38544112CDB5}"/>
              </a:ext>
            </a:extLst>
          </p:cNvPr>
          <p:cNvSpPr>
            <a:spLocks noGrp="1"/>
          </p:cNvSpPr>
          <p:nvPr>
            <p:ph type="ftr" sz="quarter" idx="11"/>
          </p:nvPr>
        </p:nvSpPr>
        <p:spPr/>
        <p:txBody>
          <a:bodyPr rtlCol="0"/>
          <a:lstStyle>
            <a:lvl1pPr lvl="0"/>
          </a:lstStyle>
          <a:p>
            <a:r>
              <a:rPr lang="en-US" dirty="0"/>
              <a:t>Footer</a:t>
            </a:r>
          </a:p>
        </p:txBody>
      </p:sp>
      <p:sp>
        <p:nvSpPr>
          <p:cNvPr id="6" name="Date Placeholder 1">
            <a:extLst>
              <a:ext uri="{D1BFD05E-6388-48BC-8CA7-BB91F7FE75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E7477B-1C56-4C59-B0B4-25A03BC061B9}"/>
              </a:ext>
            </a:extLst>
          </p:cNvPr>
          <p:cNvSpPr>
            <a:spLocks noGrp="1"/>
          </p:cNvSpPr>
          <p:nvPr>
            <p:ph type="dt" sz="half" idx="10"/>
          </p:nvPr>
        </p:nvSpPr>
        <p:spPr/>
        <p:txBody>
          <a:bodyPr rtlCol="0"/>
          <a:lstStyle>
            <a:lvl1pPr lvl="0"/>
          </a:lstStyle>
          <a:p>
            <a:r>
              <a:rPr lang="en-US" dirty="0"/>
              <a:t>Date</a:t>
            </a:r>
          </a:p>
        </p:txBody>
      </p:sp>
    </p:spTree>
    <p:extLst>
      <p:ext uri="{CFB259EC-B07E-4E96-A3A0-7E480F1AF32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1">
            <a:extLst>
              <a:ext uri="{0C4B1F58-4EB3-4727-9212-DED1B8C075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E83614-C5F9-46C4-A2D6-E45681C38E90}"/>
              </a:ext>
            </a:extLst>
          </p:cNvPr>
          <p:cNvSpPr/>
          <p:nvPr/>
        </p:nvSpPr>
        <p:spPr>
          <a:xfrm>
            <a:off x="4676775" y="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3" name="Rectangle 2">
            <a:extLst>
              <a:ext uri="{007955F6-FCF8-477F-B19A-CD25A3206E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A63BE3-F990-4B87-8FF3-108AAD80EEB8}"/>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4" name="Freeform 3">
            <a:extLst>
              <a:ext uri="{DD8BCD78-DCFA-4AD7-9492-6A4CFE8FB7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CEE943-12C8-479E-BADB-10F91DBEDAED}"/>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5" name="Freeform 4">
            <a:extLst>
              <a:ext uri="{72B92342-6518-4F9A-BD0F-AB0B3C4AAF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D71A9D-23BC-4C61-BF92-BAD1B2433C63}"/>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6" name="Freeform 5">
            <a:extLst>
              <a:ext uri="{4C2D46EB-707E-4D37-8FA5-8D831826E7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57F68A-53CF-4864-9357-DC2F7423BC9D}"/>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7" name="Freeform 6">
            <a:extLst>
              <a:ext uri="{2507D57A-1F67-4648-A8DA-3E307A3A00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9665B5-F2EC-45B2-871D-26A6E77092FB}"/>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8" name="Freeform 7">
            <a:extLst>
              <a:ext uri="{FFD81608-6A5B-446B-B973-D3FEEC7C90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63B69C-5FB2-45B3-99E0-2F7245EE837A}"/>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9" name="Freeform 8">
            <a:extLst>
              <a:ext uri="{B89447D8-7B9C-4D6F-A6C6-FF798B249A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85717F-DABF-4CD6-B21D-3DA88F5A7796}"/>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0" name="Freeform 9">
            <a:extLst>
              <a:ext uri="{F4E3474E-0F52-48CB-8951-D2C8B9633C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9B28AA-9850-49F6-9742-5FA1B9DB6B43}"/>
              </a:ext>
            </a:extLst>
          </p:cNvPr>
          <p:cNvSpPr/>
          <p:nvPr/>
        </p:nvSpPr>
        <p:spPr>
          <a:xfrm>
            <a:off x="4522294" y="4703"/>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1" name="Freeform 10">
            <a:extLst>
              <a:ext uri="{60F1E058-A31B-460A-8AF1-F6D449F5B5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CDBFAD-E3E7-4F1C-BDBB-050561C8BA92}"/>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2" name="Freeform 11">
            <a:extLst>
              <a:ext uri="{A39E46B6-D5B5-47C4-8225-A1D08959E8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815889-FF96-4C6A-9EA3-D39308FFD8D2}"/>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5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3" name="Freeform 12">
            <a:extLst>
              <a:ext uri="{4A35428D-E741-4716-A5AB-2E2564C006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08EFAA-EA52-47B6-8CAB-0C32F8AB0237}"/>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4" name="Oval 13">
            <a:extLst>
              <a:ext uri="{78F62740-C131-4212-9890-21AA38F924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17596F-DD6C-4376-BFF9-1DD51783C6A5}"/>
              </a:ext>
            </a:extLst>
          </p:cNvPr>
          <p:cNvSpPr/>
          <p:nvPr/>
        </p:nvSpPr>
        <p:spPr>
          <a:xfrm>
            <a:off x="664194" y="-95250"/>
            <a:ext cx="7806548" cy="5340323"/>
          </a:xfrm>
          <a:prstGeom prst="ellipse">
            <a:avLst/>
          </a:prstGeom>
          <a:gradFill rotWithShape="1">
            <a:gsLst>
              <a:gs pos="0">
                <a:schemeClr val="bg2">
                  <a:alpha val="53999"/>
                  <a:lumMod val="50000"/>
                </a:schemeClr>
              </a:gs>
              <a:gs pos="61000">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5" name="Freeform 14">
            <a:extLst>
              <a:ext uri="{622B5342-40B7-4DFA-9163-982A13E63E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A11B3C-D4CC-4F2A-9D67-0D6120F885A4}"/>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6" name="Freeform 15">
            <a:extLst>
              <a:ext uri="{F6BEADA5-3B4C-4D31-AE21-5A68B7D53E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0DB1BD-7415-4FCB-90FD-1F22C3A195D1}"/>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7" name="Freeform 16">
            <a:extLst>
              <a:ext uri="{C70682D8-0910-4E6E-8358-73185F24E3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82BA93-24AD-45CF-B0DB-5D9D06C99B0B}"/>
              </a:ext>
            </a:extLst>
          </p:cNvPr>
          <p:cNvSpPr/>
          <p:nvPr>
            <p:custDataLst>
              <p:tags r:id="rId2"/>
            </p:custDataLst>
          </p:nvPr>
        </p:nvSpPr>
        <p:spPr>
          <a:xfrm>
            <a:off x="-19415" y="-19050"/>
            <a:ext cx="9166837" cy="5171435"/>
          </a:xfrm>
          <a:custGeom>
            <a:avLst/>
            <a:gdLst/>
            <a:ahLst/>
            <a:cxnLst/>
            <a:rect l="0" t="0" r="r" b="b"/>
            <a:pathLst>
              <a:path w="9166838" h="5171437">
                <a:moveTo>
                  <a:pt x="9166507" y="0"/>
                </a:moveTo>
                <a:lnTo>
                  <a:pt x="9166837" y="5171438"/>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8" name="Freeform 17">
            <a:extLst>
              <a:ext uri="{00968FFF-695F-46E2-9DC3-FC1205FD32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CCCA7E-C64C-4B9F-87E9-CEA550A1B189}"/>
              </a:ext>
            </a:extLst>
          </p:cNvPr>
          <p:cNvSpPr/>
          <p:nvPr/>
        </p:nvSpPr>
        <p:spPr>
          <a:xfrm rot="-10800000" flipH="1">
            <a:off x="7916706"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9" name="Freeform 18">
            <a:extLst>
              <a:ext uri="{28DE2556-BCA5-4DDF-A444-BF934E9CE7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4ADDDF-766B-4EC3-98C2-93060A53A60C}"/>
              </a:ext>
            </a:extLst>
          </p:cNvPr>
          <p:cNvSpPr/>
          <p:nvPr/>
        </p:nvSpPr>
        <p:spPr>
          <a:xfrm rot="-10800000" flipH="1">
            <a:off x="8419509" y="-10467"/>
            <a:ext cx="694011" cy="257547"/>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0" name="Freeform 19">
            <a:extLst>
              <a:ext uri="{9437E69A-5CB6-419F-90EB-D4B297411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1A4D73-29D7-438F-AAE4-EBF17C01C1B1}"/>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1" name="Freeform 20">
            <a:extLst>
              <a:ext uri="{05FFD1BF-2F16-45F4-9ACC-5F64DD7267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E33563-2559-4618-969E-B2EBA9F90030}"/>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000">
                <a:schemeClr val="accent2">
                  <a:alpha val="5000"/>
                  <a:lumMod val="75000"/>
                </a:schemeClr>
              </a:gs>
              <a:gs pos="90000">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2" name="Freeform 21">
            <a:extLst>
              <a:ext uri="{1B1BD204-1649-4EC4-B9AB-26FA587DF9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7E161E-2C9B-421D-B8EC-0D7EB3E0F63F}"/>
              </a:ext>
            </a:extLst>
          </p:cNvPr>
          <p:cNvSpPr/>
          <p:nvPr/>
        </p:nvSpPr>
        <p:spPr>
          <a:xfrm rot="-10800000" flipH="1">
            <a:off x="7354024" y="-13962"/>
            <a:ext cx="886446" cy="502961"/>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000">
                <a:srgbClr val="C6265E">
                  <a:alpha val="22000"/>
                </a:srgbClr>
              </a:gs>
              <a:gs pos="90000">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3" name="Freeform 22">
            <a:extLst>
              <a:ext uri="{085333A6-D0C0-407D-9169-073CAC7026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C1DAF4-C428-4EC7-B0A3-4EB921057E6E}"/>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000">
                <a:schemeClr val="accent2">
                  <a:alpha val="30000"/>
                  <a:lumMod val="75000"/>
                </a:schemeClr>
              </a:gs>
              <a:gs pos="73000">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4" name="TextBox 23">
            <a:extLst>
              <a:ext uri="{E99FE696-3BD5-4B51-A920-7A057729E0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713A4B-A567-4DD5-9ABF-1B006B9B2F53}"/>
              </a:ext>
            </a:extLst>
          </p:cNvPr>
          <p:cNvSpPr txBox="1">
            <a:spLocks noGrp="1"/>
          </p:cNvSpPr>
          <p:nvPr/>
        </p:nvSpPr>
        <p:spPr>
          <a:xfrm>
            <a:off x="6120891" y="4771233"/>
            <a:ext cx="2133600" cy="273844"/>
          </a:xfrm>
          <a:prstGeom prst="rect">
            <a:avLst/>
          </a:prstGeom>
        </p:spPr>
        <p:txBody>
          <a:bodyPr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6D713EE5-8F79-4777-8E20-3512F75C47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05D048-5C0B-4F7A-8D53-49C331EDB188}"/>
              </a:ext>
            </a:extLst>
          </p:cNvPr>
          <p:cNvSpPr>
            <a:spLocks noGrp="1"/>
          </p:cNvSpPr>
          <p:nvPr>
            <p:ph type="title"/>
          </p:nvPr>
        </p:nvSpPr>
        <p:spPr>
          <a:xfrm>
            <a:off x="1448199" y="1935562"/>
            <a:ext cx="6813154" cy="558889"/>
          </a:xfrm>
          <a:prstGeom prst="rect">
            <a:avLst/>
          </a:prstGeom>
        </p:spPr>
        <p:txBody>
          <a:bodyPr rtlCol="0" anchor="t"/>
          <a:lstStyle>
            <a:lvl1pPr lvl="0">
              <a:defRPr lang="en-US" sz="4000" b="1" dirty="0">
                <a:latin typeface="+mj-lt"/>
              </a:defRPr>
            </a:lvl1pPr>
          </a:lstStyle>
          <a:p>
            <a:r>
              <a:rPr lang="en-US" dirty="0"/>
              <a:t>Click to edit Master title style</a:t>
            </a:r>
          </a:p>
        </p:txBody>
      </p:sp>
      <p:sp>
        <p:nvSpPr>
          <p:cNvPr id="26" name="Text Placeholder 2">
            <a:extLst>
              <a:ext uri="{CE8EC218-4103-4261-976B-4447C18AF3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E2D222-1441-40F5-8DF6-797DA138E4D4}"/>
              </a:ext>
            </a:extLst>
          </p:cNvPr>
          <p:cNvSpPr>
            <a:spLocks noGrp="1"/>
          </p:cNvSpPr>
          <p:nvPr>
            <p:ph type="body" idx="1"/>
          </p:nvPr>
        </p:nvSpPr>
        <p:spPr>
          <a:xfrm>
            <a:off x="1449118" y="1353858"/>
            <a:ext cx="6812234" cy="511812"/>
          </a:xfrm>
          <a:prstGeom prst="rect">
            <a:avLst/>
          </a:prstGeom>
        </p:spPr>
        <p:txBody>
          <a:bodyPr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AAA9E0F9-78A3-4421-BA4D-6C754A266B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608560-4F87-45CC-B8B8-0B44BF41B17B}"/>
              </a:ext>
            </a:extLst>
          </p:cNvPr>
          <p:cNvSpPr>
            <a:spLocks noGrp="1"/>
          </p:cNvSpPr>
          <p:nvPr>
            <p:ph type="sldNum" sz="quarter" idx="12"/>
          </p:nvPr>
        </p:nvSpPr>
        <p:spPr/>
        <p:txBody>
          <a:bodyPr rtlCol="0"/>
          <a:lstStyle>
            <a:lvl1pPr lvl="0"/>
          </a:lstStyle>
          <a:p>
            <a:r>
              <a:rPr lang="en-US" dirty="0"/>
              <a:t>&lt;#&gt;</a:t>
            </a:r>
          </a:p>
        </p:txBody>
      </p:sp>
      <p:sp>
        <p:nvSpPr>
          <p:cNvPr id="28" name="Footer Placeholder 4">
            <a:extLst>
              <a:ext uri="{C4DF76EA-6A8F-4B4C-9FA8-B9E7B6242E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F3214E-B412-41E9-9884-DB788D3BE5ED}"/>
              </a:ext>
            </a:extLst>
          </p:cNvPr>
          <p:cNvSpPr>
            <a:spLocks noGrp="1"/>
          </p:cNvSpPr>
          <p:nvPr>
            <p:ph type="ftr" sz="quarter" idx="11"/>
          </p:nvPr>
        </p:nvSpPr>
        <p:spPr/>
        <p:txBody>
          <a:bodyPr rtlCol="0"/>
          <a:lstStyle>
            <a:lvl1pPr lvl="0"/>
          </a:lstStyle>
          <a:p>
            <a:r>
              <a:rPr lang="en-US" dirty="0"/>
              <a:t>Footer</a:t>
            </a:r>
          </a:p>
        </p:txBody>
      </p:sp>
      <p:sp>
        <p:nvSpPr>
          <p:cNvPr id="29" name="Date Placeholder 3">
            <a:extLst>
              <a:ext uri="{D4AD92B0-705A-4F3B-A399-08CAAA16A9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E2F95D-4D35-4A9A-AD1C-CE28D53B9AA6}"/>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AA04AAE3-C322-49C3-8884-517DA17D80E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D591FEAB-FB90-43C4-BADC-74CD8FF8DD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E93A96-E89B-4638-9020-915C99A8C9FC}"/>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FD3F537A-C2DB-4526-81F5-0DE351EBC7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1DF126-16BE-4A92-91A7-96065DBA4ED4}"/>
              </a:ext>
            </a:extLst>
          </p:cNvPr>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BA3E0AE1-69B7-4F84-AA83-8C7531F457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42B85C-FBAF-4DAF-BDB4-59C26E2626F1}"/>
              </a:ext>
            </a:extLst>
          </p:cNvPr>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43963EDD-CB1D-439D-BD25-C78C9029C2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F798E4-0043-4C63-94A4-11D32E2C1E14}"/>
              </a:ext>
            </a:extLst>
          </p:cNvPr>
          <p:cNvSpPr>
            <a:spLocks noGrp="1"/>
          </p:cNvSpPr>
          <p:nvPr>
            <p:ph type="sldNum" sz="quarter" idx="12"/>
          </p:nvPr>
        </p:nvSpPr>
        <p:spPr/>
        <p:txBody>
          <a:bodyPr rtlCol="0"/>
          <a:lstStyle>
            <a:lvl1pPr lvl="0"/>
          </a:lstStyle>
          <a:p>
            <a:r>
              <a:rPr lang="en-US" dirty="0"/>
              <a:t>&lt;#&gt;</a:t>
            </a:r>
          </a:p>
        </p:txBody>
      </p:sp>
      <p:sp>
        <p:nvSpPr>
          <p:cNvPr id="6" name="Footer Placeholder 5">
            <a:extLst>
              <a:ext uri="{06A5741A-A9DF-4A97-8F09-3D06CFE61F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A9E8C3-898F-4F9D-AE8A-7D95E0DA4F67}"/>
              </a:ext>
            </a:extLst>
          </p:cNvPr>
          <p:cNvSpPr>
            <a:spLocks noGrp="1"/>
          </p:cNvSpPr>
          <p:nvPr>
            <p:ph type="ftr" sz="quarter" idx="11"/>
          </p:nvPr>
        </p:nvSpPr>
        <p:spPr/>
        <p:txBody>
          <a:bodyPr rtlCol="0"/>
          <a:lstStyle>
            <a:lvl1pPr lvl="0"/>
          </a:lstStyle>
          <a:p>
            <a:r>
              <a:rPr lang="en-US" dirty="0"/>
              <a:t>Footer</a:t>
            </a:r>
          </a:p>
        </p:txBody>
      </p:sp>
      <p:sp>
        <p:nvSpPr>
          <p:cNvPr id="7" name="Date Placeholder 4">
            <a:extLst>
              <a:ext uri="{B43CE514-042D-43EB-9B13-0ACC61D0FA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112B6B-433A-4060-84F0-668DE2B60578}"/>
              </a:ext>
            </a:extLst>
          </p:cNvPr>
          <p:cNvSpPr>
            <a:spLocks noGrp="1"/>
          </p:cNvSpPr>
          <p:nvPr>
            <p:ph type="dt" sz="half" idx="10"/>
          </p:nvPr>
        </p:nvSpPr>
        <p:spPr/>
        <p:txBody>
          <a:bodyPr rtlCol="0"/>
          <a:lstStyle>
            <a:lvl1pPr lvl="0"/>
          </a:lstStyle>
          <a:p>
            <a:r>
              <a:rPr lang="en-US" dirty="0"/>
              <a:t>Date</a:t>
            </a:r>
          </a:p>
        </p:txBody>
      </p:sp>
    </p:spTree>
    <p:extLst>
      <p:ext uri="{4F4CCE3B-77CD-4FD7-889F-98BDE3DA61D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AD1F6BFD-468A-43FE-9603-1CA6B4DA15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1321E1-953D-4BA0-907D-BCDD2B980DA6}"/>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2DD04C10-5208-4E62-95E7-9BA0A52321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892ED6-6D28-48FB-9BEE-0F9C1F3EFDA5}"/>
              </a:ext>
            </a:extLst>
          </p:cNvPr>
          <p:cNvSpPr>
            <a:spLocks noGrp="1"/>
          </p:cNvSpPr>
          <p:nvPr>
            <p:ph type="body" idx="1"/>
          </p:nvPr>
        </p:nvSpPr>
        <p:spPr>
          <a:xfrm>
            <a:off x="885825" y="1387285"/>
            <a:ext cx="3586112" cy="540644"/>
          </a:xfrm>
          <a:prstGeom prst="rect">
            <a:avLst/>
          </a:prstGeom>
        </p:spPr>
        <p:txBody>
          <a:bodyPr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760979FB-AA04-406B-A326-7840C867AB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AFF8B2-9394-4FFA-9BB5-9A96CE6BBD73}"/>
              </a:ext>
            </a:extLst>
          </p:cNvPr>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71EB4B7A-E656-4B5D-BAF4-4D165328E4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9AEBCB-4D99-42E8-9B21-E0C7DBF86AB2}"/>
              </a:ext>
            </a:extLst>
          </p:cNvPr>
          <p:cNvSpPr>
            <a:spLocks noGrp="1"/>
          </p:cNvSpPr>
          <p:nvPr>
            <p:ph type="body" idx="3"/>
          </p:nvPr>
        </p:nvSpPr>
        <p:spPr>
          <a:xfrm>
            <a:off x="4678517" y="1387285"/>
            <a:ext cx="3582834" cy="540644"/>
          </a:xfrm>
          <a:prstGeom prst="rect">
            <a:avLst/>
          </a:prstGeom>
        </p:spPr>
        <p:txBody>
          <a:bodyPr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891A913B-1D4E-4F41-9259-83DA2E334C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BB0291-1FB1-4FF1-92C6-85CEAE8C5229}"/>
              </a:ext>
            </a:extLst>
          </p:cNvPr>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453AE759-A83F-49F4-8B2D-B10DF85995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490AF2-D4F5-4A8A-A00B-A89E9AEDB94E}"/>
              </a:ext>
            </a:extLst>
          </p:cNvPr>
          <p:cNvSpPr>
            <a:spLocks noGrp="1"/>
          </p:cNvSpPr>
          <p:nvPr>
            <p:ph type="sldNum" sz="quarter" idx="12"/>
          </p:nvPr>
        </p:nvSpPr>
        <p:spPr/>
        <p:txBody>
          <a:bodyPr rtlCol="0"/>
          <a:lstStyle>
            <a:lvl1pPr lvl="0"/>
          </a:lstStyle>
          <a:p>
            <a:r>
              <a:rPr lang="en-US" dirty="0"/>
              <a:t>&lt;#&gt;</a:t>
            </a:r>
          </a:p>
        </p:txBody>
      </p:sp>
      <p:sp>
        <p:nvSpPr>
          <p:cNvPr id="8" name="Footer Placeholder 5">
            <a:extLst>
              <a:ext uri="{6BB2A69C-EB2D-4FE7-8A51-E593156E82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C774BB-D1D1-414E-8557-9B8C57B75210}"/>
              </a:ext>
            </a:extLst>
          </p:cNvPr>
          <p:cNvSpPr>
            <a:spLocks noGrp="1"/>
          </p:cNvSpPr>
          <p:nvPr>
            <p:ph type="ftr" sz="quarter" idx="11"/>
          </p:nvPr>
        </p:nvSpPr>
        <p:spPr/>
        <p:txBody>
          <a:bodyPr rtlCol="0"/>
          <a:lstStyle>
            <a:lvl1pPr lvl="0"/>
          </a:lstStyle>
          <a:p>
            <a:r>
              <a:rPr lang="en-US" dirty="0"/>
              <a:t>Footer</a:t>
            </a:r>
          </a:p>
        </p:txBody>
      </p:sp>
      <p:sp>
        <p:nvSpPr>
          <p:cNvPr id="9" name="Date Placeholder 4">
            <a:extLst>
              <a:ext uri="{5CB734C3-2094-4824-AE9F-613241D196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CB6B8F-F79B-4F11-B428-8C474AB1236D}"/>
              </a:ext>
            </a:extLst>
          </p:cNvPr>
          <p:cNvSpPr>
            <a:spLocks noGrp="1"/>
          </p:cNvSpPr>
          <p:nvPr>
            <p:ph type="dt" sz="half" idx="10"/>
          </p:nvPr>
        </p:nvSpPr>
        <p:spPr/>
        <p:txBody>
          <a:bodyPr rtlCol="0"/>
          <a:lstStyle>
            <a:lvl1pPr lvl="0"/>
          </a:lstStyle>
          <a:p>
            <a:r>
              <a:rPr lang="en-US" dirty="0"/>
              <a:t>Date</a:t>
            </a:r>
          </a:p>
        </p:txBody>
      </p:sp>
    </p:spTree>
    <p:extLst>
      <p:ext uri="{DBA90B3A-7768-4317-A54F-AF68C7D7CBE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867FAF9C-C50A-4566-910B-AAB92034AB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C28B9C-21FA-4851-A277-2A05D6C4ECCB}"/>
              </a:ext>
            </a:extLst>
          </p:cNvPr>
          <p:cNvSpPr>
            <a:spLocks noGrp="1"/>
          </p:cNvSpPr>
          <p:nvPr>
            <p:ph type="title"/>
          </p:nvPr>
        </p:nvSpPr>
        <p:spPr>
          <a:xfrm>
            <a:off x="1091927" y="2228850"/>
            <a:ext cx="6942802" cy="676716"/>
          </a:xfrm>
          <a:prstGeom prst="rect">
            <a:avLst/>
          </a:prstGeom>
        </p:spPr>
        <p:txBody>
          <a:bodyPr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047E7FAF-CAF4-4F76-A0E1-D4DEAAA50C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FE4B47-FE6C-4F1B-B60B-98244588E3D9}"/>
              </a:ext>
            </a:extLst>
          </p:cNvPr>
          <p:cNvSpPr>
            <a:spLocks noGrp="1"/>
          </p:cNvSpPr>
          <p:nvPr>
            <p:ph type="sldNum" sz="quarter" idx="12"/>
          </p:nvPr>
        </p:nvSpPr>
        <p:spPr/>
        <p:txBody>
          <a:bodyPr rtlCol="0"/>
          <a:lstStyle>
            <a:lvl1pPr lvl="0"/>
          </a:lstStyle>
          <a:p>
            <a:r>
              <a:rPr lang="en-US" dirty="0"/>
              <a:t>&lt;#&gt;</a:t>
            </a:r>
          </a:p>
        </p:txBody>
      </p:sp>
      <p:sp>
        <p:nvSpPr>
          <p:cNvPr id="4" name="Footer Placeholder 4">
            <a:extLst>
              <a:ext uri="{6EB0B013-4F06-4F41-A1C7-37195B86DC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37813A-18AF-4BEC-AA10-3FB5701910E4}"/>
              </a:ext>
            </a:extLst>
          </p:cNvPr>
          <p:cNvSpPr>
            <a:spLocks noGrp="1"/>
          </p:cNvSpPr>
          <p:nvPr>
            <p:ph type="ftr" sz="quarter" idx="11"/>
          </p:nvPr>
        </p:nvSpPr>
        <p:spPr/>
        <p:txBody>
          <a:bodyPr rtlCol="0"/>
          <a:lstStyle>
            <a:lvl1pPr lvl="0"/>
          </a:lstStyle>
          <a:p>
            <a:r>
              <a:rPr lang="en-US" dirty="0"/>
              <a:t>Footer</a:t>
            </a:r>
          </a:p>
        </p:txBody>
      </p:sp>
      <p:sp>
        <p:nvSpPr>
          <p:cNvPr id="5" name="Date Placeholder 3">
            <a:extLst>
              <a:ext uri="{E52C1C95-ECFC-4336-AB2E-74641CB43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869D12-2658-4873-BF7E-63A0A75E6B16}"/>
              </a:ext>
            </a:extLst>
          </p:cNvPr>
          <p:cNvSpPr>
            <a:spLocks noGrp="1"/>
          </p:cNvSpPr>
          <p:nvPr>
            <p:ph type="dt" sz="half" idx="10"/>
          </p:nvPr>
        </p:nvSpPr>
        <p:spPr/>
        <p:txBody>
          <a:bodyPr rtlCol="0"/>
          <a:lstStyle>
            <a:lvl1pPr lvl="0"/>
          </a:lstStyle>
          <a:p>
            <a:r>
              <a:rPr lang="en-US" dirty="0"/>
              <a:t>Date</a:t>
            </a:r>
          </a:p>
        </p:txBody>
      </p:sp>
    </p:spTree>
    <p:extLst>
      <p:ext uri="{45592687-D530-4B8A-94F5-8ED6FFEE7B8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93DFC2A0-5C06-4DE0-A606-B7DC78618C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A15887-D5CF-4A40-9A71-A1175769D759}"/>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276B5F3C-D7D6-4FD5-AC5B-C89669DD7F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635DEA-48E0-4382-A6E0-B94CA6DE60BC}"/>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3F875876-BB1A-4C49-8373-3DED5BBCCC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F91338-E6CE-44A9-835A-C70FAAC9E616}"/>
              </a:ext>
            </a:extLst>
          </p:cNvPr>
          <p:cNvSpPr>
            <a:spLocks noGrp="1"/>
          </p:cNvSpPr>
          <p:nvPr>
            <p:ph type="dt" sz="half" idx="10"/>
          </p:nvPr>
        </p:nvSpPr>
        <p:spPr/>
        <p:txBody>
          <a:bodyPr rtlCol="0"/>
          <a:lstStyle>
            <a:lvl1pPr lvl="0"/>
          </a:lstStyle>
          <a:p>
            <a:r>
              <a:rPr lang="en-US" dirty="0"/>
              <a:t>Date</a:t>
            </a:r>
          </a:p>
        </p:txBody>
      </p:sp>
    </p:spTree>
    <p:extLst>
      <p:ext uri="{6F32B28C-7873-4292-A235-85B35C3D735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3E841E96-9F73-451E-B381-F0F766C4E2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6B8D32-D9BC-44FE-B03A-65783F5D71A3}"/>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9F4EF216-DABF-4F67-BF64-B37CBA0681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AE469D-0254-4308-81EE-9ED755104BAA}"/>
              </a:ext>
            </a:extLst>
          </p:cNvPr>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A14F3298-1379-411B-94C2-18BF220C01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8E1F77-5E97-4505-BF34-F7B32D1083CE}"/>
              </a:ext>
            </a:extLst>
          </p:cNvPr>
          <p:cNvSpPr>
            <a:spLocks noGrp="1"/>
          </p:cNvSpPr>
          <p:nvPr>
            <p:ph type="body" idx="2"/>
          </p:nvPr>
        </p:nvSpPr>
        <p:spPr>
          <a:xfrm>
            <a:off x="885825" y="1341599"/>
            <a:ext cx="2822399" cy="2984400"/>
          </a:xfrm>
        </p:spPr>
        <p:txBody>
          <a:bodyPr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F260CDBE-B887-48BC-AE60-AA092EE14B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05CED6-3C79-4BEA-A059-76355DD1A819}"/>
              </a:ext>
            </a:extLst>
          </p:cNvPr>
          <p:cNvSpPr>
            <a:spLocks noGrp="1"/>
          </p:cNvSpPr>
          <p:nvPr>
            <p:ph type="sldNum" sz="quarter" idx="12"/>
          </p:nvPr>
        </p:nvSpPr>
        <p:spPr/>
        <p:txBody>
          <a:bodyPr rtlCol="0"/>
          <a:lstStyle>
            <a:lvl1pPr lvl="0"/>
          </a:lstStyle>
          <a:p>
            <a:r>
              <a:rPr lang="en-US" dirty="0"/>
              <a:t>&lt;#&gt;</a:t>
            </a:r>
          </a:p>
        </p:txBody>
      </p:sp>
      <p:sp>
        <p:nvSpPr>
          <p:cNvPr id="6" name="Footer Placeholder 2">
            <a:extLst>
              <a:ext uri="{9436B3D9-42A2-4927-A40B-9675663463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088345-89E1-414B-8491-D669E853D041}"/>
              </a:ext>
            </a:extLst>
          </p:cNvPr>
          <p:cNvSpPr>
            <a:spLocks noGrp="1"/>
          </p:cNvSpPr>
          <p:nvPr>
            <p:ph type="ftr" sz="quarter" idx="11"/>
          </p:nvPr>
        </p:nvSpPr>
        <p:spPr/>
        <p:txBody>
          <a:bodyPr rtlCol="0"/>
          <a:lstStyle>
            <a:lvl1pPr lvl="0"/>
          </a:lstStyle>
          <a:p>
            <a:r>
              <a:rPr lang="en-US" dirty="0"/>
              <a:t>Footer</a:t>
            </a:r>
          </a:p>
        </p:txBody>
      </p:sp>
      <p:sp>
        <p:nvSpPr>
          <p:cNvPr id="7" name="Date Placeholder 1">
            <a:extLst>
              <a:ext uri="{3A845228-EBF8-41FD-AF13-48AD34C124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A4FE14-66C7-4283-909A-E0BB71089886}"/>
              </a:ext>
            </a:extLst>
          </p:cNvPr>
          <p:cNvSpPr>
            <a:spLocks noGrp="1"/>
          </p:cNvSpPr>
          <p:nvPr>
            <p:ph type="dt" sz="half" idx="10"/>
          </p:nvPr>
        </p:nvSpPr>
        <p:spPr/>
        <p:txBody>
          <a:bodyPr rtlCol="0"/>
          <a:lstStyle>
            <a:lvl1pPr lvl="0"/>
          </a:lstStyle>
          <a:p>
            <a:r>
              <a:rPr lang="en-US" dirty="0"/>
              <a:t>Date</a:t>
            </a:r>
          </a:p>
        </p:txBody>
      </p:sp>
    </p:spTree>
    <p:extLst>
      <p:ext uri="{54C64C6F-E0AB-4487-803E-B1E6DD2C9BA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CA1BA571-20D4-4101-AEED-30F9E49D3D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F61A54-2F34-46A6-A33A-6408654E92E3}"/>
              </a:ext>
            </a:extLst>
          </p:cNvPr>
          <p:cNvSpPr txBox="1">
            <a:spLocks noGrp="1"/>
          </p:cNvSpPr>
          <p:nvPr/>
        </p:nvSpPr>
        <p:spPr>
          <a:xfrm>
            <a:off x="6123448" y="4771233"/>
            <a:ext cx="2133600" cy="273844"/>
          </a:xfrm>
          <a:prstGeom prst="rect">
            <a:avLst/>
          </a:prstGeom>
        </p:spPr>
        <p:txBody>
          <a:bodyPr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B9D42D10-73BA-4597-A2BC-6523F9D047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23C007-43E2-4C80-B731-FFF5F114454C}"/>
              </a:ext>
            </a:extLst>
          </p:cNvPr>
          <p:cNvSpPr/>
          <p:nvPr/>
        </p:nvSpPr>
        <p:spPr>
          <a:xfrm>
            <a:off x="-14412" y="-2371"/>
            <a:ext cx="9155857" cy="5157728"/>
          </a:xfrm>
          <a:prstGeom prst="rect">
            <a:avLst/>
          </a:pr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4" name="Rectangle 3">
            <a:extLst>
              <a:ext uri="{6B1B5F9A-6AC6-4771-85C7-14D3AE4D04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E4C64E-EF59-4B1E-8B09-48A5718AFD7D}"/>
              </a:ext>
            </a:extLst>
          </p:cNvPr>
          <p:cNvSpPr/>
          <p:nvPr/>
        </p:nvSpPr>
        <p:spPr>
          <a:xfrm>
            <a:off x="4692755" y="-14228"/>
            <a:ext cx="4451059" cy="5179070"/>
          </a:xfrm>
          <a:prstGeom prst="rect">
            <a:avLst/>
          </a:prstGeom>
          <a:gradFill rotWithShape="1">
            <a:gsLst>
              <a:gs pos="19000">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5" name="Rectangle 4">
            <a:extLst>
              <a:ext uri="{D66ADAB9-9386-42AF-A744-D70F579262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1E1B34-D505-41EC-AFB6-79D0FC9433D3}"/>
              </a:ext>
            </a:extLst>
          </p:cNvPr>
          <p:cNvSpPr/>
          <p:nvPr/>
        </p:nvSpPr>
        <p:spPr>
          <a:xfrm>
            <a:off x="-2555" y="14228"/>
            <a:ext cx="4451059" cy="5141918"/>
          </a:xfrm>
          <a:prstGeom prst="rect">
            <a:avLst/>
          </a:prstGeom>
          <a:gradFill rotWithShape="1">
            <a:gsLst>
              <a:gs pos="33000">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6" name="Freeform 5">
            <a:extLst>
              <a:ext uri="{D847DFFB-B36A-485E-9B66-6926F4F4BC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F42FA5-575C-4D49-A3BF-74C4C3511E59}"/>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000">
                <a:schemeClr val="accent6">
                  <a:alpha val="19000"/>
                </a:schemeClr>
              </a:gs>
              <a:gs pos="71000">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7" name="Freeform 6">
            <a:extLst>
              <a:ext uri="{0BD56DAF-DA62-458D-9074-A009943720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C11A08-1667-421B-AC5A-C8E7BCEE279C}"/>
              </a:ext>
            </a:extLst>
          </p:cNvPr>
          <p:cNvSpPr/>
          <p:nvPr/>
        </p:nvSpPr>
        <p:spPr>
          <a:xfrm>
            <a:off x="4636118" y="-38100"/>
            <a:ext cx="4469780" cy="3884340"/>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000">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8" name="Freeform 7">
            <a:extLst>
              <a:ext uri="{B8C16B67-07BB-4A59-BFC9-575683B644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87D45D-A487-4EE2-B432-4EDEBB6CB6A8}"/>
              </a:ext>
            </a:extLst>
          </p:cNvPr>
          <p:cNvSpPr/>
          <p:nvPr/>
        </p:nvSpPr>
        <p:spPr>
          <a:xfrm rot="16200000">
            <a:off x="474460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000">
                <a:schemeClr val="tx2">
                  <a:alpha val="65000"/>
                  <a:lumMod val="90000"/>
                  <a:lumOff val="10000"/>
                </a:schemeClr>
              </a:gs>
              <a:gs pos="73000">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9" name="Freeform 8">
            <a:extLst>
              <a:ext uri="{1944D2DA-E200-4779-A006-321CFF6751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C4275C-3556-49D4-9EAD-F9C2394A3C92}"/>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000">
                <a:schemeClr val="bg2">
                  <a:alpha val="33999"/>
                  <a:lumMod val="50000"/>
                </a:schemeClr>
              </a:gs>
              <a:gs pos="45000">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0" name="Freeform 9">
            <a:extLst>
              <a:ext uri="{4CE4456F-1919-413C-ACF7-04F29AA988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EBD9F5-BE14-4641-981A-38F90A4A67A5}"/>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000">
                <a:schemeClr val="bg2">
                  <a:alpha val="0"/>
                  <a:lumMod val="50000"/>
                </a:schemeClr>
              </a:gs>
              <a:gs pos="56000">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1" name="Freeform 10">
            <a:extLst>
              <a:ext uri="{0F5D2BBA-1C21-48F3-9CD4-DC861DC336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A90755-9F27-4B78-8B32-78CBA891A174}"/>
              </a:ext>
            </a:extLst>
          </p:cNvPr>
          <p:cNvSpPr/>
          <p:nvPr/>
        </p:nvSpPr>
        <p:spPr>
          <a:xfrm rot="5400000">
            <a:off x="1069860" y="488982"/>
            <a:ext cx="4154797" cy="5083096"/>
          </a:xfrm>
          <a:custGeom>
            <a:avLst/>
            <a:gdLst/>
            <a:ahLst/>
            <a:cxnLst/>
            <a:rect l="0" t="0" r="r" b="b"/>
            <a:pathLst>
              <a:path w="4154797" h="5083098">
                <a:moveTo>
                  <a:pt x="1638354" y="0"/>
                </a:moveTo>
                <a:lnTo>
                  <a:pt x="4154797" y="2874177"/>
                </a:lnTo>
                <a:lnTo>
                  <a:pt x="0" y="5083098"/>
                </a:lnTo>
                <a:close/>
              </a:path>
            </a:pathLst>
          </a:custGeom>
          <a:gradFill rotWithShape="1">
            <a:gsLst>
              <a:gs pos="7000">
                <a:schemeClr val="tx2">
                  <a:alpha val="36000"/>
                  <a:lumMod val="90000"/>
                  <a:lumOff val="10000"/>
                </a:schemeClr>
              </a:gs>
              <a:gs pos="56000">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2" name="Freeform 11">
            <a:extLst>
              <a:ext uri="{95264575-5A1C-4082-BF15-F6EF38348A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4D7344-99D7-4615-AD25-C8DA33D9585D}"/>
              </a:ext>
            </a:extLst>
          </p:cNvPr>
          <p:cNvSpPr/>
          <p:nvPr/>
        </p:nvSpPr>
        <p:spPr>
          <a:xfrm>
            <a:off x="4484193" y="-33396"/>
            <a:ext cx="2494158" cy="2025625"/>
          </a:xfrm>
          <a:custGeom>
            <a:avLst/>
            <a:gdLst/>
            <a:ahLst/>
            <a:cxnLst/>
            <a:rect l="0" t="0" r="r" b="b"/>
            <a:pathLst>
              <a:path w="2494160" h="2025626">
                <a:moveTo>
                  <a:pt x="0" y="9525"/>
                </a:moveTo>
                <a:lnTo>
                  <a:pt x="142085" y="0"/>
                </a:lnTo>
                <a:lnTo>
                  <a:pt x="2494159" y="2025626"/>
                </a:lnTo>
                <a:close/>
              </a:path>
            </a:pathLst>
          </a:custGeom>
          <a:solidFill>
            <a:schemeClr val="accent3">
              <a:alpha val="13998"/>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3" name="Freeform 12">
            <a:extLst>
              <a:ext uri="{1E4CF911-BBD9-4D7B-951F-23AB4E801F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0D9118-5291-4C71-978C-6C4384044E55}"/>
              </a:ext>
            </a:extLst>
          </p:cNvPr>
          <p:cNvSpPr/>
          <p:nvPr/>
        </p:nvSpPr>
        <p:spPr>
          <a:xfrm>
            <a:off x="-12238" y="-14228"/>
            <a:ext cx="7199674"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4" name="Freeform 13">
            <a:extLst>
              <a:ext uri="{11592C06-5B0D-41C3-89CF-A368C92379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1D618D-6A08-4B02-8B5D-A44685F7B1A3}"/>
              </a:ext>
            </a:extLst>
          </p:cNvPr>
          <p:cNvSpPr/>
          <p:nvPr/>
        </p:nvSpPr>
        <p:spPr>
          <a:xfrm>
            <a:off x="16415" y="2803115"/>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5" name="Freeform 14">
            <a:extLst>
              <a:ext uri="{C752CFF3-57B1-46B7-BA4F-D4163285B8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506E6B-5AD9-49D0-8EAC-D23A762CAB69}"/>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6" name="Freeform 15">
            <a:extLst>
              <a:ext uri="{E3952D5C-A65E-4133-A07A-A3732DBF2B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1EDC15-4AF1-4516-B6F0-3BA7B747C78B}"/>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7" name="Freeform 16">
            <a:extLst>
              <a:ext uri="{B42F30CC-C50A-465B-B56E-2C729E41B8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11C405-771F-471C-9673-2CF8851FBF37}"/>
              </a:ext>
            </a:extLst>
          </p:cNvPr>
          <p:cNvSpPr/>
          <p:nvPr/>
        </p:nvSpPr>
        <p:spPr>
          <a:xfrm>
            <a:off x="-12039"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000">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8" name="Freeform 17">
            <a:extLst>
              <a:ext uri="{B5E0D0C2-08BA-41FF-83F7-E46301AA33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0A6D54-762B-4918-8070-F687CED08F71}"/>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00">
                <a:schemeClr val="accent5">
                  <a:alpha val="0"/>
                  <a:lumMod val="50000"/>
                </a:schemeClr>
              </a:gs>
              <a:gs pos="95000">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19" name="Freeform 18">
            <a:extLst>
              <a:ext uri="{9C2C9F0B-23CA-4982-9EFC-D3F58D3DF0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843C74-BC14-40C5-B48A-A0E9149D4A26}"/>
              </a:ext>
            </a:extLst>
          </p:cNvPr>
          <p:cNvSpPr/>
          <p:nvPr/>
        </p:nvSpPr>
        <p:spPr>
          <a:xfrm>
            <a:off x="1230556" y="3457455"/>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00">
                <a:schemeClr val="accent1">
                  <a:alpha val="0"/>
                  <a:lumMod val="50000"/>
                </a:schemeClr>
              </a:gs>
              <a:gs pos="95000">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0" name="Freeform 19">
            <a:extLst>
              <a:ext uri="{C9D66F72-084B-4885-85D6-A19076C805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7F7820-C2D2-400A-A192-23D877994E14}"/>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1" name="Freeform 20">
            <a:extLst>
              <a:ext uri="{685A69B3-F917-43CE-AF89-A9E5E60B4C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37DBDD-ADFB-406B-88BC-F23B1CB8E6EB}"/>
              </a:ext>
            </a:extLst>
          </p:cNvPr>
          <p:cNvSpPr/>
          <p:nvPr/>
        </p:nvSpPr>
        <p:spPr>
          <a:xfrm rot="2100000">
            <a:off x="6335469" y="2190548"/>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2" name="Freeform 21">
            <a:extLst>
              <a:ext uri="{73513748-CEC4-4B8E-B878-E20F09F7FB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2CC716-5C0E-4C60-AF8B-9D12F7FCE7C6}"/>
              </a:ext>
            </a:extLst>
          </p:cNvPr>
          <p:cNvSpPr/>
          <p:nvPr/>
        </p:nvSpPr>
        <p:spPr>
          <a:xfrm>
            <a:off x="4791425" y="1344822"/>
            <a:ext cx="1308994"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000">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3" name="Freeform 22">
            <a:extLst>
              <a:ext uri="{C80A5E32-004F-4AC0-8E4E-0E3DE2D12A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37BD35-6892-4C71-B767-87FAAC33B5C1}"/>
              </a:ext>
            </a:extLst>
          </p:cNvPr>
          <p:cNvSpPr/>
          <p:nvPr/>
        </p:nvSpPr>
        <p:spPr>
          <a:xfrm>
            <a:off x="4879940"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rtlCol="0" anchor="ctr">
            <a:noAutofit/>
          </a:bodyPr>
          <a:lstStyle/>
          <a:p>
            <a:pPr algn="ctr"/>
            <a:endParaRPr lang="en-US" dirty="0"/>
          </a:p>
        </p:txBody>
      </p:sp>
      <p:sp>
        <p:nvSpPr>
          <p:cNvPr id="24" name="Title 1">
            <a:extLst>
              <a:ext uri="{3D092ECF-9422-4D5D-9FB1-15353AEB37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4C6550-69AB-41BB-9F9B-6C4BBDA990AA}"/>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a:extLst>
              <a:ext uri="{8932019A-D2C3-421A-BDF1-52CD76181E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DC5BD8-26BD-4267-82F7-3D0AD211C496}"/>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a:extLst>
              <a:ext uri="{A0B9EE3A-C0E8-4EC9-A18D-64C2B6A955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1773F4-20F8-4D18-83DE-34B69B644B55}"/>
              </a:ext>
            </a:extLst>
          </p:cNvPr>
          <p:cNvSpPr>
            <a:spLocks noGrp="1"/>
          </p:cNvSpPr>
          <p:nvPr>
            <p:ph type="body" idx="2"/>
          </p:nvPr>
        </p:nvSpPr>
        <p:spPr>
          <a:xfrm>
            <a:off x="885825" y="1291329"/>
            <a:ext cx="3598171" cy="2952750"/>
          </a:xfrm>
        </p:spPr>
        <p:txBody>
          <a:bodyPr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F1757887-EC81-4D9F-BEE8-D35F7003B6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35C1D0-35FA-406B-9CC1-8849566C3A6F}"/>
              </a:ext>
            </a:extLst>
          </p:cNvPr>
          <p:cNvSpPr>
            <a:spLocks noGrp="1"/>
          </p:cNvSpPr>
          <p:nvPr>
            <p:ph type="sldNum" sz="quarter" idx="12"/>
          </p:nvPr>
        </p:nvSpPr>
        <p:spPr/>
        <p:txBody>
          <a:bodyPr rtlCol="0"/>
          <a:lstStyle>
            <a:lvl1pPr lvl="0"/>
          </a:lstStyle>
          <a:p>
            <a:r>
              <a:rPr lang="en-US" dirty="0"/>
              <a:t>&lt;#&gt;</a:t>
            </a:r>
          </a:p>
        </p:txBody>
      </p:sp>
      <p:sp>
        <p:nvSpPr>
          <p:cNvPr id="28" name="Footer Placeholder 3">
            <a:extLst>
              <a:ext uri="{CB7C23D3-879E-4359-A8C1-6BA068B7F3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CC5664-6AFB-4F21-BCC8-2A02C744B309}"/>
              </a:ext>
            </a:extLst>
          </p:cNvPr>
          <p:cNvSpPr>
            <a:spLocks noGrp="1"/>
          </p:cNvSpPr>
          <p:nvPr>
            <p:ph type="ftr" sz="quarter" idx="11"/>
          </p:nvPr>
        </p:nvSpPr>
        <p:spPr/>
        <p:txBody>
          <a:bodyPr rtlCol="0"/>
          <a:lstStyle>
            <a:lvl1pPr lvl="0"/>
          </a:lstStyle>
          <a:p>
            <a:r>
              <a:rPr lang="en-US" dirty="0"/>
              <a:t>Footer</a:t>
            </a:r>
          </a:p>
        </p:txBody>
      </p:sp>
      <p:sp>
        <p:nvSpPr>
          <p:cNvPr id="29" name="Date Placeholder 1">
            <a:extLst>
              <a:ext uri="{447CBC52-7BB7-47ED-826E-E8A2322544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6207FA-DEC7-4810-A697-132FDE3B37C0}"/>
              </a:ext>
            </a:extLst>
          </p:cNvPr>
          <p:cNvSpPr>
            <a:spLocks noGrp="1"/>
          </p:cNvSpPr>
          <p:nvPr>
            <p:ph type="dt" sz="half" idx="10"/>
          </p:nvPr>
        </p:nvSpPr>
        <p:spPr/>
        <p:txBody>
          <a:bodyPr rtlCol="0"/>
          <a:lstStyle>
            <a:lvl1pPr lvl="0"/>
          </a:lstStyle>
          <a:p>
            <a:r>
              <a:rPr lang="en-US" dirty="0"/>
              <a:t>Date</a:t>
            </a:r>
          </a:p>
        </p:txBody>
      </p:sp>
    </p:spTree>
    <p:extLst>
      <p:ext uri="{36930FA3-883F-4EB3-BDD6-8DDBD820F66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9C18F1E3-02AF-4AB4-8B82-BC46E49E4D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B680DE-E014-41D1-83D1-0E9CF9E9FA58}"/>
              </a:ext>
            </a:extLst>
          </p:cNvPr>
          <p:cNvSpPr>
            <a:spLocks noGrp="1"/>
          </p:cNvSpPr>
          <p:nvPr>
            <p:ph type="title"/>
          </p:nvPr>
        </p:nvSpPr>
        <p:spPr>
          <a:xfrm>
            <a:off x="885825" y="196645"/>
            <a:ext cx="7381874" cy="999612"/>
          </a:xfrm>
          <a:prstGeom prst="rect">
            <a:avLst/>
          </a:prstGeom>
        </p:spPr>
        <p:txBody>
          <a:bodyPr lIns="91440" tIns="45720" rIns="91440" bIns="45720" rtlCol="0" anchor="b">
            <a:noAutofit/>
          </a:bodyPr>
          <a:lstStyle/>
          <a:p>
            <a:r>
              <a:rPr lang="en-US" dirty="0"/>
              <a:t>Click to edit Master title style</a:t>
            </a:r>
          </a:p>
        </p:txBody>
      </p:sp>
      <p:sp>
        <p:nvSpPr>
          <p:cNvPr id="3" name="Text Placeholder 2">
            <a:extLst>
              <a:ext uri="{F5243840-AC81-49AA-B9D6-95D24D1262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A46553-2D14-4397-879D-79DD587758D5}"/>
              </a:ext>
            </a:extLst>
          </p:cNvPr>
          <p:cNvSpPr>
            <a:spLocks noGrp="1"/>
          </p:cNvSpPr>
          <p:nvPr>
            <p:ph type="body" idx="1"/>
          </p:nvPr>
        </p:nvSpPr>
        <p:spPr>
          <a:xfrm>
            <a:off x="885825" y="1408593"/>
            <a:ext cx="7381874" cy="3084206"/>
          </a:xfrm>
          <a:prstGeom prst="rect">
            <a:avLst/>
          </a:prstGeom>
        </p:spPr>
        <p:txBody>
          <a:bodyPr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A57C5863-7415-48F6-9E07-00F1556A6E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3FEC56-15BC-4A09-AB4F-32AA93B70835}"/>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5999"/>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5" name="Freeform 4">
            <a:extLst>
              <a:ext uri="{A771AEDE-480D-4094-BEBE-721FE6E275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361E01-B571-4B7F-A807-6F5D3783FE9A}"/>
              </a:ext>
            </a:extLst>
          </p:cNvPr>
          <p:cNvSpPr/>
          <p:nvPr/>
        </p:nvSpPr>
        <p:spPr>
          <a:xfrm>
            <a:off x="6249279" y="0"/>
            <a:ext cx="2732044" cy="2229086"/>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6" name="Freeform 5">
            <a:extLst>
              <a:ext uri="{A35E7D3C-8FC6-42E4-80BC-50E928E140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692CE4-9F59-4DA8-975A-BFE15F32F114}"/>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000">
                <a:schemeClr val="tx2">
                  <a:lumMod val="90000"/>
                  <a:lumOff val="10000"/>
                </a:schemeClr>
              </a:gs>
              <a:gs pos="44000">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7" name="Freeform 6">
            <a:extLst>
              <a:ext uri="{663C821B-D577-4BAC-AB5B-833E10D8A3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947B7A-78ED-4C67-90B1-6055163459AA}"/>
              </a:ext>
            </a:extLst>
          </p:cNvPr>
          <p:cNvSpPr/>
          <p:nvPr/>
        </p:nvSpPr>
        <p:spPr>
          <a:xfrm rot="10800000">
            <a:off x="3881" y="-10467"/>
            <a:ext cx="694011" cy="257547"/>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8" name="Freeform 7">
            <a:extLst>
              <a:ext uri="{F752D3C7-5A1D-45AE-9225-6FACB628A2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7CD8C8-44A9-4B75-ACFF-16475A577140}"/>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9" name="Freeform 8">
            <a:extLst>
              <a:ext uri="{9D56CF52-C213-4CAD-9B15-285497ADE0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3002F6-5117-41A2-A702-BF035BAF5967}"/>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000">
                <a:schemeClr val="accent2">
                  <a:alpha val="5000"/>
                  <a:lumMod val="75000"/>
                </a:schemeClr>
              </a:gs>
              <a:gs pos="90000">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0" name="Freeform 9">
            <a:extLst>
              <a:ext uri="{3E3A250D-8856-4AA2-8172-AF6ACEE06B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5B6EE5-13A2-4953-B82F-4273106513B9}"/>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000">
                <a:srgbClr val="C6265E">
                  <a:alpha val="22000"/>
                </a:srgbClr>
              </a:gs>
              <a:gs pos="90000">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1" name="Freeform 10">
            <a:extLst>
              <a:ext uri="{6B7722E8-4E29-49E2-8020-95F7609A32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D6C23C-2D86-4750-B738-DB44EF0FDA92}"/>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000">
                <a:schemeClr val="accent2">
                  <a:alpha val="30000"/>
                  <a:lumMod val="75000"/>
                </a:schemeClr>
              </a:gs>
              <a:gs pos="73000">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2" name="Freeform 11">
            <a:extLst>
              <a:ext uri="{F73DB25D-0299-4F51-8D5A-B62F34EFEC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847B1B-630A-46FF-A7EC-853ED74EE3EA}"/>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000">
                <a:schemeClr val="tx2">
                  <a:lumMod val="90000"/>
                  <a:lumOff val="10000"/>
                </a:schemeClr>
              </a:gs>
              <a:gs pos="44000">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3" name="Freeform 12">
            <a:extLst>
              <a:ext uri="{6DA4A3D9-8F54-4680-A5D3-1CF13DB64B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F86695-5E9E-453A-A2E8-ADBF5B2AD29C}"/>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4" name="Freeform 13">
            <a:extLst>
              <a:ext uri="{F711B5B1-9FC2-48D1-8493-A762F50283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C7767A-19F1-47A3-9C77-2ED9C7FDA7BC}"/>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5" name="Freeform 14">
            <a:extLst>
              <a:ext uri="{270A026A-83A6-4398-8EA2-05B3A8D24B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F83B4E-5943-42CE-B7D3-BF8444359D11}"/>
              </a:ext>
            </a:extLst>
          </p:cNvPr>
          <p:cNvSpPr/>
          <p:nvPr/>
        </p:nvSpPr>
        <p:spPr>
          <a:xfrm>
            <a:off x="6051734" y="3722733"/>
            <a:ext cx="2997093"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000">
                <a:schemeClr val="accent2">
                  <a:alpha val="5000"/>
                  <a:lumMod val="75000"/>
                </a:schemeClr>
              </a:gs>
              <a:gs pos="90000">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6" name="Freeform 15">
            <a:extLst>
              <a:ext uri="{699FCF15-ED29-4E10-94BA-D5ECD14A0D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F353D4-02BA-4598-9303-A0F430A5DC3E}"/>
              </a:ext>
            </a:extLst>
          </p:cNvPr>
          <p:cNvSpPr/>
          <p:nvPr/>
        </p:nvSpPr>
        <p:spPr>
          <a:xfrm>
            <a:off x="7542629" y="4255513"/>
            <a:ext cx="820574" cy="605725"/>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000">
                <a:schemeClr val="bg2">
                  <a:alpha val="30000"/>
                  <a:lumMod val="50000"/>
                </a:schemeClr>
              </a:gs>
              <a:gs pos="73000">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7" name="Freeform 16">
            <a:extLst>
              <a:ext uri="{3C00E12C-CCA0-4890-A7FC-BC23C8202B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700412-93DD-4992-B593-22FE825D7F6E}"/>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000">
                <a:schemeClr val="accent1">
                  <a:alpha val="22000"/>
                </a:schemeClr>
              </a:gs>
              <a:gs pos="90000">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lIns="91440" tIns="45720" rIns="91440" bIns="45720" rtlCol="0" anchor="ctr">
            <a:noAutofit/>
          </a:bodyPr>
          <a:lstStyle/>
          <a:p>
            <a:pPr algn="ctr"/>
            <a:endParaRPr lang="en-US" dirty="0"/>
          </a:p>
        </p:txBody>
      </p:sp>
      <p:sp>
        <p:nvSpPr>
          <p:cNvPr id="18" name="Slide Number Placeholder 5">
            <a:extLst>
              <a:ext uri="{D738D5F7-20F8-49D1-9DF2-E65E4A6110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CFA85A-2072-4F6B-A128-53D7DF382AC2}"/>
              </a:ext>
            </a:extLst>
          </p:cNvPr>
          <p:cNvSpPr>
            <a:spLocks noGrp="1"/>
          </p:cNvSpPr>
          <p:nvPr>
            <p:ph type="sldNum" sz="quarter" idx="4"/>
          </p:nvPr>
        </p:nvSpPr>
        <p:spPr>
          <a:xfrm>
            <a:off x="6123448" y="4762500"/>
            <a:ext cx="2133600" cy="273844"/>
          </a:xfrm>
          <a:prstGeom prst="rect">
            <a:avLst/>
          </a:prstGeom>
        </p:spPr>
        <p:txBody>
          <a:bodyPr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B1E29D31-C005-499B-A794-A066478D30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1B68D8-6A43-4F96-A658-BB15E5CD637F}"/>
              </a:ext>
            </a:extLst>
          </p:cNvPr>
          <p:cNvSpPr>
            <a:spLocks noGrp="1"/>
          </p:cNvSpPr>
          <p:nvPr>
            <p:ph type="ftr" sz="quarter" idx="3"/>
          </p:nvPr>
        </p:nvSpPr>
        <p:spPr>
          <a:xfrm>
            <a:off x="3124200" y="4762500"/>
            <a:ext cx="2895600" cy="273844"/>
          </a:xfrm>
          <a:prstGeom prst="rect">
            <a:avLst/>
          </a:prstGeom>
        </p:spPr>
        <p:txBody>
          <a:bodyPr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662EE8F8-71EF-4F8F-989A-14FD37728A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35D782-054B-49A7-8870-5DB3BE55886F}"/>
              </a:ext>
            </a:extLst>
          </p:cNvPr>
          <p:cNvSpPr>
            <a:spLocks noGrp="1"/>
          </p:cNvSpPr>
          <p:nvPr>
            <p:ph type="dt" sz="half" idx="2"/>
          </p:nvPr>
        </p:nvSpPr>
        <p:spPr>
          <a:xfrm>
            <a:off x="894633" y="4762500"/>
            <a:ext cx="2133600" cy="273844"/>
          </a:xfrm>
          <a:prstGeom prst="rect">
            <a:avLst/>
          </a:prstGeom>
        </p:spPr>
        <p:txBody>
          <a:bodyPr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Subtitle 2">
            <a:extLst>
              <a:ext uri="{FAC82FC3-9CC6-4FA1-BA54-522BED6FD5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551588-E7E6-4D90-AB1E-90AA6AABD9C3}"/>
              </a:ext>
            </a:extLst>
          </p:cNvPr>
          <p:cNvSpPr>
            <a:spLocks noGrp="1"/>
          </p:cNvSpPr>
          <p:nvPr>
            <p:ph type="subTitle" idx="1"/>
          </p:nvPr>
        </p:nvSpPr>
        <p:spPr/>
        <p:txBody>
          <a:bodyPr rtlCol="0">
            <a:normAutofit lnSpcReduction="10000"/>
          </a:bodyPr>
          <a:lstStyle/>
          <a:p>
            <a:endParaRPr lang="en-US" dirty="0"/>
          </a:p>
        </p:txBody>
      </p:sp>
      <p:sp>
        <p:nvSpPr>
          <p:cNvPr id="3" name="Title 1">
            <a:extLst>
              <a:ext uri="{55E2BFA3-B826-43CA-8E8F-851205A9F8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764972-FDF7-48BB-B25E-F56EBF3632FC}"/>
              </a:ext>
            </a:extLst>
          </p:cNvPr>
          <p:cNvSpPr>
            <a:spLocks noGrp="1"/>
          </p:cNvSpPr>
          <p:nvPr>
            <p:ph type="title"/>
          </p:nvPr>
        </p:nvSpPr>
        <p:spPr>
          <a:xfrm>
            <a:off x="275463" y="649850"/>
            <a:ext cx="8665025" cy="3843797"/>
          </a:xfrm>
          <a:noFill/>
          <a:ln w="9525" cap="flat">
            <a:solidFill>
              <a:schemeClr val="accent1">
                <a:shade val="95000"/>
                <a:satMod val="104999"/>
              </a:schemeClr>
            </a:solidFill>
            <a:prstDash val="solid"/>
            <a:miter lim="800000"/>
          </a:ln>
        </p:spPr>
        <p:txBody>
          <a:bodyPr lIns="95250" rtlCol="0"/>
          <a:lstStyle/>
          <a:p>
            <a:pPr algn="l"/>
            <a:r>
              <a:rPr lang="en-US" sz="1800" b="0" dirty="0">
                <a:latin typeface="Unna"/>
              </a:rPr>
              <a:t>                                                                </a:t>
            </a:r>
            <a:r>
              <a:rPr lang="en-US" sz="2500" b="1" dirty="0">
                <a:latin typeface="Unna"/>
              </a:rPr>
              <a:t> </a:t>
            </a:r>
            <a:r>
              <a:rPr lang="en-US" sz="2500" b="0" dirty="0">
                <a:latin typeface="Unna"/>
              </a:rPr>
              <a:t>Capstone Project</a:t>
            </a:r>
          </a:p>
          <a:p>
            <a:pPr algn="l"/>
            <a:r>
              <a:rPr lang="en-US" sz="2500" b="0" dirty="0">
                <a:latin typeface="Unna"/>
              </a:rPr>
              <a:t>                                               Keylogger project</a:t>
            </a:r>
          </a:p>
          <a:p>
            <a:pPr algn="l"/>
            <a:endParaRPr lang="en-US" sz="2500" b="0" dirty="0">
              <a:latin typeface="Unna"/>
            </a:endParaRPr>
          </a:p>
          <a:p>
            <a:pPr algn="l"/>
            <a:endParaRPr lang="en-US" sz="2500" b="0" dirty="0">
              <a:latin typeface="Unna"/>
            </a:endParaRPr>
          </a:p>
          <a:p>
            <a:pPr algn="l"/>
            <a:endParaRPr lang="en-US" sz="2500" b="0" dirty="0">
              <a:latin typeface="Unna"/>
            </a:endParaRPr>
          </a:p>
          <a:p>
            <a:pPr algn="l"/>
            <a:r>
              <a:rPr lang="en-US" sz="1800" b="0" dirty="0">
                <a:latin typeface="Unna"/>
              </a:rPr>
              <a:t>      presented By:</a:t>
            </a:r>
          </a:p>
          <a:p>
            <a:pPr algn="l"/>
            <a:r>
              <a:rPr lang="en-US" sz="1800" b="0" dirty="0">
                <a:latin typeface="Unna"/>
              </a:rPr>
              <a:t>      1. Name - Deekshitha P</a:t>
            </a:r>
          </a:p>
          <a:p>
            <a:pPr algn="l"/>
            <a:r>
              <a:rPr lang="en-US" sz="1800" b="0" dirty="0">
                <a:latin typeface="Unna"/>
              </a:rPr>
              <a:t>      2. College Name - Priyadarshini Engineering College </a:t>
            </a:r>
          </a:p>
          <a:p>
            <a:pPr algn="l"/>
            <a:r>
              <a:rPr lang="en-US" sz="1800" b="0" dirty="0">
                <a:latin typeface="Unna"/>
              </a:rPr>
              <a:t>      3. Department - Computer Science and Engineering </a:t>
            </a:r>
          </a:p>
        </p:txBody>
      </p:sp>
    </p:spTree>
    <p:extLst>
      <p:ext uri="{1DDB664A-FEE9-4AB7-B006-881F535E8A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47E51954-708F-4297-B1B2-04DE59D82D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45A5E6-AB58-431E-8ECA-50CE871D49A5}"/>
              </a:ext>
            </a:extLst>
          </p:cNvPr>
          <p:cNvSpPr>
            <a:spLocks noGrp="1"/>
          </p:cNvSpPr>
          <p:nvPr>
            <p:ph type="title"/>
          </p:nvPr>
        </p:nvSpPr>
        <p:spPr>
          <a:xfrm rot="21600000">
            <a:off x="441324" y="1086132"/>
            <a:ext cx="8261350" cy="2214234"/>
          </a:xfrm>
        </p:spPr>
        <p:txBody>
          <a:bodyPr rtlCol="0"/>
          <a:lstStyle/>
          <a:p>
            <a:r>
              <a:rPr lang="en-US" sz="1200" b="0" dirty="0">
                <a:latin typeface="+mj-lt"/>
              </a:rPr>
              <a:t>[1] Santripti Bhujel, Mrs. N. Priya,"Keylogger for Windows using Python",International Journal of Trend in Scientific Research and Development(IJTSRD), ISSN: 2456-6470, Volume 5Issue 1, page 566-568, 2020. </a:t>
            </a:r>
          </a:p>
          <a:p>
            <a:endParaRPr lang="en-US" sz="1200" b="0" dirty="0">
              <a:latin typeface="+mj-lt"/>
            </a:endParaRPr>
          </a:p>
          <a:p>
            <a:r>
              <a:rPr lang="en-US" sz="1200" b="0" dirty="0">
                <a:latin typeface="+mj-lt"/>
              </a:rPr>
              <a:t>[2] Manan Kalpesh Shah, Devashree Kataria, S. Bharath Raj, PriyaG, "RealTime Working of Keylogger Malware Analysis", International Journal ofEngineering Research &amp; Technology (IJERT), ISSN: 2278-0181,Volume , Issue 10, page 569-573, 2020 </a:t>
            </a:r>
          </a:p>
          <a:p>
            <a:endParaRPr lang="en-US" sz="1200" b="0" dirty="0">
              <a:latin typeface="+mj-lt"/>
            </a:endParaRPr>
          </a:p>
          <a:p>
            <a:r>
              <a:rPr lang="en-US" sz="1200" b="0" dirty="0">
                <a:latin typeface="+mj-lt"/>
              </a:rPr>
              <a:t>[3] Chien-Wei Hung, Fu-Hau Hsu, Chuan-Sheng Wang, Chia-HaoLee"Keyloggers Prevention with Time-SensitiveObfuscation", WorldAcademy of Science, Engineering and Technology International Journalof Computer and Information EngineeriI.</a:t>
            </a:r>
          </a:p>
        </p:txBody>
      </p:sp>
      <p:sp>
        <p:nvSpPr>
          <p:cNvPr id="3" name="Text Placeholder 2">
            <a:extLst>
              <a:ext uri="{24EF75F4-9697-4EF0-AEDD-F94E337813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028740-8623-449A-A8C4-C104E1339467}"/>
              </a:ext>
            </a:extLst>
          </p:cNvPr>
          <p:cNvSpPr>
            <a:spLocks noGrp="1"/>
          </p:cNvSpPr>
          <p:nvPr>
            <p:ph type="body" idx="1"/>
          </p:nvPr>
        </p:nvSpPr>
        <p:spPr>
          <a:xfrm>
            <a:off x="189369" y="265401"/>
            <a:ext cx="6812234" cy="511812"/>
          </a:xfrm>
        </p:spPr>
        <p:txBody>
          <a:bodyPr rtlCol="0">
            <a:noAutofit/>
          </a:bodyPr>
          <a:lstStyle/>
          <a:p>
            <a:r>
              <a:rPr lang="en-US" sz="2400" b="1" dirty="0">
                <a:latin typeface="+mn-lt"/>
              </a:rPr>
              <a:t>References :</a:t>
            </a:r>
          </a:p>
        </p:txBody>
      </p:sp>
    </p:spTree>
    <p:extLst>
      <p:ext uri="{5939F06E-0E3D-4E30-B931-B09D7037AB4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272B7E41-3FBD-4E75-BA80-26EDF79F0B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541420-58AB-4EBB-BA5D-3E1C9201DB8F}"/>
              </a:ext>
            </a:extLst>
          </p:cNvPr>
          <p:cNvSpPr>
            <a:spLocks noGrp="1"/>
          </p:cNvSpPr>
          <p:nvPr>
            <p:ph type="title"/>
          </p:nvPr>
        </p:nvSpPr>
        <p:spPr/>
        <p:txBody>
          <a:bodyPr rtlCol="0"/>
          <a:lstStyle/>
          <a:p>
            <a:r>
              <a:rPr lang="en-US" dirty="0"/>
              <a:t>Thank You </a:t>
            </a:r>
          </a:p>
        </p:txBody>
      </p:sp>
      <p:sp>
        <p:nvSpPr>
          <p:cNvPr id="3" name="Subtitle 2">
            <a:extLst>
              <a:ext uri="{E2F30AA0-B3EC-465E-BD23-730B549E43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62820A-49D4-4442-A3F4-69919A92D8C1}"/>
              </a:ext>
            </a:extLst>
          </p:cNvPr>
          <p:cNvSpPr>
            <a:spLocks noGrp="1"/>
          </p:cNvSpPr>
          <p:nvPr>
            <p:ph type="subTitle" idx="1"/>
          </p:nvPr>
        </p:nvSpPr>
        <p:spPr/>
        <p:txBody>
          <a:bodyPr rtlCol="0">
            <a:normAutofit lnSpcReduction="10000"/>
          </a:bodyPr>
          <a:lstStyle/>
          <a:p>
            <a:endParaRPr lang="en-US" dirty="0"/>
          </a:p>
        </p:txBody>
      </p:sp>
    </p:spTree>
    <p:extLst>
      <p:ext uri="{913C650D-6C7E-4A0A-AAE6-6AE4C881E8B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C0FF7E6B-C827-423A-B395-C3BAD3561F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09B212-FBBA-445F-B5B2-93E5525B4F7F}"/>
              </a:ext>
            </a:extLst>
          </p:cNvPr>
          <p:cNvSpPr>
            <a:spLocks noGrp="1"/>
          </p:cNvSpPr>
          <p:nvPr>
            <p:ph type="title"/>
          </p:nvPr>
        </p:nvSpPr>
        <p:spPr>
          <a:xfrm>
            <a:off x="3501498" y="806390"/>
            <a:ext cx="5642502" cy="3075333"/>
          </a:xfrm>
        </p:spPr>
        <p:txBody>
          <a:bodyPr rtlCol="0"/>
          <a:lstStyle/>
          <a:p>
            <a:r>
              <a:rPr lang="en-US" sz="1200" b="0" dirty="0">
                <a:solidFill>
                  <a:schemeClr val="tx1">
                    <a:alpha val="100000"/>
                  </a:schemeClr>
                </a:solidFill>
                <a:latin typeface="Raleway"/>
              </a:rPr>
              <a:t>Problem Statement </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Proposed System/Solution</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System Development Approach</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Algorithm &amp; Deployment  </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Result (Output Image)</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Conclusion</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Future Scope</a:t>
            </a:r>
          </a:p>
          <a:p>
            <a:endParaRPr lang="en-US" sz="1200" b="0" dirty="0">
              <a:solidFill>
                <a:schemeClr val="tx1">
                  <a:alpha val="100000"/>
                </a:schemeClr>
              </a:solidFill>
              <a:latin typeface="Raleway"/>
            </a:endParaRPr>
          </a:p>
          <a:p>
            <a:r>
              <a:rPr lang="en-US" sz="1200" b="0" dirty="0">
                <a:solidFill>
                  <a:schemeClr val="tx1">
                    <a:alpha val="100000"/>
                  </a:schemeClr>
                </a:solidFill>
                <a:latin typeface="Raleway"/>
              </a:rPr>
              <a:t>References</a:t>
            </a:r>
          </a:p>
        </p:txBody>
      </p:sp>
      <p:sp>
        <p:nvSpPr>
          <p:cNvPr id="3" name="Text Placeholder 2">
            <a:extLst>
              <a:ext uri="{39A76102-2350-4F67-84DF-52D9BB813F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C8DFF3-EE7E-4FF6-82EE-9B071DC1B3C6}"/>
              </a:ext>
            </a:extLst>
          </p:cNvPr>
          <p:cNvSpPr>
            <a:spLocks noGrp="1"/>
          </p:cNvSpPr>
          <p:nvPr>
            <p:ph type="body" idx="1"/>
          </p:nvPr>
        </p:nvSpPr>
        <p:spPr/>
        <p:txBody>
          <a:bodyPr rtlCol="0">
            <a:noAutofit/>
          </a:bodyPr>
          <a:lstStyle/>
          <a:p>
            <a:r>
              <a:rPr lang="en-US" sz="2500" b="1" dirty="0">
                <a:latin typeface="+mn-lt"/>
              </a:rPr>
              <a:t>Output:</a:t>
            </a:r>
          </a:p>
        </p:txBody>
      </p:sp>
    </p:spTree>
    <p:extLst>
      <p:ext uri="{870AFCB0-74E6-4D10-A7B5-DFC357BCB36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1A04A280-DE7F-42B8-801F-C65B6D5B9C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EB6EB7-E72C-4E0F-BBA3-93D5A639FA25}"/>
              </a:ext>
            </a:extLst>
          </p:cNvPr>
          <p:cNvSpPr>
            <a:spLocks noGrp="1"/>
          </p:cNvSpPr>
          <p:nvPr>
            <p:ph type="title"/>
          </p:nvPr>
        </p:nvSpPr>
        <p:spPr>
          <a:xfrm>
            <a:off x="1356481" y="1551526"/>
            <a:ext cx="6997510" cy="1902181"/>
          </a:xfrm>
        </p:spPr>
        <p:txBody>
          <a:bodyPr rtlCol="0"/>
          <a:lstStyle/>
          <a:p>
            <a:pPr algn="r"/>
            <a:r>
              <a:rPr lang="en-US" sz="1400" b="0" dirty="0">
                <a:latin typeface="+mj-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
        <p:nvSpPr>
          <p:cNvPr id="3" name="Text Placeholder 2">
            <a:extLst>
              <a:ext uri="{5112695E-F9F4-4D56-B0E6-1FA0BED624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8A419E-FDEB-40AB-AE78-A21EA6149F33}"/>
              </a:ext>
            </a:extLst>
          </p:cNvPr>
          <p:cNvSpPr>
            <a:spLocks noGrp="1"/>
          </p:cNvSpPr>
          <p:nvPr>
            <p:ph type="body" idx="1"/>
          </p:nvPr>
        </p:nvSpPr>
        <p:spPr>
          <a:xfrm flipV="1">
            <a:off x="181475" y="329415"/>
            <a:ext cx="6812234" cy="474485"/>
          </a:xfrm>
        </p:spPr>
        <p:txBody>
          <a:bodyPr rot="10800000" rtlCol="0">
            <a:noAutofit/>
          </a:bodyPr>
          <a:lstStyle/>
          <a:p>
            <a:r>
              <a:rPr lang="en-US" sz="2500" b="1" dirty="0">
                <a:latin typeface="+mn-lt"/>
              </a:rPr>
              <a:t>Problem Statement :</a:t>
            </a:r>
          </a:p>
        </p:txBody>
      </p:sp>
    </p:spTree>
    <p:extLst>
      <p:ext uri="{33617882-E6C6-4197-A509-0774E68B478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7">
            <a:extLst>
              <a:ext uri="{865ABB9E-182C-44FB-A07A-480C0DE36B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DF657D-B503-4DEE-BD8B-50AE476E6572}"/>
              </a:ext>
            </a:extLst>
          </p:cNvPr>
          <p:cNvSpPr>
            <a:spLocks noGrp="1"/>
          </p:cNvSpPr>
          <p:nvPr>
            <p:ph type="title"/>
          </p:nvPr>
        </p:nvSpPr>
        <p:spPr>
          <a:xfrm>
            <a:off x="452748" y="-114407"/>
            <a:ext cx="7381874" cy="999611"/>
          </a:xfrm>
        </p:spPr>
        <p:txBody>
          <a:bodyPr rtlCol="0"/>
          <a:lstStyle/>
          <a:p>
            <a:r>
              <a:rPr lang="en-US" sz="2500" b="0" dirty="0">
                <a:solidFill>
                  <a:schemeClr val="accent1"/>
                </a:solidFill>
                <a:latin typeface="Jura"/>
              </a:rPr>
              <a:t>proposed solution</a:t>
            </a:r>
            <a:r>
              <a:rPr lang="en-US" sz="2500" b="0" dirty="0">
                <a:solidFill>
                  <a:schemeClr val="accent1"/>
                </a:solidFill>
                <a:latin typeface="Inika"/>
              </a:rPr>
              <a:t>:</a:t>
            </a:r>
          </a:p>
        </p:txBody>
      </p:sp>
      <p:sp>
        <p:nvSpPr>
          <p:cNvPr id="3" name="Content Placeholder 2">
            <a:extLst>
              <a:ext uri="{C15F60D6-1697-4D69-B34B-1F54C3108B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1F1CC8-95CE-4F24-A329-642E0E38A3D8}"/>
              </a:ext>
            </a:extLst>
          </p:cNvPr>
          <p:cNvSpPr>
            <a:spLocks noGrp="1"/>
          </p:cNvSpPr>
          <p:nvPr>
            <p:ph idx="1"/>
          </p:nvPr>
        </p:nvSpPr>
        <p:spPr>
          <a:xfrm>
            <a:off x="452748" y="885204"/>
            <a:ext cx="7897752" cy="4258295"/>
          </a:xfrm>
        </p:spPr>
        <p:txBody>
          <a:bodyPr rtlCol="0">
            <a:noAutofit/>
          </a:bodyPr>
          <a:lstStyle/>
          <a:p>
            <a:r>
              <a:rPr lang="en-US" sz="1100" b="0" dirty="0">
                <a:solidFill>
                  <a:schemeClr val="tx1">
                    <a:lumMod val="100000"/>
                    <a:lumOff val="0"/>
                  </a:schemeClr>
                </a:solidFill>
                <a:latin typeface="Raleway"/>
              </a:rPr>
              <a:t>.Purpose and Scope**: Clearly define the purpose of your keylogger project and its intended scope. Are you building it for educational purposes, research, or another legitimate reason? Make sure it aligns with ethical standards.</a:t>
            </a:r>
          </a:p>
          <a:p>
            <a:r>
              <a:rPr lang="en-US" sz="1100" b="0" dirty="0">
                <a:solidFill>
                  <a:schemeClr val="tx1">
                    <a:lumMod val="100000"/>
                    <a:lumOff val="0"/>
                  </a:schemeClr>
                </a:solidFill>
                <a:latin typeface="Raleway"/>
              </a:rPr>
              <a:t>Transparency and Consentr**: If you're testing the keylogger on a system, ensure that you have explicit consent from the system owner or user. Transparency is crucial in ethical hacking or research projects.</a:t>
            </a:r>
          </a:p>
          <a:p>
            <a:r>
              <a:rPr lang="en-US" sz="1100" b="0" dirty="0">
                <a:solidFill>
                  <a:schemeClr val="tx1">
                    <a:lumMod val="100000"/>
                    <a:lumOff val="0"/>
                  </a:schemeClr>
                </a:solidFill>
                <a:latin typeface="Raleway"/>
              </a:rPr>
              <a:t>Security Measures**: Implement security measures to protect the data collected by the keylogger. This includes encryption of logs, secure storage, and measures to prevent unauthorized access to the collected data.</a:t>
            </a:r>
          </a:p>
          <a:p>
            <a:r>
              <a:rPr lang="en-US" sz="1100" b="0" dirty="0">
                <a:solidFill>
                  <a:schemeClr val="tx1">
                    <a:lumMod val="100000"/>
                    <a:lumOff val="0"/>
                  </a:schemeClr>
                </a:solidFill>
                <a:latin typeface="Raleway"/>
              </a:rPr>
              <a:t>Data Handling and Privacy**: Respect user privacy and handle collected data responsibly. Avoid logging sensitive information such as passwords, credit card details, or personal conversations. Implement mechanisms to anonymize or pseudonymize data if necessary.</a:t>
            </a:r>
          </a:p>
          <a:p>
            <a:r>
              <a:rPr lang="en-US" sz="1100" b="0" dirty="0">
                <a:solidFill>
                  <a:schemeClr val="tx1">
                    <a:lumMod val="100000"/>
                    <a:lumOff val="0"/>
                  </a:schemeClr>
                </a:solidFill>
                <a:latin typeface="Raleway"/>
              </a:rPr>
              <a:t>Legal Compliance**: Familiarize yourself with relevant laws and regulations regarding the use of keyloggers in your jurisdiction. Ensure that your project complies with legal requirements and does not violate any privacy laws.</a:t>
            </a:r>
          </a:p>
          <a:p>
            <a:r>
              <a:rPr lang="en-US" sz="1100" b="0" dirty="0">
                <a:solidFill>
                  <a:schemeClr val="tx1">
                    <a:lumMod val="100000"/>
                    <a:lumOff val="0"/>
                  </a:schemeClr>
                </a:solidFill>
                <a:latin typeface="Raleway"/>
              </a:rPr>
              <a:t>Documentation and Reporting**: Document your project thoroughly, including its purpose, methodology, implementation details, and ethical considerations. Be prepared to report your findings responsibly, especially if you uncover vulnerabilities or privacy issues.</a:t>
            </a:r>
          </a:p>
          <a:p>
            <a:r>
              <a:rPr lang="en-US" sz="1100" b="0" dirty="0">
                <a:solidFill>
                  <a:schemeClr val="tx1">
                    <a:lumMod val="100000"/>
                    <a:lumOff val="0"/>
                  </a:schemeClr>
                </a:solidFill>
                <a:latin typeface="Raleway"/>
              </a:rPr>
              <a:t>Education and Awareness**: Use your project as an opportunity to educate others about cybersecurity risks, responsible hacking practices, and the importance of protecting personal data.Remember, the ethical use of technology is paramount. Always prioritize the privacy and security of individuals and organizations when working on projects involving keyloggers or any other cybersecurity tools.</a:t>
            </a:r>
          </a:p>
        </p:txBody>
      </p:sp>
    </p:spTree>
    <p:extLst>
      <p:ext uri="{23FD73AE-BFBE-4AA8-9105-35AEA1AF60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7">
            <a:extLst>
              <a:ext uri="{CA27255E-8797-499E-801E-DF42B4424D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855FC6-B371-4A2E-AFC4-9D12A37488CB}"/>
              </a:ext>
            </a:extLst>
          </p:cNvPr>
          <p:cNvSpPr>
            <a:spLocks noGrp="1"/>
          </p:cNvSpPr>
          <p:nvPr>
            <p:ph type="title"/>
          </p:nvPr>
        </p:nvSpPr>
        <p:spPr>
          <a:xfrm>
            <a:off x="614704" y="0"/>
            <a:ext cx="7013166" cy="999611"/>
          </a:xfrm>
        </p:spPr>
        <p:txBody>
          <a:bodyPr rtlCol="0"/>
          <a:lstStyle/>
          <a:p>
            <a:r>
              <a:rPr lang="en-US" sz="2500" b="0" dirty="0">
                <a:solidFill>
                  <a:schemeClr val="accent1"/>
                </a:solidFill>
                <a:latin typeface="Jura"/>
              </a:rPr>
              <a:t>System Development Approach:</a:t>
            </a:r>
          </a:p>
        </p:txBody>
      </p:sp>
      <p:sp>
        <p:nvSpPr>
          <p:cNvPr id="3" name="Content Placeholder 2">
            <a:extLst>
              <a:ext uri="{C1F16518-65DD-4A67-818C-BD964C2969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F3A680-156D-4C61-9A3C-14C4D4EF3E66}"/>
              </a:ext>
            </a:extLst>
          </p:cNvPr>
          <p:cNvSpPr>
            <a:spLocks noGrp="1"/>
          </p:cNvSpPr>
          <p:nvPr>
            <p:ph idx="1"/>
          </p:nvPr>
        </p:nvSpPr>
        <p:spPr>
          <a:xfrm rot="21600000">
            <a:off x="183726" y="999612"/>
            <a:ext cx="8776547" cy="4143888"/>
          </a:xfrm>
        </p:spPr>
        <p:txBody>
          <a:bodyPr rtlCol="0">
            <a:noAutofit/>
          </a:bodyPr>
          <a:lstStyle/>
          <a:p>
            <a:r>
              <a:rPr lang="en-US" sz="1000" b="0" dirty="0">
                <a:latin typeface="Raleway"/>
              </a:rPr>
              <a:t>Objective Definition:Clearly define the purpose of the keylogger project, such as capturing keyboard input for security or monitoring purposes.</a:t>
            </a:r>
          </a:p>
          <a:p>
            <a:r>
              <a:rPr lang="en-US" sz="1000" b="0" dirty="0">
                <a:latin typeface="Raleway"/>
              </a:rPr>
              <a:t>Requirements Analysis: Identify the specific features and functionalities required, such as capturing keystrokes, logging activity, and potentially sending logs to a remote server.</a:t>
            </a:r>
          </a:p>
          <a:p>
            <a:r>
              <a:rPr lang="en-US" sz="1000" b="0" dirty="0">
                <a:latin typeface="Raleway"/>
              </a:rPr>
              <a:t>System Architecture Design:</a:t>
            </a:r>
          </a:p>
          <a:p>
            <a:r>
              <a:rPr lang="en-US" sz="1000" b="0" dirty="0">
                <a:latin typeface="Raleway"/>
              </a:rPr>
              <a:t>   - **Input Capture Module:** Develop a component to capture keystrokes, typically using low-level keyboard hooks or similar techniques.</a:t>
            </a:r>
          </a:p>
          <a:p>
            <a:r>
              <a:rPr lang="en-US" sz="1000" b="0" dirty="0">
                <a:latin typeface="Raleway"/>
              </a:rPr>
              <a:t>   - **Logging Module:** Implement a system to store captured keystrokes securely, considering encryption and access controls.</a:t>
            </a:r>
          </a:p>
          <a:p>
            <a:r>
              <a:rPr lang="en-US" sz="1000" b="0" dirty="0">
                <a:latin typeface="Raleway"/>
              </a:rPr>
              <a:t>   - **User Interface (Optional):** Design a UI for configuring settings and viewing logs, if necessary.</a:t>
            </a:r>
          </a:p>
          <a:p>
            <a:r>
              <a:rPr lang="en-US" sz="1000" b="0" dirty="0">
                <a:latin typeface="Raleway"/>
              </a:rPr>
              <a:t>   - **Remote Communication (Optional):** If logs need to be sent remotely, design a mechanism for secure transmission, such as using encryption and authentication protocols.</a:t>
            </a:r>
          </a:p>
          <a:p>
            <a:r>
              <a:rPr lang="en-US" sz="1000" b="0" dirty="0">
                <a:latin typeface="Raleway"/>
              </a:rPr>
              <a:t>Implementation:Develop each component of the system, following best practices for security and reliability.</a:t>
            </a:r>
          </a:p>
          <a:p>
            <a:r>
              <a:rPr lang="en-US" sz="1000" b="0" dirty="0">
                <a:latin typeface="Raleway"/>
              </a:rPr>
              <a:t>Testing:Thoroughly test the keylogger system to ensure it captures keystrokes accurately, logs them securely, and operates as expected without interfering with other applications or raising suspicion.</a:t>
            </a:r>
          </a:p>
          <a:p>
            <a:r>
              <a:rPr lang="en-US" sz="1000" b="0" dirty="0">
                <a:latin typeface="Raleway"/>
              </a:rPr>
              <a:t>Deployment:Deploy the keylogger system in the intended environment, ensuring proper permissions and configurations are set.</a:t>
            </a:r>
          </a:p>
          <a:p>
            <a:r>
              <a:rPr lang="en-US" sz="1000" b="0" dirty="0">
                <a:latin typeface="Raleway"/>
              </a:rPr>
              <a:t>Maintenance and Updates:Regularly update the keylogger to address security vulnerabilities and compatibility issues, and maintain documentation for future reference.</a:t>
            </a:r>
          </a:p>
          <a:p>
            <a:endParaRPr lang="en-US" sz="1000" b="0" dirty="0">
              <a:latin typeface="Raleway"/>
            </a:endParaRPr>
          </a:p>
        </p:txBody>
      </p:sp>
    </p:spTree>
    <p:extLst>
      <p:ext uri="{8BC53661-7057-4E37-B34E-D1E0567C07A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7">
            <a:extLst>
              <a:ext uri="{D6375A9C-9284-40CF-BFF3-6DD4EC30CA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ACF17A-B9CA-4D8A-9217-3117275A64E7}"/>
              </a:ext>
            </a:extLst>
          </p:cNvPr>
          <p:cNvSpPr>
            <a:spLocks noGrp="1"/>
          </p:cNvSpPr>
          <p:nvPr>
            <p:ph type="title"/>
          </p:nvPr>
        </p:nvSpPr>
        <p:spPr>
          <a:xfrm>
            <a:off x="616981" y="-744910"/>
            <a:ext cx="7381874" cy="1269634"/>
          </a:xfrm>
        </p:spPr>
        <p:txBody>
          <a:bodyPr rtlCol="0"/>
          <a:lstStyle/>
          <a:p>
            <a:r>
              <a:rPr lang="en-US" sz="2600" b="0" dirty="0">
                <a:solidFill>
                  <a:schemeClr val="accent1"/>
                </a:solidFill>
                <a:latin typeface="Jura"/>
              </a:rPr>
              <a:t>Algorithm &amp; Deployment :</a:t>
            </a:r>
          </a:p>
        </p:txBody>
      </p:sp>
      <p:sp>
        <p:nvSpPr>
          <p:cNvPr id="3" name="Content Placeholder 2">
            <a:extLst>
              <a:ext uri="{8E368B52-915E-42D8-9C36-37EF6C8E51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422814-15CE-4D1F-AA24-BE1CC0F141B3}"/>
              </a:ext>
            </a:extLst>
          </p:cNvPr>
          <p:cNvSpPr>
            <a:spLocks noGrp="1"/>
          </p:cNvSpPr>
          <p:nvPr>
            <p:ph idx="1"/>
          </p:nvPr>
        </p:nvSpPr>
        <p:spPr>
          <a:xfrm>
            <a:off x="-276296" y="524723"/>
            <a:ext cx="9416077" cy="4618776"/>
          </a:xfrm>
        </p:spPr>
        <p:txBody>
          <a:bodyPr rtlCol="0">
            <a:noAutofit/>
          </a:bodyPr>
          <a:lstStyle/>
          <a:p>
            <a:pPr>
              <a:lnSpc>
                <a:spcPct val="100000"/>
              </a:lnSpc>
              <a:spcBef>
                <a:spcPts val="600"/>
              </a:spcBef>
              <a:spcAft>
                <a:spcPts val="0"/>
              </a:spcAft>
            </a:pPr>
            <a:r>
              <a:rPr lang="en-US" sz="600" b="0" dirty="0">
                <a:solidFill>
                  <a:schemeClr val="tx1">
                    <a:lumMod val="100000"/>
                    <a:lumOff val="0"/>
                  </a:schemeClr>
                </a:solidFill>
                <a:latin typeface="Raleway"/>
              </a:rPr>
              <a:t> **Algorithm Design:**</a:t>
            </a:r>
          </a:p>
          <a:p>
            <a:pPr>
              <a:lnSpc>
                <a:spcPct val="100000"/>
              </a:lnSpc>
              <a:spcBef>
                <a:spcPts val="600"/>
              </a:spcBef>
              <a:spcAft>
                <a:spcPts val="0"/>
              </a:spcAft>
            </a:pPr>
            <a:r>
              <a:rPr lang="en-US" sz="600" b="0" dirty="0">
                <a:solidFill>
                  <a:schemeClr val="tx1">
                    <a:lumMod val="100000"/>
                    <a:lumOff val="0"/>
                  </a:schemeClr>
                </a:solidFill>
                <a:latin typeface="Raleway"/>
              </a:rPr>
              <a:t>   - Decide on the programming language to use (common choices include Python, C++, or Java).</a:t>
            </a:r>
          </a:p>
          <a:p>
            <a:pPr>
              <a:lnSpc>
                <a:spcPct val="100000"/>
              </a:lnSpc>
              <a:spcBef>
                <a:spcPts val="600"/>
              </a:spcBef>
              <a:spcAft>
                <a:spcPts val="0"/>
              </a:spcAft>
            </a:pPr>
            <a:r>
              <a:rPr lang="en-US" sz="600" b="0" dirty="0">
                <a:solidFill>
                  <a:schemeClr val="tx1">
                    <a:lumMod val="100000"/>
                    <a:lumOff val="0"/>
                  </a:schemeClr>
                </a:solidFill>
                <a:latin typeface="Raleway"/>
              </a:rPr>
              <a:t>   - Design the keylogging algorithm to capture keystrokes from the target system. This typically involves monitoring keyboard events.</a:t>
            </a:r>
          </a:p>
          <a:p>
            <a:pPr>
              <a:lnSpc>
                <a:spcPct val="100000"/>
              </a:lnSpc>
              <a:spcBef>
                <a:spcPts val="600"/>
              </a:spcBef>
              <a:spcAft>
                <a:spcPts val="0"/>
              </a:spcAft>
            </a:pPr>
            <a:r>
              <a:rPr lang="en-US" sz="600" b="0" dirty="0">
                <a:solidFill>
                  <a:schemeClr val="tx1">
                    <a:lumMod val="100000"/>
                    <a:lumOff val="0"/>
                  </a:schemeClr>
                </a:solidFill>
                <a:latin typeface="Raleway"/>
              </a:rPr>
              <a:t>   - Plan how to store the captured keystrokes securely, considering encryption or other security measures to protect sensitive data.</a:t>
            </a:r>
          </a:p>
          <a:p>
            <a:pPr>
              <a:lnSpc>
                <a:spcPct val="100000"/>
              </a:lnSpc>
              <a:spcBef>
                <a:spcPts val="600"/>
              </a:spcBef>
              <a:spcAft>
                <a:spcPts val="0"/>
              </a:spcAft>
            </a:pPr>
            <a:r>
              <a:rPr lang="en-US" sz="600" b="0" dirty="0">
                <a:solidFill>
                  <a:schemeClr val="tx1">
                    <a:lumMod val="100000"/>
                    <a:lumOff val="0"/>
                  </a:schemeClr>
                </a:solidFill>
                <a:latin typeface="Raleway"/>
              </a:rPr>
              <a:t>**Implementation:**</a:t>
            </a:r>
          </a:p>
          <a:p>
            <a:pPr>
              <a:lnSpc>
                <a:spcPct val="100000"/>
              </a:lnSpc>
              <a:spcBef>
                <a:spcPts val="600"/>
              </a:spcBef>
              <a:spcAft>
                <a:spcPts val="0"/>
              </a:spcAft>
            </a:pPr>
            <a:r>
              <a:rPr lang="en-US" sz="600" b="0" dirty="0">
                <a:solidFill>
                  <a:schemeClr val="tx1">
                    <a:lumMod val="100000"/>
                    <a:lumOff val="0"/>
                  </a:schemeClr>
                </a:solidFill>
                <a:latin typeface="Raleway"/>
              </a:rPr>
              <a:t>   - Write the code based on the algorithm design.</a:t>
            </a:r>
          </a:p>
          <a:p>
            <a:pPr>
              <a:lnSpc>
                <a:spcPct val="100000"/>
              </a:lnSpc>
              <a:spcBef>
                <a:spcPts val="600"/>
              </a:spcBef>
              <a:spcAft>
                <a:spcPts val="0"/>
              </a:spcAft>
            </a:pPr>
            <a:r>
              <a:rPr lang="en-US" sz="600" b="0" dirty="0">
                <a:solidFill>
                  <a:schemeClr val="tx1">
                    <a:lumMod val="100000"/>
                    <a:lumOff val="0"/>
                  </a:schemeClr>
                </a:solidFill>
                <a:latin typeface="Raleway"/>
              </a:rPr>
              <a:t>   - Implement features such as:</a:t>
            </a:r>
          </a:p>
          <a:p>
            <a:pPr>
              <a:lnSpc>
                <a:spcPct val="100000"/>
              </a:lnSpc>
              <a:spcBef>
                <a:spcPts val="600"/>
              </a:spcBef>
              <a:spcAft>
                <a:spcPts val="0"/>
              </a:spcAft>
            </a:pPr>
            <a:r>
              <a:rPr lang="en-US" sz="600" b="0" dirty="0">
                <a:solidFill>
                  <a:schemeClr val="tx1">
                    <a:lumMod val="100000"/>
                    <a:lumOff val="0"/>
                  </a:schemeClr>
                </a:solidFill>
                <a:latin typeface="Raleway"/>
              </a:rPr>
              <a:t>     - Capturing keystrokes.</a:t>
            </a:r>
          </a:p>
          <a:p>
            <a:pPr>
              <a:lnSpc>
                <a:spcPct val="100000"/>
              </a:lnSpc>
              <a:spcBef>
                <a:spcPts val="600"/>
              </a:spcBef>
              <a:spcAft>
                <a:spcPts val="0"/>
              </a:spcAft>
            </a:pPr>
            <a:r>
              <a:rPr lang="en-US" sz="600" b="0" dirty="0">
                <a:solidFill>
                  <a:schemeClr val="tx1">
                    <a:lumMod val="100000"/>
                    <a:lumOff val="0"/>
                  </a:schemeClr>
                </a:solidFill>
                <a:latin typeface="Raleway"/>
              </a:rPr>
              <a:t>     - Logging keystrokes to a file or sending them to a remote server.</a:t>
            </a:r>
          </a:p>
          <a:p>
            <a:pPr>
              <a:lnSpc>
                <a:spcPct val="100000"/>
              </a:lnSpc>
              <a:spcBef>
                <a:spcPts val="600"/>
              </a:spcBef>
              <a:spcAft>
                <a:spcPts val="0"/>
              </a:spcAft>
            </a:pPr>
            <a:r>
              <a:rPr lang="en-US" sz="600" b="0" dirty="0">
                <a:solidFill>
                  <a:schemeClr val="tx1">
                    <a:lumMod val="100000"/>
                    <a:lumOff val="0"/>
                  </a:schemeClr>
                </a:solidFill>
                <a:latin typeface="Raleway"/>
              </a:rPr>
              <a:t>     - Handling system events and ensuring the keylogger remains hidden.</a:t>
            </a:r>
          </a:p>
          <a:p>
            <a:pPr>
              <a:lnSpc>
                <a:spcPct val="100000"/>
              </a:lnSpc>
              <a:spcBef>
                <a:spcPts val="600"/>
              </a:spcBef>
              <a:spcAft>
                <a:spcPts val="0"/>
              </a:spcAft>
            </a:pPr>
            <a:r>
              <a:rPr lang="en-US" sz="600" b="0" dirty="0">
                <a:solidFill>
                  <a:schemeClr val="tx1">
                    <a:lumMod val="100000"/>
                    <a:lumOff val="0"/>
                  </a:schemeClr>
                </a:solidFill>
                <a:latin typeface="Raleway"/>
              </a:rPr>
              <a:t>     - Adding any additional functionality as needed (e.g., capturing screenshots, monitoring clipboard activity).</a:t>
            </a:r>
          </a:p>
          <a:p>
            <a:pPr>
              <a:lnSpc>
                <a:spcPct val="100000"/>
              </a:lnSpc>
              <a:spcBef>
                <a:spcPts val="600"/>
              </a:spcBef>
              <a:spcAft>
                <a:spcPts val="0"/>
              </a:spcAft>
            </a:pPr>
            <a:r>
              <a:rPr lang="en-US" sz="600" b="0" dirty="0">
                <a:solidFill>
                  <a:schemeClr val="tx1">
                    <a:lumMod val="100000"/>
                    <a:lumOff val="0"/>
                  </a:schemeClr>
                </a:solidFill>
                <a:latin typeface="Raleway"/>
              </a:rPr>
              <a:t> **Testing:**</a:t>
            </a:r>
          </a:p>
          <a:p>
            <a:pPr>
              <a:lnSpc>
                <a:spcPct val="100000"/>
              </a:lnSpc>
              <a:spcBef>
                <a:spcPts val="600"/>
              </a:spcBef>
              <a:spcAft>
                <a:spcPts val="0"/>
              </a:spcAft>
            </a:pPr>
            <a:r>
              <a:rPr lang="en-US" sz="600" b="0" dirty="0">
                <a:solidFill>
                  <a:schemeClr val="tx1">
                    <a:lumMod val="100000"/>
                    <a:lumOff val="0"/>
                  </a:schemeClr>
                </a:solidFill>
                <a:latin typeface="Raleway"/>
              </a:rPr>
              <a:t>   - Test the keylogger thoroughly to ensure it captures keystrokes accurately and reliably.</a:t>
            </a:r>
          </a:p>
          <a:p>
            <a:pPr>
              <a:lnSpc>
                <a:spcPct val="100000"/>
              </a:lnSpc>
              <a:spcBef>
                <a:spcPts val="600"/>
              </a:spcBef>
              <a:spcAft>
                <a:spcPts val="0"/>
              </a:spcAft>
            </a:pPr>
            <a:r>
              <a:rPr lang="en-US" sz="600" b="0" dirty="0">
                <a:solidFill>
                  <a:schemeClr val="tx1">
                    <a:lumMod val="100000"/>
                    <a:lumOff val="0"/>
                  </a:schemeClr>
                </a:solidFill>
                <a:latin typeface="Raleway"/>
              </a:rPr>
              <a:t>   - Verify that it operates as intended without causing any system instability or noticeable performance impact.</a:t>
            </a:r>
          </a:p>
          <a:p>
            <a:pPr>
              <a:lnSpc>
                <a:spcPct val="100000"/>
              </a:lnSpc>
              <a:spcBef>
                <a:spcPts val="600"/>
              </a:spcBef>
              <a:spcAft>
                <a:spcPts val="0"/>
              </a:spcAft>
            </a:pPr>
            <a:r>
              <a:rPr lang="en-US" sz="600" b="0" dirty="0">
                <a:solidFill>
                  <a:schemeClr val="tx1">
                    <a:lumMod val="100000"/>
                    <a:lumOff val="0"/>
                  </a:schemeClr>
                </a:solidFill>
                <a:latin typeface="Raleway"/>
              </a:rPr>
              <a:t>**Deployment:**</a:t>
            </a:r>
          </a:p>
          <a:p>
            <a:pPr>
              <a:lnSpc>
                <a:spcPct val="100000"/>
              </a:lnSpc>
              <a:spcBef>
                <a:spcPts val="600"/>
              </a:spcBef>
              <a:spcAft>
                <a:spcPts val="0"/>
              </a:spcAft>
            </a:pPr>
            <a:r>
              <a:rPr lang="en-US" sz="600" b="0" dirty="0">
                <a:solidFill>
                  <a:schemeClr val="tx1">
                    <a:lumMod val="100000"/>
                    <a:lumOff val="0"/>
                  </a:schemeClr>
                </a:solidFill>
                <a:latin typeface="Raleway"/>
              </a:rPr>
              <a:t>   - Decide on the deployment strategy based on the project's requirements.</a:t>
            </a:r>
          </a:p>
          <a:p>
            <a:pPr>
              <a:lnSpc>
                <a:spcPct val="100000"/>
              </a:lnSpc>
              <a:spcBef>
                <a:spcPts val="600"/>
              </a:spcBef>
              <a:spcAft>
                <a:spcPts val="0"/>
              </a:spcAft>
            </a:pPr>
            <a:r>
              <a:rPr lang="en-US" sz="600" b="0" dirty="0">
                <a:solidFill>
                  <a:schemeClr val="tx1">
                    <a:lumMod val="100000"/>
                    <a:lumOff val="0"/>
                  </a:schemeClr>
                </a:solidFill>
                <a:latin typeface="Raleway"/>
              </a:rPr>
              <a:t>   - Options include:</a:t>
            </a:r>
          </a:p>
          <a:p>
            <a:pPr>
              <a:lnSpc>
                <a:spcPct val="100000"/>
              </a:lnSpc>
              <a:spcBef>
                <a:spcPts val="600"/>
              </a:spcBef>
              <a:spcAft>
                <a:spcPts val="0"/>
              </a:spcAft>
            </a:pPr>
            <a:r>
              <a:rPr lang="en-US" sz="600" b="0" dirty="0">
                <a:solidFill>
                  <a:schemeClr val="tx1">
                    <a:lumMod val="100000"/>
                    <a:lumOff val="0"/>
                  </a:schemeClr>
                </a:solidFill>
                <a:latin typeface="Raleway"/>
              </a:rPr>
              <a:t>     - Installing the keylogger directly on the target system (if you have physical access).</a:t>
            </a:r>
          </a:p>
          <a:p>
            <a:pPr>
              <a:lnSpc>
                <a:spcPct val="100000"/>
              </a:lnSpc>
              <a:spcBef>
                <a:spcPts val="600"/>
              </a:spcBef>
              <a:spcAft>
                <a:spcPts val="0"/>
              </a:spcAft>
            </a:pPr>
            <a:r>
              <a:rPr lang="en-US" sz="600" b="0" dirty="0">
                <a:solidFill>
                  <a:schemeClr val="tx1">
                    <a:lumMod val="100000"/>
                    <a:lumOff val="0"/>
                  </a:schemeClr>
                </a:solidFill>
                <a:latin typeface="Raleway"/>
              </a:rPr>
              <a:t>     - Bundling the keylogger with another software package for distribution.</a:t>
            </a:r>
          </a:p>
          <a:p>
            <a:pPr>
              <a:lnSpc>
                <a:spcPct val="100000"/>
              </a:lnSpc>
              <a:spcBef>
                <a:spcPts val="600"/>
              </a:spcBef>
              <a:spcAft>
                <a:spcPts val="0"/>
              </a:spcAft>
            </a:pPr>
            <a:r>
              <a:rPr lang="en-US" sz="600" b="0" dirty="0">
                <a:solidFill>
                  <a:schemeClr val="tx1">
                    <a:lumMod val="100000"/>
                    <a:lumOff val="0"/>
                  </a:schemeClr>
                </a:solidFill>
                <a:latin typeface="Raleway"/>
              </a:rPr>
              <a:t>     - Creating a standalone executable or script for remote deployment.</a:t>
            </a:r>
          </a:p>
          <a:p>
            <a:pPr>
              <a:lnSpc>
                <a:spcPct val="100000"/>
              </a:lnSpc>
              <a:spcBef>
                <a:spcPts val="600"/>
              </a:spcBef>
              <a:spcAft>
                <a:spcPts val="0"/>
              </a:spcAft>
            </a:pPr>
            <a:r>
              <a:rPr lang="en-US" sz="600" b="0" dirty="0">
                <a:solidFill>
                  <a:schemeClr val="tx1">
                    <a:lumMod val="100000"/>
                    <a:lumOff val="0"/>
                  </a:schemeClr>
                </a:solidFill>
                <a:latin typeface="Raleway"/>
              </a:rPr>
              <a:t>     - Ensuring the keylogger remains undetected by antivirus software and security measures.</a:t>
            </a:r>
          </a:p>
          <a:p>
            <a:pPr>
              <a:lnSpc>
                <a:spcPct val="100000"/>
              </a:lnSpc>
              <a:spcBef>
                <a:spcPts val="600"/>
              </a:spcBef>
              <a:spcAft>
                <a:spcPts val="0"/>
              </a:spcAft>
            </a:pPr>
            <a:r>
              <a:rPr lang="en-US" sz="600" b="0" dirty="0">
                <a:solidFill>
                  <a:schemeClr val="tx1">
                    <a:lumMod val="100000"/>
                    <a:lumOff val="0"/>
                  </a:schemeClr>
                </a:solidFill>
                <a:latin typeface="Raleway"/>
              </a:rPr>
              <a:t>**Security and Ethical Considerations:**</a:t>
            </a:r>
          </a:p>
          <a:p>
            <a:pPr>
              <a:lnSpc>
                <a:spcPct val="100000"/>
              </a:lnSpc>
              <a:spcBef>
                <a:spcPts val="600"/>
              </a:spcBef>
              <a:spcAft>
                <a:spcPts val="0"/>
              </a:spcAft>
            </a:pPr>
            <a:r>
              <a:rPr lang="en-US" sz="600" b="0" dirty="0">
                <a:solidFill>
                  <a:schemeClr val="tx1">
                    <a:lumMod val="100000"/>
                    <a:lumOff val="0"/>
                  </a:schemeClr>
                </a:solidFill>
                <a:latin typeface="Raleway"/>
              </a:rPr>
              <a:t>   - Be aware of the legal and ethical implications of deploying a keylogger.</a:t>
            </a:r>
          </a:p>
          <a:p>
            <a:pPr>
              <a:lnSpc>
                <a:spcPct val="100000"/>
              </a:lnSpc>
              <a:spcBef>
                <a:spcPts val="600"/>
              </a:spcBef>
              <a:spcAft>
                <a:spcPts val="0"/>
              </a:spcAft>
            </a:pPr>
            <a:r>
              <a:rPr lang="en-US" sz="600" b="0" dirty="0">
                <a:solidFill>
                  <a:schemeClr val="tx1">
                    <a:lumMod val="100000"/>
                    <a:lumOff val="0"/>
                  </a:schemeClr>
                </a:solidFill>
                <a:latin typeface="Raleway"/>
              </a:rPr>
              <a:t>   - Ensure the project complies with relevant laws and regulations regarding privacy and data security.</a:t>
            </a:r>
          </a:p>
          <a:p>
            <a:pPr>
              <a:lnSpc>
                <a:spcPct val="100000"/>
              </a:lnSpc>
              <a:spcBef>
                <a:spcPts val="600"/>
              </a:spcBef>
              <a:spcAft>
                <a:spcPts val="0"/>
              </a:spcAft>
            </a:pPr>
            <a:r>
              <a:rPr lang="en-US" sz="600" b="0" dirty="0">
                <a:solidFill>
                  <a:schemeClr val="tx1">
                    <a:lumMod val="100000"/>
                    <a:lumOff val="0"/>
                  </a:schemeClr>
                </a:solidFill>
                <a:latin typeface="Raleway"/>
              </a:rPr>
              <a:t>   - Consider the potential consequences and ethical implications of monitoring keystrokes without consent.</a:t>
            </a:r>
          </a:p>
          <a:p>
            <a:pPr>
              <a:lnSpc>
                <a:spcPct val="100000"/>
              </a:lnSpc>
              <a:spcBef>
                <a:spcPts val="600"/>
              </a:spcBef>
              <a:spcAft>
                <a:spcPts val="0"/>
              </a:spcAft>
            </a:pPr>
            <a:r>
              <a:rPr lang="en-US" sz="600" b="0" dirty="0">
                <a:solidFill>
                  <a:schemeClr val="tx1">
                    <a:lumMod val="100000"/>
                    <a:lumOff val="0"/>
                  </a:schemeClr>
                </a:solidFill>
                <a:latin typeface="Raleway"/>
              </a:rPr>
              <a:t> **Maintenance:**</a:t>
            </a:r>
          </a:p>
          <a:p>
            <a:pPr>
              <a:lnSpc>
                <a:spcPct val="100000"/>
              </a:lnSpc>
              <a:spcBef>
                <a:spcPts val="600"/>
              </a:spcBef>
              <a:spcAft>
                <a:spcPts val="0"/>
              </a:spcAft>
            </a:pPr>
            <a:r>
              <a:rPr lang="en-US" sz="600" b="0" dirty="0">
                <a:solidFill>
                  <a:schemeClr val="tx1">
                    <a:lumMod val="100000"/>
                    <a:lumOff val="0"/>
                  </a:schemeClr>
                </a:solidFill>
                <a:latin typeface="Raleway"/>
              </a:rPr>
              <a:t>   - Regularly update the keylogger to address any security vulnerabilities or compatibility issues.</a:t>
            </a:r>
          </a:p>
          <a:p>
            <a:pPr>
              <a:lnSpc>
                <a:spcPct val="100000"/>
              </a:lnSpc>
              <a:spcBef>
                <a:spcPts val="600"/>
              </a:spcBef>
              <a:spcAft>
                <a:spcPts val="0"/>
              </a:spcAft>
            </a:pPr>
            <a:r>
              <a:rPr lang="en-US" sz="600" b="0" dirty="0">
                <a:solidFill>
                  <a:schemeClr val="tx1">
                    <a:lumMod val="100000"/>
                    <a:lumOff val="0"/>
                  </a:schemeClr>
                </a:solidFill>
                <a:latin typeface="Raleway"/>
              </a:rPr>
              <a:t>   - Stay informed about changes in operating systems or antivirus software that may affect the keylogger's functionality or detection.</a:t>
            </a:r>
          </a:p>
          <a:p>
            <a:pPr>
              <a:lnSpc>
                <a:spcPct val="100000"/>
              </a:lnSpc>
              <a:spcBef>
                <a:spcPts val="600"/>
              </a:spcBef>
              <a:spcAft>
                <a:spcPts val="0"/>
              </a:spcAft>
            </a:pPr>
            <a:endParaRPr lang="en-US" sz="600" b="0" dirty="0">
              <a:solidFill>
                <a:schemeClr val="tx1">
                  <a:lumMod val="100000"/>
                  <a:lumOff val="0"/>
                </a:schemeClr>
              </a:solidFill>
              <a:latin typeface="Raleway"/>
            </a:endParaRPr>
          </a:p>
        </p:txBody>
      </p:sp>
    </p:spTree>
    <p:extLst>
      <p:ext uri="{909E8323-940F-45A3-8EE0-BA58657A373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BF427DC-E4E0-46A6-940B-2C38736D87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3B8542-36F1-43AB-8948-FE9D5B362A52}"/>
              </a:ext>
            </a:extLst>
          </p:cNvPr>
          <p:cNvSpPr>
            <a:spLocks noGrp="1"/>
          </p:cNvSpPr>
          <p:nvPr>
            <p:ph type="title"/>
          </p:nvPr>
        </p:nvSpPr>
        <p:spPr>
          <a:xfrm>
            <a:off x="879476" y="0"/>
            <a:ext cx="7381874" cy="999611"/>
          </a:xfrm>
        </p:spPr>
        <p:txBody>
          <a:bodyPr rtlCol="0"/>
          <a:lstStyle/>
          <a:p>
            <a:pPr algn="ctr"/>
            <a:r>
              <a:rPr lang="en-US" sz="2400" b="0" dirty="0">
                <a:solidFill>
                  <a:schemeClr val="accent1">
                    <a:lumMod val="100000"/>
                    <a:lumOff val="0"/>
                  </a:schemeClr>
                </a:solidFill>
                <a:latin typeface="Jura"/>
              </a:rPr>
              <a:t>Result:</a:t>
            </a:r>
          </a:p>
        </p:txBody>
      </p:sp>
      <p:sp>
        <p:nvSpPr>
          <p:cNvPr id="3" name="Text Placeholder 2">
            <a:extLst>
              <a:ext uri="{6244412A-15AF-4612-8EBE-EE45B37D9E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B5C45B-943D-48C5-8232-82F51822A45B}"/>
              </a:ext>
            </a:extLst>
          </p:cNvPr>
          <p:cNvSpPr>
            <a:spLocks noGrp="1"/>
          </p:cNvSpPr>
          <p:nvPr>
            <p:ph type="body" idx="1"/>
          </p:nvPr>
        </p:nvSpPr>
        <p:spPr/>
        <p:txBody>
          <a:bodyPr rtlCol="0"/>
          <a:lstStyle/>
          <a:p>
            <a:endParaRPr lang="en-US" dirty="0"/>
          </a:p>
        </p:txBody>
      </p:sp>
      <p:pic>
        <p:nvPicPr>
          <p:cNvPr id="4" name="Content Placeholder 2">
            <a:extLst>
              <a:ext uri="{B2D31EDF-CB32-4B7E-81EC-E69B4D545D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AFA9C1-1EB8-4E2C-AC89-DF94C82BE57F}"/>
              </a:ext>
            </a:extLst>
          </p:cNvPr>
          <p:cNvPicPr>
            <a:picLocks noGrp="1" noChangeAspect="1"/>
          </p:cNvPicPr>
          <p:nvPr>
            <p:ph idx="2"/>
          </p:nvPr>
        </p:nvPicPr>
        <p:blipFill>
          <a:blip r:embed="rId2"/>
          <a:srcRect l="7461" r="7461"/>
          <a:stretch>
            <a:fillRect/>
          </a:stretch>
        </p:blipFill>
        <p:spPr>
          <a:xfrm>
            <a:off x="885825" y="1999637"/>
            <a:ext cx="3586111" cy="2380277"/>
          </a:xfrm>
          <a:noFill/>
        </p:spPr>
      </p:pic>
      <p:sp>
        <p:nvSpPr>
          <p:cNvPr id="5" name="Text Placeholder 4">
            <a:extLst>
              <a:ext uri="{F0ADD81D-4629-4339-9216-A54AB7459B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B4BD0C-F49D-4049-B84B-5A37B306CA50}"/>
              </a:ext>
            </a:extLst>
          </p:cNvPr>
          <p:cNvSpPr>
            <a:spLocks noGrp="1"/>
          </p:cNvSpPr>
          <p:nvPr>
            <p:ph type="body" idx="3"/>
          </p:nvPr>
        </p:nvSpPr>
        <p:spPr/>
        <p:txBody>
          <a:bodyPr rtlCol="0"/>
          <a:lstStyle/>
          <a:p>
            <a:endParaRPr lang="en-US" dirty="0"/>
          </a:p>
        </p:txBody>
      </p:sp>
      <p:pic>
        <p:nvPicPr>
          <p:cNvPr id="6" name="Content Placeholder 2">
            <a:extLst>
              <a:ext uri="{A3CEC73D-DDAF-4E52-BBCE-B8D9CAB221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AE485-19FC-4887-B950-2930B3025CA0}"/>
              </a:ext>
            </a:extLst>
          </p:cNvPr>
          <p:cNvPicPr>
            <a:picLocks noGrp="1" noChangeAspect="1"/>
          </p:cNvPicPr>
          <p:nvPr>
            <p:ph idx="4"/>
          </p:nvPr>
        </p:nvPicPr>
        <p:blipFill>
          <a:blip r:embed="rId3"/>
          <a:srcRect l="7461" r="7461"/>
          <a:stretch>
            <a:fillRect/>
          </a:stretch>
        </p:blipFill>
        <p:spPr>
          <a:xfrm>
            <a:off x="0" y="0"/>
            <a:ext cx="0" cy="0"/>
          </a:xfrm>
          <a:noFill/>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8200" y="1962150"/>
            <a:ext cx="3675888" cy="2438400"/>
          </a:xfrm>
          <a:prstGeom prst="rect">
            <a:avLst/>
          </a:prstGeom>
        </p:spPr>
      </p:pic>
    </p:spTree>
    <p:extLst>
      <p:ext uri="{9CE0EAF5-C132-47EB-AB0E-E5ED8157453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2E10B3E4-20EA-46BA-8EF5-852EE40557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E3904A-F5DB-4425-9A6C-71E05E9E1932}"/>
              </a:ext>
            </a:extLst>
          </p:cNvPr>
          <p:cNvSpPr>
            <a:spLocks noGrp="1"/>
          </p:cNvSpPr>
          <p:nvPr>
            <p:ph type="title"/>
          </p:nvPr>
        </p:nvSpPr>
        <p:spPr>
          <a:xfrm>
            <a:off x="812180" y="832587"/>
            <a:ext cx="8331818" cy="2080107"/>
          </a:xfrm>
        </p:spPr>
        <p:txBody>
          <a:bodyPr rtlCol="0"/>
          <a:lstStyle/>
          <a:p>
            <a:r>
              <a:rPr lang="en-US" sz="1600" b="0" dirty="0">
                <a:latin typeface="+mj-lt"/>
              </a:rPr>
              <a:t>In conclusion, the keylogger project successfully achieved its objective of recording keystrokes on a target device. Through careful implementation and testing, the keylogger demonstrated its functionality in capturing user input discreetly. Additionally, the project highlighted the importance of ethical considerations and legal implications surrounding the use of such tools. Moving forward, further refinement and enhancement of the keylogger's features could be explored, alongside continued adherence to ethical guidelines and privacy laws. Overall, the project provided valuable insights into cybersecurity practices and the implications of keylogging technology.</a:t>
            </a:r>
          </a:p>
        </p:txBody>
      </p:sp>
      <p:sp>
        <p:nvSpPr>
          <p:cNvPr id="3" name="Text Placeholder 2">
            <a:extLst>
              <a:ext uri="{4D3AFA1C-96D1-43DE-8DFA-13721C678A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84857A-6E05-43B8-B4E5-6D8523F80070}"/>
              </a:ext>
            </a:extLst>
          </p:cNvPr>
          <p:cNvSpPr>
            <a:spLocks noGrp="1"/>
          </p:cNvSpPr>
          <p:nvPr>
            <p:ph type="body" idx="1"/>
          </p:nvPr>
        </p:nvSpPr>
        <p:spPr>
          <a:xfrm>
            <a:off x="701322" y="0"/>
            <a:ext cx="6812234" cy="511812"/>
          </a:xfrm>
        </p:spPr>
        <p:txBody>
          <a:bodyPr rtlCol="0">
            <a:noAutofit/>
          </a:bodyPr>
          <a:lstStyle/>
          <a:p>
            <a:r>
              <a:rPr lang="en-US" b="1" dirty="0">
                <a:latin typeface="+mn-lt"/>
              </a:rPr>
              <a:t>conclusion </a:t>
            </a:r>
            <a:r>
              <a:rPr lang="en-US" sz="2500" b="1" dirty="0">
                <a:latin typeface="+mn-lt"/>
              </a:rPr>
              <a:t>:</a:t>
            </a:r>
          </a:p>
        </p:txBody>
      </p:sp>
    </p:spTree>
    <p:extLst>
      <p:ext uri="{54216A9D-4B4F-42DC-A052-4594D47E5F7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327F036F-8E89-4DA5-AF9C-BC72CAC3A8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0079E8-A9F2-428D-9E20-BA7A04FC81BE}"/>
              </a:ext>
            </a:extLst>
          </p:cNvPr>
          <p:cNvSpPr>
            <a:spLocks noGrp="1"/>
          </p:cNvSpPr>
          <p:nvPr>
            <p:ph type="title"/>
          </p:nvPr>
        </p:nvSpPr>
        <p:spPr>
          <a:xfrm>
            <a:off x="1598656" y="1759601"/>
            <a:ext cx="6813155" cy="1624298"/>
          </a:xfrm>
        </p:spPr>
        <p:txBody>
          <a:bodyPr rtlCol="0"/>
          <a:lstStyle/>
          <a:p>
            <a:r>
              <a:rPr lang="en-US" sz="1200" b="0" dirty="0">
                <a:latin typeface="+mj-lt"/>
              </a:rPr>
              <a:t>The future scope for keylogger projects encompasses both technological advancements and evolving societal needs. While keyloggers have traditionally been associated with surveillance and security purposes, their future applications may extend beyond these domains.</a:t>
            </a:r>
          </a:p>
        </p:txBody>
      </p:sp>
      <p:sp>
        <p:nvSpPr>
          <p:cNvPr id="3" name="Text Placeholder 2">
            <a:extLst>
              <a:ext uri="{7A6B05FB-F0AE-487F-8EB0-F32B3AFF0C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43AC93-F0B1-4A6F-8B60-844C20090E1B}"/>
              </a:ext>
            </a:extLst>
          </p:cNvPr>
          <p:cNvSpPr>
            <a:spLocks noGrp="1"/>
          </p:cNvSpPr>
          <p:nvPr>
            <p:ph type="body" idx="1"/>
          </p:nvPr>
        </p:nvSpPr>
        <p:spPr>
          <a:xfrm>
            <a:off x="554996" y="565464"/>
            <a:ext cx="6812234" cy="511812"/>
          </a:xfrm>
        </p:spPr>
        <p:txBody>
          <a:bodyPr rtlCol="0">
            <a:noAutofit/>
          </a:bodyPr>
          <a:lstStyle/>
          <a:p>
            <a:r>
              <a:rPr lang="en-US" sz="2500" b="1" dirty="0">
                <a:latin typeface="+mn-lt"/>
              </a:rPr>
              <a:t>Future scope :</a:t>
            </a:r>
          </a:p>
        </p:txBody>
      </p:sp>
    </p:spTree>
    <p:extLst>
      <p:ext uri="{825B9765-1E53-407A-9D71-81B07315FE3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2313587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9" val="Jura-medium"/>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_rels/theme2.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rtlCol="0" anchor="ctr"/>
      <a:lstStyle>
        <a:lvl1pPr lvl="0" algn="ctr"/>
      </a:lstStyle>
      <a:style>
        <a:lnRef idx="0">
          <a:schemeClr val="accent1"/>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1262</Words>
  <Application>Microsoft Office PowerPoint</Application>
  <PresentationFormat>On-screen Show (16:9)</PresentationFormat>
  <Paragraphs>88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Jura</vt:lpstr>
      <vt:lpstr>Source Sans Pro</vt:lpstr>
      <vt:lpstr>Raleway-demi_bold</vt:lpstr>
      <vt:lpstr>Raleway</vt:lpstr>
      <vt:lpstr>Unna</vt:lpstr>
      <vt:lpstr>Jura-medium</vt:lpstr>
      <vt:lpstr>Inika</vt:lpstr>
      <vt:lpstr>Theatrical</vt:lpstr>
      <vt:lpstr>                                                                 Capstone Project                                                Keylogger project          presented By:       1. Name - Deekshitha P       2. College Name - Priyadarshini Engineering College        3. Department - Computer Science and Engineering </vt:lpstr>
      <vt:lpstr>Problem Statement   Proposed System/Solution  System Development Approach  Algorithm &amp; Deployment    Result (Output Image)  Conclusion  Future Scope  References</vt:lpstr>
      <vt:lpstr>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vt:lpstr>
      <vt:lpstr>proposed solution:</vt:lpstr>
      <vt:lpstr>System Development Approach:</vt:lpstr>
      <vt:lpstr>Algorithm &amp; Deployment :</vt:lpstr>
      <vt:lpstr>Result:</vt:lpstr>
      <vt:lpstr>In conclusion, the keylogger project successfully achieved its objective of recording keystrokes on a target device. Through careful implementation and testing, the keylogger demonstrated its functionality in capturing user input discreetly. Additionally, the project highlighted the importance of ethical considerations and legal implications surrounding the use of such tools. Moving forward, further refinement and enhancement of the keylogger's features could be explored, alongside continued adherence to ethical guidelines and privacy laws. Overall, the project provided valuable insights into cybersecurity practices and the implications of keylogging technology.</vt:lpstr>
      <vt:lpstr>The future scope for keylogger projects encompasses both technological advancements and evolving societal needs. While keyloggers have traditionally been associated with surveillance and security purposes, their future applications may extend beyond these domains.</vt:lpstr>
      <vt:lpstr>[1] Santripti Bhujel, Mrs. N. Priya,"Keylogger for Windows using Python",International Journal of Trend in Scientific Research and Development(IJTSRD), ISSN: 2456-6470, Volume 5Issue 1, page 566-568, 2020.   [2] Manan Kalpesh Shah, Devashree Kataria, S. Bharath Raj, PriyaG, "RealTime Working of Keylogger Malware Analysis", International Journal ofEngineering Research &amp; Technology (IJERT), ISSN: 2278-0181,Volume , Issue 10, page 569-573, 2020   [3] Chien-Wei Hung, Fu-Hau Hsu, Chuan-Sheng Wang, Chia-HaoLee"Keyloggers Prevention with Time-SensitiveObfuscation", WorldAcademy of Science, Engineering and Technology International Journalof Computer and Information EngineeriI.</vt:lpstr>
      <vt:lpstr>Thank You </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STUDENT3</dc:creator>
  <cp:lastModifiedBy>STUDENT3</cp:lastModifiedBy>
  <cp:revision>3</cp:revision>
  <dcterms:created xsi:type="dcterms:W3CDTF">2024-04-05T16:08:47Z</dcterms:created>
  <dcterms:modified xsi:type="dcterms:W3CDTF">2024-04-05T10:48:34Z</dcterms:modified>
</cp:coreProperties>
</file>