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1B5AF-017C-47B9-9B3F-F2F9F9D8E939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D02D3-E4CE-4DB8-A311-6CA92AA8E9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45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02D3-E4CE-4DB8-A311-6CA92AA8E9D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35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02D3-E4CE-4DB8-A311-6CA92AA8E9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02D3-E4CE-4DB8-A311-6CA92AA8E9D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489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02D3-E4CE-4DB8-A311-6CA92AA8E9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94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4F613-B97E-42D0-9ED9-4F289B05A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67585E-D99D-482B-9967-1D4521C33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502AD-2715-406C-BD15-EB68B587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383-833E-409F-9013-120C972D2EF7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0747F-4138-467D-9749-D9BBF9AE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CF045-1CB8-429A-9D88-2E1E69AC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C72-2BE0-4F08-86D7-3C138B5BA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D58A4-EBBF-496E-BEAD-CD844980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59C867-3FE4-4092-A589-79033E7F1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3A391-265D-406F-81EB-64869EEC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383-833E-409F-9013-120C972D2EF7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A58F2-05F2-4B31-9097-99D728AB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CCC678-B80A-4A55-8EEE-D24E8AFD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C72-2BE0-4F08-86D7-3C138B5BA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8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0958EF-67CF-4C9E-845D-20CC24F7C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64B9AE-4605-4B42-9BCB-0CD8B18CD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5DC04-9E09-4A1E-90FD-8F0BA2E2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383-833E-409F-9013-120C972D2EF7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18697-DC80-4E99-AF89-96744D8B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F5CC6-F98F-4A01-BC26-83B7106C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C72-2BE0-4F08-86D7-3C138B5BA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43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35608-A946-47BC-A5E3-65CB9DBB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D0CC2-EE0B-49A1-8C3F-BD640BC6C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24C1F-1009-4046-96F8-223290A9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383-833E-409F-9013-120C972D2EF7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AFEE0-5BAD-441B-93AC-52C674C5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00BE5-4954-4F98-B653-704C805C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C72-2BE0-4F08-86D7-3C138B5BA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83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930D6-D8AB-458E-8AA3-8FB90205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C38028-E074-498F-B7EA-BC71BB0D2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9E9F9-F11F-429F-8DD5-C23E6A9C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383-833E-409F-9013-120C972D2EF7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4779A-70EF-4BC4-ABB3-E5B41671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07AE5-AF44-43A9-AE68-EA287CC2D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C72-2BE0-4F08-86D7-3C138B5BA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62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BA0BF-1C1E-4684-817A-B801E406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19BB1-1AC6-4594-84CF-FAA007AB8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2E89A2-AF3A-46CF-873C-34AF6665F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923CBA-A908-4944-85F8-5BB2B5B1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383-833E-409F-9013-120C972D2EF7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4D4ED-C086-4BC6-9C3F-FE31A44D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8FD531-3CA5-464B-93B1-E0ABBB7C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C72-2BE0-4F08-86D7-3C138B5BA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10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35960-0267-48F0-A3AD-8B51CBFC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6099E3-10BC-4648-BC98-5FD8A0B92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F89CEB-1F47-428E-B56B-8FA03972C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807587-ABE7-4539-B3F9-120037CFD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A0E679-9E39-448A-9F6A-70F968906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C2D8B8-57F5-43F1-9863-D047B3BC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383-833E-409F-9013-120C972D2EF7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66BAB2-8A1A-4C46-9D5D-FB8E9175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B1A2E-9CAD-4B2D-AA71-5E3CA6FE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C72-2BE0-4F08-86D7-3C138B5BA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1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6451A-5F95-4D60-95EF-7BE960D0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EF5471-4617-4349-8B1D-17A6A47B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383-833E-409F-9013-120C972D2EF7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B052D3-ABB7-44C7-A4A7-EE649A3B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1242F1-078A-4A7B-A68A-70789CA8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C72-2BE0-4F08-86D7-3C138B5BA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75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F0B387-D54D-4CD4-B21E-21E67910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383-833E-409F-9013-120C972D2EF7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6FF7F5-C9CC-4FE7-B57E-140B032B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3C73E7-E26F-4766-A746-75BDD42C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C72-2BE0-4F08-86D7-3C138B5BA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4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847D6-99A8-49FA-A1CA-E1DF5532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65555-0E22-4A8D-BABA-745143B9C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08B8C8-9C54-415E-A114-4297F806C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85DAC0-9F29-41D3-B418-34DE9C27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383-833E-409F-9013-120C972D2EF7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04D6D8-694C-43E6-B77B-D0A5DAA4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EC2954-967C-493F-A0C8-326995CE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C72-2BE0-4F08-86D7-3C138B5BA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55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BDA85-F818-4DDD-A063-2D1AD8C33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265C70-BCBB-4887-B9CB-BDEAF4B9A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DC763-5D1A-41D9-95FC-6A3B34455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5B3BA6-DF0F-4698-992C-C42B919C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383-833E-409F-9013-120C972D2EF7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EB8F6C-7085-4D85-8EDE-9A5E0FF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CED4CA-4856-4907-93C9-EA304A00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C72-2BE0-4F08-86D7-3C138B5BA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16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11718B-980C-402C-AD4D-9B4DB896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233173-B35E-4D6D-A46E-C6E6E8674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B3BC4-63AB-40BD-A016-001592C6B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9E383-833E-409F-9013-120C972D2EF7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20361-91BD-41DA-B6EF-8C8F5AC02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C4934-2CF5-4C20-A4F9-4734D7E3E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5DC72-2BE0-4F08-86D7-3C138B5BA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22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B2C6C5-3EC1-4EDB-AA94-9278DEA7B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checking</a:t>
            </a:r>
            <a:endParaRPr lang="zh-CN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44D96E5-1973-48C8-AFA0-2D0055DE4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3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类型检查</a:t>
            </a:r>
          </a:p>
        </p:txBody>
      </p:sp>
    </p:spTree>
    <p:extLst>
      <p:ext uri="{BB962C8B-B14F-4D97-AF65-F5344CB8AC3E}">
        <p14:creationId xmlns:p14="http://schemas.microsoft.com/office/powerpoint/2010/main" val="1478418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2134A-8F72-40B1-8D48-14097EC7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上手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06DA5-EDDB-4ACF-B1D2-DF82A576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53907"/>
            <a:ext cx="10837769" cy="442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一种可能的实现：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0FF255-6319-455B-80E4-988BCE072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366" y="1474226"/>
            <a:ext cx="7959870" cy="498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2134A-8F72-40B1-8D48-14097EC7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上手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06DA5-EDDB-4ACF-B1D2-DF82A576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53907"/>
            <a:ext cx="10837769" cy="442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你可能需要特定的数据结构，比如得把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token id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token type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的映射保存下来，从而快速查询某个变量的类型。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 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TypeCheck.h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TypeCheck.cpp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里已经定义了两个数据结构。你可能还需要更多，比如记录下结构体的成员名和类型。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A274FB-94D4-44BB-93F0-AD5426F3D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175" y="3830823"/>
            <a:ext cx="82010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23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2134A-8F72-40B1-8D48-14097EC7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上手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06DA5-EDDB-4ACF-B1D2-DF82A576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53908"/>
            <a:ext cx="10837769" cy="2136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关于变量的作用域，需要注意全局变量、函数的局部变量和函数内部的小作用域，如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if-else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codeblock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codeblock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里面的变量，不能和它外面的重复。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函数的参数名可以在函数的 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codeblock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里覆盖全局变量名。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A103DC-6EC6-4DD1-AFB8-4A65644B1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985" y="4560514"/>
            <a:ext cx="64865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19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2134A-8F72-40B1-8D48-14097EC7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上手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06DA5-EDDB-4ACF-B1D2-DF82A576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53908"/>
            <a:ext cx="10837769" cy="1975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更多关于类型检查规则的具体说明，请参考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markdown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文件和任务文件中的注释。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13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A5CD4-E771-4616-8C80-C1215508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类型检查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Type checking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89F90-6AA0-4261-8A26-71925AE76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编译期对程序正确性的检查。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Lex/Flex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：词法分析，把字符串流变成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token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流。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Yacc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：语法分析，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token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流符合定义的语法。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Type checking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：类型检查，检查出类型不匹配的错误。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5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A5CD4-E771-4616-8C80-C1215508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类型检查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Type checking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68F8BC-63E2-4E9F-B9A3-982F72D8C8FE}"/>
              </a:ext>
            </a:extLst>
          </p:cNvPr>
          <p:cNvSpPr txBox="1"/>
          <p:nvPr/>
        </p:nvSpPr>
        <p:spPr>
          <a:xfrm>
            <a:off x="9897035" y="5016605"/>
            <a:ext cx="14668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语法分析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925189-41DD-4BC5-BEA8-0726E9D44D51}"/>
              </a:ext>
            </a:extLst>
          </p:cNvPr>
          <p:cNvSpPr txBox="1"/>
          <p:nvPr/>
        </p:nvSpPr>
        <p:spPr>
          <a:xfrm>
            <a:off x="9897035" y="5509512"/>
            <a:ext cx="14668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类型检查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DE0A6A-CEF5-42B6-8BF5-90537E3C1448}"/>
              </a:ext>
            </a:extLst>
          </p:cNvPr>
          <p:cNvSpPr txBox="1"/>
          <p:nvPr/>
        </p:nvSpPr>
        <p:spPr>
          <a:xfrm>
            <a:off x="9897035" y="6008094"/>
            <a:ext cx="14668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运行时正确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351DCC2-27E8-4442-86C8-9A3A507EB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17"/>
          <a:stretch/>
        </p:blipFill>
        <p:spPr>
          <a:xfrm>
            <a:off x="987797" y="1534023"/>
            <a:ext cx="2126035" cy="32670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D71FF5B-65C3-4632-B244-DAD2EDDEF9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57" r="5126"/>
          <a:stretch/>
        </p:blipFill>
        <p:spPr>
          <a:xfrm>
            <a:off x="3810697" y="1534022"/>
            <a:ext cx="2177864" cy="326707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7BF4D94-D9E0-4732-9F75-D25C7BFC82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72" r="5421" b="3611"/>
          <a:stretch/>
        </p:blipFill>
        <p:spPr>
          <a:xfrm>
            <a:off x="6685426" y="1534023"/>
            <a:ext cx="2126035" cy="326707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6AB3315-023A-46F4-95D3-2A0FDE4B1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7595" y="1534022"/>
            <a:ext cx="2009775" cy="330517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C0D6DE92-531E-4A88-A2F2-8BC61E05E3A4}"/>
              </a:ext>
            </a:extLst>
          </p:cNvPr>
          <p:cNvSpPr txBox="1"/>
          <p:nvPr/>
        </p:nvSpPr>
        <p:spPr>
          <a:xfrm>
            <a:off x="7053541" y="5060371"/>
            <a:ext cx="14668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语法分析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614AB53-DFF9-4B9E-ACE5-33F4E930E6F9}"/>
              </a:ext>
            </a:extLst>
          </p:cNvPr>
          <p:cNvSpPr txBox="1"/>
          <p:nvPr/>
        </p:nvSpPr>
        <p:spPr>
          <a:xfrm>
            <a:off x="7053541" y="5553278"/>
            <a:ext cx="14668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类型检查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A1C1F40-46B3-4583-AF20-D56480708A55}"/>
              </a:ext>
            </a:extLst>
          </p:cNvPr>
          <p:cNvSpPr txBox="1"/>
          <p:nvPr/>
        </p:nvSpPr>
        <p:spPr>
          <a:xfrm>
            <a:off x="7053541" y="6051860"/>
            <a:ext cx="1466850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运行时正确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8D3040-A901-4217-B8BC-194B0875BA6C}"/>
              </a:ext>
            </a:extLst>
          </p:cNvPr>
          <p:cNvSpPr txBox="1"/>
          <p:nvPr/>
        </p:nvSpPr>
        <p:spPr>
          <a:xfrm>
            <a:off x="4184973" y="5059874"/>
            <a:ext cx="14668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语法分析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3C64C33-6EC1-48AB-8D7A-6A9A2E244E4D}"/>
              </a:ext>
            </a:extLst>
          </p:cNvPr>
          <p:cNvSpPr txBox="1"/>
          <p:nvPr/>
        </p:nvSpPr>
        <p:spPr>
          <a:xfrm>
            <a:off x="4184973" y="5552781"/>
            <a:ext cx="1466850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类型检查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5FB29BB-ABE9-47A9-9A56-655F9913EE13}"/>
              </a:ext>
            </a:extLst>
          </p:cNvPr>
          <p:cNvSpPr txBox="1"/>
          <p:nvPr/>
        </p:nvSpPr>
        <p:spPr>
          <a:xfrm>
            <a:off x="4184973" y="6051363"/>
            <a:ext cx="1466850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运行时正确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4C4849E-152F-47F2-A8E6-91EDBD9FA7DB}"/>
              </a:ext>
            </a:extLst>
          </p:cNvPr>
          <p:cNvSpPr txBox="1"/>
          <p:nvPr/>
        </p:nvSpPr>
        <p:spPr>
          <a:xfrm>
            <a:off x="1316692" y="5016605"/>
            <a:ext cx="1466850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语法分析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2A5DB5C-64F7-4236-ABBF-444425EFE6AB}"/>
              </a:ext>
            </a:extLst>
          </p:cNvPr>
          <p:cNvSpPr txBox="1"/>
          <p:nvPr/>
        </p:nvSpPr>
        <p:spPr>
          <a:xfrm>
            <a:off x="1316692" y="5509512"/>
            <a:ext cx="1466850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类型检查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8C66A1E-5017-49E1-957B-A6493C4C26EE}"/>
              </a:ext>
            </a:extLst>
          </p:cNvPr>
          <p:cNvSpPr txBox="1"/>
          <p:nvPr/>
        </p:nvSpPr>
        <p:spPr>
          <a:xfrm>
            <a:off x="1316692" y="6008094"/>
            <a:ext cx="1466850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运行时正确</a:t>
            </a:r>
          </a:p>
        </p:txBody>
      </p:sp>
    </p:spTree>
    <p:extLst>
      <p:ext uri="{BB962C8B-B14F-4D97-AF65-F5344CB8AC3E}">
        <p14:creationId xmlns:p14="http://schemas.microsoft.com/office/powerpoint/2010/main" val="183831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1F310-2729-4E80-BA6B-73A22ECC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046AF-F763-41CC-9127-737D1E9E6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基于实验二生成的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AST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，对程序进行类型检查。检查到错误时，输出错误。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630346-19FA-4769-AA50-DD3682825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158331"/>
            <a:ext cx="108966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5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2134A-8F72-40B1-8D48-14097EC7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06DA5-EDDB-4ACF-B1D2-DF82A576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907"/>
            <a:ext cx="10515600" cy="103411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tests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文件夹里，有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个测试用例。每个文件的最后都在注释里写了预期的输出。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89BEDE-B68B-4E99-8DF4-BB12466E4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5" y="2597150"/>
            <a:ext cx="5267325" cy="371475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542BF9E-A44B-4092-AE2D-5B00975D8841}"/>
              </a:ext>
            </a:extLst>
          </p:cNvPr>
          <p:cNvSpPr txBox="1">
            <a:spLocks/>
          </p:cNvSpPr>
          <p:nvPr/>
        </p:nvSpPr>
        <p:spPr>
          <a:xfrm>
            <a:off x="838200" y="2660370"/>
            <a:ext cx="4827494" cy="3471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由于同学们设计类型检查流程的思路可能会有不同，你的输出不必和示例完全一致。</a:t>
            </a:r>
          </a:p>
        </p:txBody>
      </p:sp>
    </p:spTree>
    <p:extLst>
      <p:ext uri="{BB962C8B-B14F-4D97-AF65-F5344CB8AC3E}">
        <p14:creationId xmlns:p14="http://schemas.microsoft.com/office/powerpoint/2010/main" val="61582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2134A-8F72-40B1-8D48-14097EC7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上手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06DA5-EDDB-4ACF-B1D2-DF82A576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907"/>
            <a:ext cx="2846294" cy="453035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和实验二一样，直接在工程目录下运行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make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，就可以编译和测试了。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你需要先把你在实验二实现的 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lexer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parser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拷贝到本目录下。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1859218-D36E-4B3C-A16A-53738E486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768" y="681318"/>
            <a:ext cx="7907198" cy="569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4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2134A-8F72-40B1-8D48-14097EC7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上手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06DA5-EDDB-4ACF-B1D2-DF82A576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90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Compiler.cpp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里新增了 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check_Prog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，这就是类型检查的入口。传入了一个标准输出流和实验二里生成的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AST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root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53887B-F593-46BB-97DD-A13DD7BF8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174" y="2942152"/>
            <a:ext cx="51435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8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2134A-8F72-40B1-8D48-14097EC7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上手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06DA5-EDDB-4ACF-B1D2-DF82A576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907"/>
            <a:ext cx="4065494" cy="442277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TypeCheck.cpp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里定义了这个函数，就是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switch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各种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statement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的类型，然后进行检查。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B73329-C486-46B8-B8CF-1ECF92450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740" y="365125"/>
            <a:ext cx="6791671" cy="622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1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2134A-8F72-40B1-8D48-14097EC7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上手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06DA5-EDDB-4ACF-B1D2-DF82A576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53907"/>
            <a:ext cx="10837769" cy="442277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实验任务是把代码里注释掉的部分填上正确的代码，完成类型检查的功能。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在这个过程中，你可能需要定义新的函数，新的数据结构，从而实现比较好的抽象。可以根据需要设计你自己的数据结构。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A7479B-5323-4A71-A99F-F6643686D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3644153"/>
            <a:ext cx="74485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12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451</Words>
  <Application>Microsoft Office PowerPoint</Application>
  <PresentationFormat>宽屏</PresentationFormat>
  <Paragraphs>50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黑体</vt:lpstr>
      <vt:lpstr>Arial</vt:lpstr>
      <vt:lpstr>Times New Roman</vt:lpstr>
      <vt:lpstr>Office 主题​​</vt:lpstr>
      <vt:lpstr>Type checking</vt:lpstr>
      <vt:lpstr>类型检查 Type checking</vt:lpstr>
      <vt:lpstr>类型检查 Type checking</vt:lpstr>
      <vt:lpstr>实验目标</vt:lpstr>
      <vt:lpstr>实验目标</vt:lpstr>
      <vt:lpstr>上手</vt:lpstr>
      <vt:lpstr>上手</vt:lpstr>
      <vt:lpstr>上手</vt:lpstr>
      <vt:lpstr>上手</vt:lpstr>
      <vt:lpstr>上手</vt:lpstr>
      <vt:lpstr>上手</vt:lpstr>
      <vt:lpstr>上手</vt:lpstr>
      <vt:lpstr>上手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checking</dc:title>
  <dc:creator>Frandium</dc:creator>
  <cp:lastModifiedBy>董方</cp:lastModifiedBy>
  <cp:revision>21</cp:revision>
  <dcterms:created xsi:type="dcterms:W3CDTF">2023-10-14T07:10:37Z</dcterms:created>
  <dcterms:modified xsi:type="dcterms:W3CDTF">2023-10-20T15:33:16Z</dcterms:modified>
</cp:coreProperties>
</file>