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81A7-C90C-4FB0-AD84-C16D722AC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DB5B-5649-436E-9F86-DAC7C6597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4960-4D2D-46EF-94FE-575E5596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2ACC-4EDA-4F22-99E7-C47D8DA5813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E5F6-ED91-4F74-A479-B94A40DF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DFBD-FA1E-4D54-883B-766CB8FC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9488-BFDE-44BE-8624-BA53CEF33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7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152E-E008-454C-813B-698F60E9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3B654-BDC6-4BCE-AEAF-84612ACB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1FBE-6AAA-485A-8519-E5B4C91A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2ACC-4EDA-4F22-99E7-C47D8DA5813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90BE6-60A9-4406-93C8-D49F5BE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691C-8B3E-4518-A302-DD2D4123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9488-BFDE-44BE-8624-BA53CEF33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9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8F868-C082-46F8-A1BB-866CEF7F8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18ECD-09C9-4528-90C2-1A7E3D710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1D63-FE5F-464D-84C0-5B78CFA3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2ACC-4EDA-4F22-99E7-C47D8DA5813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0DE9E-4630-4BE3-92EB-0527F07C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094C-6D76-4C1B-9CFB-B010379B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9488-BFDE-44BE-8624-BA53CEF33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40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DF4E-6A52-417D-89A8-1369B674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62D1-A0D6-4252-A9CC-D764F7C2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E13A-B39F-478E-AA1B-2616C760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2ACC-4EDA-4F22-99E7-C47D8DA5813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646D-EE74-4115-AB79-5AFF236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D26B-1142-497F-8869-7907CBB7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9488-BFDE-44BE-8624-BA53CEF33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42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56EF-F3C0-46C0-BAAC-38EF8458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D9096-0ECB-4D96-BBB1-A3E503A8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0C072-ECA5-4905-9B2F-A397F594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2ACC-4EDA-4F22-99E7-C47D8DA5813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5F03-4F13-428F-81D8-4DCA1CE4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267C-A128-466C-AE9D-9A9BEBB8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9488-BFDE-44BE-8624-BA53CEF33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8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42DF-1EF5-45F3-A2C9-4407FDC7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DEA3-5CA8-42E1-9956-FAF43211C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7A5DE-5B4C-4461-9FB6-47A47560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80C4-1170-4466-B6D1-0830C974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2ACC-4EDA-4F22-99E7-C47D8DA5813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7769B-0A9E-40D2-8968-07C126D7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A977-85A8-4DF8-84A4-B73349D4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9488-BFDE-44BE-8624-BA53CEF33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76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C6B-5FD1-4573-87FB-042FE265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0B395-D1DB-436A-8C01-E8121B3B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872EE-4195-4C9D-9FC5-BF3596396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F398B-21CE-422B-B301-5169ECE92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CE7A2-95DD-4563-84F2-F358F51E5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9AA9A-050D-49B9-98AD-45E7B2F5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2ACC-4EDA-4F22-99E7-C47D8DA5813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F9FED-4C8D-42C9-A799-02778797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43AC6-CF49-4ABF-8A56-E5D8064A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9488-BFDE-44BE-8624-BA53CEF33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3964-6FC2-4801-9F8A-F5405981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4D4DC-9C58-4F89-84DE-52A3CFE3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2ACC-4EDA-4F22-99E7-C47D8DA5813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F591-826A-414F-8C9F-A4C04C17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9949F-FF10-4A6E-81AC-5F0F5F94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9488-BFDE-44BE-8624-BA53CEF33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09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BFBBB-B64F-4BB6-B311-12038EB5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2ACC-4EDA-4F22-99E7-C47D8DA5813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3A314-0F1C-402A-BD1E-A44B568B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1EC75-68D4-4F9D-907F-29D22DA0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9488-BFDE-44BE-8624-BA53CEF33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5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531A-8E51-4066-A01A-2A8F5D84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F563-4135-49F6-8A74-2EF6615B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D93EF-9911-4BAF-BD97-F10567BE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CF320-8DA3-4C75-9363-7FF67654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2ACC-4EDA-4F22-99E7-C47D8DA5813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2AD03-1BD2-4420-945D-AFDC0F7C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C9D2-F841-4598-A297-08C3CE5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9488-BFDE-44BE-8624-BA53CEF33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5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31E3-87B0-4006-9580-9A61BB0C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DA437-D8B8-45CC-8945-596E36720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B90A2-3C9C-4849-8A50-34F675B85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BBC2C-1AE8-4731-8340-28C3F34E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2ACC-4EDA-4F22-99E7-C47D8DA5813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418F6-7F32-4D7F-A591-D1D60A02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D6320-F0B5-442A-BF2C-274F7D44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9488-BFDE-44BE-8624-BA53CEF33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03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5FA9E-D4D7-470B-994B-1FEF2A1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E127-E01B-4E23-8325-774DB95B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7DB0-8E84-460C-9771-023C61210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2ACC-4EDA-4F22-99E7-C47D8DA5813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966C-9155-443D-BA5F-EEBDBF017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1478-FD0B-4BDD-9869-8A06F0B1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9488-BFDE-44BE-8624-BA53CEF33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72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F87BE2-DD08-41C2-9101-E45806DBB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5" r="2660" b="2269"/>
          <a:stretch/>
        </p:blipFill>
        <p:spPr>
          <a:xfrm>
            <a:off x="464485" y="491247"/>
            <a:ext cx="9798196" cy="5875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AF0C5-222D-464C-9A08-04D1FBD15FF6}"/>
              </a:ext>
            </a:extLst>
          </p:cNvPr>
          <p:cNvSpPr txBox="1"/>
          <p:nvPr/>
        </p:nvSpPr>
        <p:spPr>
          <a:xfrm>
            <a:off x="7684851" y="2577830"/>
            <a:ext cx="42412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Practical 10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used pandas to create a data frame for Holiday (Destinations) and the rating (Star Rating)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plot, I created the x and y axis for my graph and included the type of graph that I will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print the graph I used the command </a:t>
            </a:r>
            <a:r>
              <a:rPr lang="en-GB" dirty="0" err="1"/>
              <a:t>plt.show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34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</dc:creator>
  <cp:lastModifiedBy>Lance</cp:lastModifiedBy>
  <cp:revision>1</cp:revision>
  <dcterms:created xsi:type="dcterms:W3CDTF">2021-07-27T19:33:58Z</dcterms:created>
  <dcterms:modified xsi:type="dcterms:W3CDTF">2021-07-27T19:41:14Z</dcterms:modified>
</cp:coreProperties>
</file>