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91" r:id="rId5"/>
    <p:sldId id="292" r:id="rId6"/>
    <p:sldId id="308" r:id="rId7"/>
    <p:sldId id="307" r:id="rId8"/>
    <p:sldId id="295" r:id="rId9"/>
    <p:sldId id="312" r:id="rId10"/>
    <p:sldId id="306" r:id="rId11"/>
    <p:sldId id="311" r:id="rId12"/>
    <p:sldId id="309" r:id="rId13"/>
    <p:sldId id="303" r:id="rId14"/>
    <p:sldId id="310" r:id="rId15"/>
    <p:sldId id="313" r:id="rId16"/>
    <p:sldId id="314" r:id="rId17"/>
    <p:sldId id="315" r:id="rId18"/>
    <p:sldId id="316" r:id="rId19"/>
    <p:sldId id="317" r:id="rId20"/>
    <p:sldId id="318" r:id="rId21"/>
    <p:sldId id="31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60" userDrawn="1">
          <p15:clr>
            <a:srgbClr val="A4A3A4"/>
          </p15:clr>
        </p15:guide>
        <p15:guide id="4" pos="7320" userDrawn="1">
          <p15:clr>
            <a:srgbClr val="A4A3A4"/>
          </p15:clr>
        </p15:guide>
        <p15:guide id="5" orient="horz" pos="648" userDrawn="1">
          <p15:clr>
            <a:srgbClr val="A4A3A4"/>
          </p15:clr>
        </p15:guide>
        <p15:guide id="6" orient="horz" pos="1296" userDrawn="1">
          <p15:clr>
            <a:srgbClr val="A4A3A4"/>
          </p15:clr>
        </p15:guide>
        <p15:guide id="7" orient="horz" pos="3408" userDrawn="1">
          <p15:clr>
            <a:srgbClr val="A4A3A4"/>
          </p15:clr>
        </p15:guide>
        <p15:guide id="8" orient="horz" pos="3600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3936" userDrawn="1">
          <p15:clr>
            <a:srgbClr val="A4A3A4"/>
          </p15:clr>
        </p15:guide>
        <p15:guide id="11" orient="horz" pos="4080" userDrawn="1">
          <p15:clr>
            <a:srgbClr val="A4A3A4"/>
          </p15:clr>
        </p15:guide>
        <p15:guide id="12" orient="horz" pos="112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2EB"/>
    <a:srgbClr val="F4F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30"/>
  </p:normalViewPr>
  <p:slideViewPr>
    <p:cSldViewPr snapToGrid="0" showGuides="1">
      <p:cViewPr varScale="1">
        <p:scale>
          <a:sx n="78" d="100"/>
          <a:sy n="78" d="100"/>
        </p:scale>
        <p:origin x="878" y="67"/>
      </p:cViewPr>
      <p:guideLst>
        <p:guide orient="horz" pos="2208"/>
        <p:guide pos="3840"/>
        <p:guide pos="360"/>
        <p:guide pos="7320"/>
        <p:guide orient="horz" pos="648"/>
        <p:guide orient="horz" pos="1296"/>
        <p:guide orient="horz" pos="3408"/>
        <p:guide orient="horz" pos="3600"/>
        <p:guide orient="horz" pos="2352"/>
        <p:guide orient="horz" pos="3936"/>
        <p:guide orient="horz" pos="4080"/>
        <p:guide orient="horz" pos="11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5" d="100"/>
        <a:sy n="5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E87914-B979-D441-9584-07C203378D42}" type="datetimeFigureOut">
              <a:rPr lang="en-US" smtClean="0"/>
              <a:t>4/30/2024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8216B-BE00-0B44-858C-A4D22CFBA30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5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DCE22C9A-30B6-12EB-423C-34454BE2D734}"/>
              </a:ext>
            </a:extLst>
          </p:cNvPr>
          <p:cNvSpPr/>
          <p:nvPr userDrawn="1"/>
        </p:nvSpPr>
        <p:spPr>
          <a:xfrm rot="16200000">
            <a:off x="3838487" y="-1434547"/>
            <a:ext cx="4515026" cy="972709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99FF514-642F-4BAD-3895-ABFCE02A75A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7999"/>
          </a:xfrm>
          <a:custGeom>
            <a:avLst/>
            <a:gdLst>
              <a:gd name="connsiteX0" fmla="*/ 3489966 w 12191999"/>
              <a:gd name="connsiteY0" fmla="*/ 1171488 h 6857999"/>
              <a:gd name="connsiteX1" fmla="*/ 1232453 w 12191999"/>
              <a:gd name="connsiteY1" fmla="*/ 3429001 h 6857999"/>
              <a:gd name="connsiteX2" fmla="*/ 3489966 w 12191999"/>
              <a:gd name="connsiteY2" fmla="*/ 5686514 h 6857999"/>
              <a:gd name="connsiteX3" fmla="*/ 8702034 w 12191999"/>
              <a:gd name="connsiteY3" fmla="*/ 5686514 h 6857999"/>
              <a:gd name="connsiteX4" fmla="*/ 10959548 w 12191999"/>
              <a:gd name="connsiteY4" fmla="*/ 3429001 h 6857999"/>
              <a:gd name="connsiteX5" fmla="*/ 8702034 w 12191999"/>
              <a:gd name="connsiteY5" fmla="*/ 1171488 h 6857999"/>
              <a:gd name="connsiteX6" fmla="*/ 0 w 12191999"/>
              <a:gd name="connsiteY6" fmla="*/ 0 h 6857999"/>
              <a:gd name="connsiteX7" fmla="*/ 12191999 w 12191999"/>
              <a:gd name="connsiteY7" fmla="*/ 0 h 6857999"/>
              <a:gd name="connsiteX8" fmla="*/ 12191999 w 12191999"/>
              <a:gd name="connsiteY8" fmla="*/ 6857999 h 6857999"/>
              <a:gd name="connsiteX9" fmla="*/ 0 w 12191999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1999" h="6857999">
                <a:moveTo>
                  <a:pt x="3489966" y="1171488"/>
                </a:moveTo>
                <a:cubicBezTo>
                  <a:pt x="2243176" y="1171488"/>
                  <a:pt x="1232453" y="2182211"/>
                  <a:pt x="1232453" y="3429001"/>
                </a:cubicBezTo>
                <a:cubicBezTo>
                  <a:pt x="1232453" y="4675791"/>
                  <a:pt x="2243176" y="5686514"/>
                  <a:pt x="3489966" y="5686514"/>
                </a:cubicBezTo>
                <a:lnTo>
                  <a:pt x="8702034" y="5686514"/>
                </a:lnTo>
                <a:cubicBezTo>
                  <a:pt x="9948824" y="5686514"/>
                  <a:pt x="10959548" y="4675791"/>
                  <a:pt x="10959548" y="3429001"/>
                </a:cubicBezTo>
                <a:cubicBezTo>
                  <a:pt x="10959548" y="2182211"/>
                  <a:pt x="9948824" y="1171488"/>
                  <a:pt x="8702034" y="1171488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42636-F625-5B2A-E7CC-9D70418A2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5688" y="2724912"/>
            <a:ext cx="8037576" cy="932688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C8CEB3A4-8583-3114-2BDD-D7AE1CABCD1D}"/>
              </a:ext>
            </a:extLst>
          </p:cNvPr>
          <p:cNvSpPr/>
          <p:nvPr userDrawn="1"/>
        </p:nvSpPr>
        <p:spPr>
          <a:xfrm rot="16200000">
            <a:off x="4177443" y="-1088756"/>
            <a:ext cx="3837115" cy="9035512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0379338-7AB7-4007-F741-779D078C8084}"/>
              </a:ext>
            </a:extLst>
          </p:cNvPr>
          <p:cNvCxnSpPr>
            <a:cxnSpLocks/>
          </p:cNvCxnSpPr>
          <p:nvPr userDrawn="1"/>
        </p:nvCxnSpPr>
        <p:spPr>
          <a:xfrm>
            <a:off x="2607501" y="4008970"/>
            <a:ext cx="697699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7F2BA890-FB69-E772-1383-035C2A823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3128" y="3831336"/>
            <a:ext cx="3291840" cy="521208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8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E271D-58B4-99E6-362C-DD1C21F4B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096" y="1673352"/>
            <a:ext cx="5157216" cy="338328"/>
          </a:xfrm>
        </p:spPr>
        <p:txBody>
          <a:bodyPr anchor="t"/>
          <a:lstStyle>
            <a:lvl1pPr marL="0" indent="0"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6393B-EA4C-7241-94FA-169F6C1D5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2176272"/>
            <a:ext cx="4443984" cy="1563624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2pPr>
            <a:lvl3pPr marL="11430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3pPr>
            <a:lvl4pPr marL="16002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4pPr>
            <a:lvl5pPr marL="211455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A20A9-6C2F-89E2-1241-5281CF14E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8096" y="4114800"/>
            <a:ext cx="5157216" cy="338328"/>
          </a:xfrm>
        </p:spPr>
        <p:txBody>
          <a:bodyPr anchor="t"/>
          <a:lstStyle>
            <a:lvl1pPr marL="0" indent="0"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BBA64-3944-C0BE-4D5F-2745DA48B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0352" y="4617720"/>
            <a:ext cx="4443984" cy="1563624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2pPr>
            <a:lvl3pPr marL="11430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3pPr>
            <a:lvl4pPr marL="16002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4pPr>
            <a:lvl5pPr marL="211455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DB55E-AAE4-9CE0-F3F5-42FC0405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402FF-5F4B-360D-40AE-AAD76628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09ACC-3E58-495F-2609-AA1164DD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0F7DD41-68BA-5ED4-4C63-7E8F329A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539496"/>
            <a:ext cx="6480264" cy="71323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ounded Rectangle 29">
            <a:extLst>
              <a:ext uri="{FF2B5EF4-FFF2-40B4-BE49-F238E27FC236}">
                <a16:creationId xmlns:a16="http://schemas.microsoft.com/office/drawing/2014/main" id="{1440363F-8B44-DEEA-CA7B-6EC275DE9BB0}"/>
              </a:ext>
            </a:extLst>
          </p:cNvPr>
          <p:cNvSpPr/>
          <p:nvPr userDrawn="1"/>
        </p:nvSpPr>
        <p:spPr>
          <a:xfrm>
            <a:off x="6928320" y="692650"/>
            <a:ext cx="3474720" cy="5394960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90DE099-D4CE-AF4C-15A9-B5ED3DCFBD7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65480" y="834382"/>
            <a:ext cx="3200400" cy="5111496"/>
          </a:xfrm>
          <a:custGeom>
            <a:avLst/>
            <a:gdLst>
              <a:gd name="connsiteX0" fmla="*/ 1600200 w 3200400"/>
              <a:gd name="connsiteY0" fmla="*/ 0 h 5111496"/>
              <a:gd name="connsiteX1" fmla="*/ 3200400 w 3200400"/>
              <a:gd name="connsiteY1" fmla="*/ 1600200 h 5111496"/>
              <a:gd name="connsiteX2" fmla="*/ 3200400 w 3200400"/>
              <a:gd name="connsiteY2" fmla="*/ 3511296 h 5111496"/>
              <a:gd name="connsiteX3" fmla="*/ 1600200 w 3200400"/>
              <a:gd name="connsiteY3" fmla="*/ 5111496 h 5111496"/>
              <a:gd name="connsiteX4" fmla="*/ 0 w 3200400"/>
              <a:gd name="connsiteY4" fmla="*/ 3511296 h 5111496"/>
              <a:gd name="connsiteX5" fmla="*/ 0 w 3200400"/>
              <a:gd name="connsiteY5" fmla="*/ 1600200 h 5111496"/>
              <a:gd name="connsiteX6" fmla="*/ 1600200 w 3200400"/>
              <a:gd name="connsiteY6" fmla="*/ 0 h 5111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00400" h="5111496">
                <a:moveTo>
                  <a:pt x="1600200" y="0"/>
                </a:moveTo>
                <a:cubicBezTo>
                  <a:pt x="2483966" y="0"/>
                  <a:pt x="3200400" y="716434"/>
                  <a:pt x="3200400" y="1600200"/>
                </a:cubicBezTo>
                <a:lnTo>
                  <a:pt x="3200400" y="3511296"/>
                </a:lnTo>
                <a:cubicBezTo>
                  <a:pt x="3200400" y="4395062"/>
                  <a:pt x="2483966" y="5111496"/>
                  <a:pt x="1600200" y="5111496"/>
                </a:cubicBezTo>
                <a:cubicBezTo>
                  <a:pt x="716434" y="5111496"/>
                  <a:pt x="0" y="4395062"/>
                  <a:pt x="0" y="3511296"/>
                </a:cubicBezTo>
                <a:lnTo>
                  <a:pt x="0" y="1600200"/>
                </a:lnTo>
                <a:cubicBezTo>
                  <a:pt x="0" y="716434"/>
                  <a:pt x="716434" y="0"/>
                  <a:pt x="1600200" y="0"/>
                </a:cubicBez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ctr">
              <a:buNone/>
              <a:defRPr lang="en-US" sz="1400"/>
            </a:lvl1pPr>
          </a:lstStyle>
          <a:p>
            <a:pPr marL="228600" lvl="0" indent="-228600" algn="ctr"/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65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3A8960C-A12E-D82A-6B11-91A17BB387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1659514"/>
            <a:ext cx="12188952" cy="713232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E271D-58B4-99E6-362C-DD1C21F4B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" y="2788920"/>
            <a:ext cx="2926080" cy="502920"/>
          </a:xfrm>
        </p:spPr>
        <p:txBody>
          <a:bodyPr anchor="ctr"/>
          <a:lstStyle>
            <a:lvl1pPr marL="0" indent="0"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6393B-EA4C-7241-94FA-169F6C1D5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383280"/>
            <a:ext cx="3310128" cy="2578608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2pPr>
            <a:lvl3pPr marL="11430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3pPr>
            <a:lvl4pPr marL="16002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4pPr>
            <a:lvl5pPr marL="211455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FA20A9-6C2F-89E2-1241-5281CF14E8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99432" y="2788920"/>
            <a:ext cx="2926080" cy="502920"/>
          </a:xfrm>
        </p:spPr>
        <p:txBody>
          <a:bodyPr anchor="ctr"/>
          <a:lstStyle>
            <a:lvl1pPr marL="0" indent="0"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BBA64-3944-C0BE-4D5F-2745DA48B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79976" y="3383280"/>
            <a:ext cx="3310128" cy="2578608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2pPr>
            <a:lvl3pPr marL="11430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3pPr>
            <a:lvl4pPr marL="16002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4pPr>
            <a:lvl5pPr marL="211455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DB55E-AAE4-9CE0-F3F5-42FC0405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F402FF-5F4B-360D-40AE-AAD76628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09ACC-3E58-495F-2609-AA1164DD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0F7DD41-68BA-5ED4-4C63-7E8F329A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539496"/>
            <a:ext cx="11137392" cy="71323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FC5E0B4-4989-E17B-6DAA-16B8AFB102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522208" y="2788920"/>
            <a:ext cx="2926080" cy="502920"/>
          </a:xfrm>
        </p:spPr>
        <p:txBody>
          <a:bodyPr anchor="ctr"/>
          <a:lstStyle>
            <a:lvl1pPr marL="0" indent="0">
              <a:buNone/>
              <a:defRPr sz="1800" b="1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D6DEF40E-B278-4F59-AAF8-8468E2B08F3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275320" y="3383280"/>
            <a:ext cx="3310128" cy="2578608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2pPr>
            <a:lvl3pPr marL="11430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3pPr>
            <a:lvl4pPr marL="16002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4pPr>
            <a:lvl5pPr marL="211455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380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03890E5-21F7-5145-68D0-81916C073BFE}"/>
              </a:ext>
            </a:extLst>
          </p:cNvPr>
          <p:cNvSpPr/>
          <p:nvPr userDrawn="1"/>
        </p:nvSpPr>
        <p:spPr>
          <a:xfrm>
            <a:off x="7607808" y="2505456"/>
            <a:ext cx="3494544" cy="3494544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6338A-E3B7-F581-6979-B6DB684C816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247888" y="0"/>
            <a:ext cx="2203704" cy="6464808"/>
          </a:xfrm>
          <a:custGeom>
            <a:avLst/>
            <a:gdLst>
              <a:gd name="connsiteX0" fmla="*/ 0 w 2203704"/>
              <a:gd name="connsiteY0" fmla="*/ 5604176 h 6464808"/>
              <a:gd name="connsiteX1" fmla="*/ 130276 w 2203704"/>
              <a:gd name="connsiteY1" fmla="*/ 5701594 h 6464808"/>
              <a:gd name="connsiteX2" fmla="*/ 1107192 w 2203704"/>
              <a:gd name="connsiteY2" fmla="*/ 6000000 h 6464808"/>
              <a:gd name="connsiteX3" fmla="*/ 2084109 w 2203704"/>
              <a:gd name="connsiteY3" fmla="*/ 5701594 h 6464808"/>
              <a:gd name="connsiteX4" fmla="*/ 2203704 w 2203704"/>
              <a:gd name="connsiteY4" fmla="*/ 5612162 h 6464808"/>
              <a:gd name="connsiteX5" fmla="*/ 2203704 w 2203704"/>
              <a:gd name="connsiteY5" fmla="*/ 6464808 h 6464808"/>
              <a:gd name="connsiteX6" fmla="*/ 0 w 2203704"/>
              <a:gd name="connsiteY6" fmla="*/ 6464808 h 6464808"/>
              <a:gd name="connsiteX7" fmla="*/ 0 w 2203704"/>
              <a:gd name="connsiteY7" fmla="*/ 0 h 6464808"/>
              <a:gd name="connsiteX8" fmla="*/ 2203704 w 2203704"/>
              <a:gd name="connsiteY8" fmla="*/ 0 h 6464808"/>
              <a:gd name="connsiteX9" fmla="*/ 2203704 w 2203704"/>
              <a:gd name="connsiteY9" fmla="*/ 2893295 h 6464808"/>
              <a:gd name="connsiteX10" fmla="*/ 2084109 w 2203704"/>
              <a:gd name="connsiteY10" fmla="*/ 2803863 h 6464808"/>
              <a:gd name="connsiteX11" fmla="*/ 1107192 w 2203704"/>
              <a:gd name="connsiteY11" fmla="*/ 2505456 h 6464808"/>
              <a:gd name="connsiteX12" fmla="*/ 130276 w 2203704"/>
              <a:gd name="connsiteY12" fmla="*/ 2803863 h 6464808"/>
              <a:gd name="connsiteX13" fmla="*/ 0 w 2203704"/>
              <a:gd name="connsiteY13" fmla="*/ 2901281 h 6464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3704" h="6464808">
                <a:moveTo>
                  <a:pt x="0" y="5604176"/>
                </a:moveTo>
                <a:lnTo>
                  <a:pt x="130276" y="5701594"/>
                </a:lnTo>
                <a:cubicBezTo>
                  <a:pt x="409142" y="5889992"/>
                  <a:pt x="745320" y="6000000"/>
                  <a:pt x="1107192" y="6000000"/>
                </a:cubicBezTo>
                <a:cubicBezTo>
                  <a:pt x="1469064" y="6000000"/>
                  <a:pt x="1805242" y="5889992"/>
                  <a:pt x="2084109" y="5701594"/>
                </a:cubicBezTo>
                <a:lnTo>
                  <a:pt x="2203704" y="5612162"/>
                </a:lnTo>
                <a:lnTo>
                  <a:pt x="2203704" y="6464808"/>
                </a:lnTo>
                <a:lnTo>
                  <a:pt x="0" y="6464808"/>
                </a:lnTo>
                <a:close/>
                <a:moveTo>
                  <a:pt x="0" y="0"/>
                </a:moveTo>
                <a:lnTo>
                  <a:pt x="2203704" y="0"/>
                </a:lnTo>
                <a:lnTo>
                  <a:pt x="2203704" y="2893295"/>
                </a:lnTo>
                <a:lnTo>
                  <a:pt x="2084109" y="2803863"/>
                </a:lnTo>
                <a:cubicBezTo>
                  <a:pt x="1805242" y="2615464"/>
                  <a:pt x="1469064" y="2505456"/>
                  <a:pt x="1107192" y="2505456"/>
                </a:cubicBezTo>
                <a:cubicBezTo>
                  <a:pt x="745320" y="2505456"/>
                  <a:pt x="409142" y="2615464"/>
                  <a:pt x="130276" y="2803863"/>
                </a:cubicBezTo>
                <a:lnTo>
                  <a:pt x="0" y="2901281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D4E4F-FFC8-081B-876A-5F0DB01B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38912"/>
            <a:ext cx="6208776" cy="932688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F746E9F-2474-0415-BFE5-17B651EBFF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8056" y="1709928"/>
            <a:ext cx="4709160" cy="3008376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None/>
              <a:defRPr sz="1600">
                <a:latin typeface="Georgia Pro" panose="02040502050405020303" pitchFamily="18" charset="0"/>
              </a:defRPr>
            </a:lvl1pPr>
            <a:lvl2pPr marL="685800" indent="-228600">
              <a:buFont typeface="Courier New" panose="02070309020205020404" pitchFamily="49" charset="0"/>
              <a:buChar char="o"/>
              <a:defRPr sz="140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00200" indent="-228600">
              <a:buFont typeface="Courier New" panose="02070309020205020404" pitchFamily="49" charset="0"/>
              <a:buChar char="o"/>
              <a:defRPr sz="1400"/>
            </a:lvl4pPr>
            <a:lvl5pPr marL="1885950" indent="-285750"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B5DE1F7-9A8F-6381-6E57-67C4979D297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809744" y="2707392"/>
            <a:ext cx="3090672" cy="3090672"/>
          </a:xfrm>
          <a:custGeom>
            <a:avLst/>
            <a:gdLst>
              <a:gd name="connsiteX0" fmla="*/ 1545336 w 3090672"/>
              <a:gd name="connsiteY0" fmla="*/ 0 h 3090672"/>
              <a:gd name="connsiteX1" fmla="*/ 3090672 w 3090672"/>
              <a:gd name="connsiteY1" fmla="*/ 1545336 h 3090672"/>
              <a:gd name="connsiteX2" fmla="*/ 1545336 w 3090672"/>
              <a:gd name="connsiteY2" fmla="*/ 3090672 h 3090672"/>
              <a:gd name="connsiteX3" fmla="*/ 0 w 3090672"/>
              <a:gd name="connsiteY3" fmla="*/ 1545336 h 3090672"/>
              <a:gd name="connsiteX4" fmla="*/ 1545336 w 3090672"/>
              <a:gd name="connsiteY4" fmla="*/ 0 h 309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0672" h="3090672">
                <a:moveTo>
                  <a:pt x="1545336" y="0"/>
                </a:moveTo>
                <a:cubicBezTo>
                  <a:pt x="2398802" y="0"/>
                  <a:pt x="3090672" y="691870"/>
                  <a:pt x="3090672" y="1545336"/>
                </a:cubicBezTo>
                <a:cubicBezTo>
                  <a:pt x="3090672" y="2398802"/>
                  <a:pt x="2398802" y="3090672"/>
                  <a:pt x="1545336" y="3090672"/>
                </a:cubicBezTo>
                <a:cubicBezTo>
                  <a:pt x="691870" y="3090672"/>
                  <a:pt x="0" y="2398802"/>
                  <a:pt x="0" y="1545336"/>
                </a:cubicBezTo>
                <a:cubicBezTo>
                  <a:pt x="0" y="691870"/>
                  <a:pt x="691870" y="0"/>
                  <a:pt x="1545336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2F918-8726-F0C7-3DD5-8FC63F1C2A8F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E2775-2A6A-4308-A03B-DE565C253C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CDCBE-5B6E-9248-8031-5FEF6459FE2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81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4FE8F1C-630A-10D8-9945-20F2BFD69584}"/>
              </a:ext>
            </a:extLst>
          </p:cNvPr>
          <p:cNvSpPr/>
          <p:nvPr userDrawn="1"/>
        </p:nvSpPr>
        <p:spPr>
          <a:xfrm>
            <a:off x="571500" y="4789316"/>
            <a:ext cx="11048999" cy="934828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B2B26C0-A3BE-7202-44B2-9E5D9C9000BF}"/>
              </a:ext>
            </a:extLst>
          </p:cNvPr>
          <p:cNvSpPr/>
          <p:nvPr userDrawn="1"/>
        </p:nvSpPr>
        <p:spPr>
          <a:xfrm>
            <a:off x="3843315" y="1856545"/>
            <a:ext cx="4467272" cy="4467272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252A8E6-299E-7E66-3182-88FB338786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7999"/>
          </a:xfrm>
          <a:custGeom>
            <a:avLst/>
            <a:gdLst>
              <a:gd name="connsiteX0" fmla="*/ 6076951 w 12191999"/>
              <a:gd name="connsiteY0" fmla="*/ 1856545 h 6857999"/>
              <a:gd name="connsiteX1" fmla="*/ 3843315 w 12191999"/>
              <a:gd name="connsiteY1" fmla="*/ 4090181 h 6857999"/>
              <a:gd name="connsiteX2" fmla="*/ 3943735 w 12191999"/>
              <a:gd name="connsiteY2" fmla="*/ 4754396 h 6857999"/>
              <a:gd name="connsiteX3" fmla="*/ 3956516 w 12191999"/>
              <a:gd name="connsiteY3" fmla="*/ 4789316 h 6857999"/>
              <a:gd name="connsiteX4" fmla="*/ 571500 w 12191999"/>
              <a:gd name="connsiteY4" fmla="*/ 4789316 h 6857999"/>
              <a:gd name="connsiteX5" fmla="*/ 571500 w 12191999"/>
              <a:gd name="connsiteY5" fmla="*/ 5724144 h 6857999"/>
              <a:gd name="connsiteX6" fmla="*/ 4557546 w 12191999"/>
              <a:gd name="connsiteY6" fmla="*/ 5724144 h 6857999"/>
              <a:gd name="connsiteX7" fmla="*/ 4656152 w 12191999"/>
              <a:gd name="connsiteY7" fmla="*/ 5813763 h 6857999"/>
              <a:gd name="connsiteX8" fmla="*/ 6076951 w 12191999"/>
              <a:gd name="connsiteY8" fmla="*/ 6323817 h 6857999"/>
              <a:gd name="connsiteX9" fmla="*/ 7497751 w 12191999"/>
              <a:gd name="connsiteY9" fmla="*/ 5813763 h 6857999"/>
              <a:gd name="connsiteX10" fmla="*/ 7596357 w 12191999"/>
              <a:gd name="connsiteY10" fmla="*/ 5724144 h 6857999"/>
              <a:gd name="connsiteX11" fmla="*/ 11620499 w 12191999"/>
              <a:gd name="connsiteY11" fmla="*/ 5724144 h 6857999"/>
              <a:gd name="connsiteX12" fmla="*/ 11620499 w 12191999"/>
              <a:gd name="connsiteY12" fmla="*/ 4789316 h 6857999"/>
              <a:gd name="connsiteX13" fmla="*/ 8197387 w 12191999"/>
              <a:gd name="connsiteY13" fmla="*/ 4789316 h 6857999"/>
              <a:gd name="connsiteX14" fmla="*/ 8210167 w 12191999"/>
              <a:gd name="connsiteY14" fmla="*/ 4754396 h 6857999"/>
              <a:gd name="connsiteX15" fmla="*/ 8310587 w 12191999"/>
              <a:gd name="connsiteY15" fmla="*/ 4090181 h 6857999"/>
              <a:gd name="connsiteX16" fmla="*/ 6076951 w 12191999"/>
              <a:gd name="connsiteY16" fmla="*/ 1856545 h 6857999"/>
              <a:gd name="connsiteX17" fmla="*/ 0 w 12191999"/>
              <a:gd name="connsiteY17" fmla="*/ 0 h 6857999"/>
              <a:gd name="connsiteX18" fmla="*/ 12191999 w 12191999"/>
              <a:gd name="connsiteY18" fmla="*/ 0 h 6857999"/>
              <a:gd name="connsiteX19" fmla="*/ 12191999 w 12191999"/>
              <a:gd name="connsiteY19" fmla="*/ 6857999 h 6857999"/>
              <a:gd name="connsiteX20" fmla="*/ 0 w 12191999"/>
              <a:gd name="connsiteY20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191999" h="6857999">
                <a:moveTo>
                  <a:pt x="6076951" y="1856545"/>
                </a:moveTo>
                <a:cubicBezTo>
                  <a:pt x="4843348" y="1856545"/>
                  <a:pt x="3843315" y="2856578"/>
                  <a:pt x="3843315" y="4090181"/>
                </a:cubicBezTo>
                <a:cubicBezTo>
                  <a:pt x="3843315" y="4321482"/>
                  <a:pt x="3878473" y="4544571"/>
                  <a:pt x="3943735" y="4754396"/>
                </a:cubicBezTo>
                <a:lnTo>
                  <a:pt x="3956516" y="4789316"/>
                </a:lnTo>
                <a:lnTo>
                  <a:pt x="571500" y="4789316"/>
                </a:lnTo>
                <a:lnTo>
                  <a:pt x="571500" y="5724144"/>
                </a:lnTo>
                <a:lnTo>
                  <a:pt x="4557546" y="5724144"/>
                </a:lnTo>
                <a:lnTo>
                  <a:pt x="4656152" y="5813763"/>
                </a:lnTo>
                <a:cubicBezTo>
                  <a:pt x="5042256" y="6132405"/>
                  <a:pt x="5537250" y="6323817"/>
                  <a:pt x="6076951" y="6323817"/>
                </a:cubicBezTo>
                <a:cubicBezTo>
                  <a:pt x="6616653" y="6323817"/>
                  <a:pt x="7111647" y="6132405"/>
                  <a:pt x="7497751" y="5813763"/>
                </a:cubicBezTo>
                <a:lnTo>
                  <a:pt x="7596357" y="5724144"/>
                </a:lnTo>
                <a:lnTo>
                  <a:pt x="11620499" y="5724144"/>
                </a:lnTo>
                <a:lnTo>
                  <a:pt x="11620499" y="4789316"/>
                </a:lnTo>
                <a:lnTo>
                  <a:pt x="8197387" y="4789316"/>
                </a:lnTo>
                <a:lnTo>
                  <a:pt x="8210167" y="4754396"/>
                </a:lnTo>
                <a:cubicBezTo>
                  <a:pt x="8275430" y="4544571"/>
                  <a:pt x="8310587" y="4321482"/>
                  <a:pt x="8310587" y="4090181"/>
                </a:cubicBezTo>
                <a:cubicBezTo>
                  <a:pt x="8310587" y="2856578"/>
                  <a:pt x="7310554" y="1856545"/>
                  <a:pt x="6076951" y="1856545"/>
                </a:cubicBez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D42636-F625-5B2A-E7CC-9D70418A2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642" y="4858966"/>
            <a:ext cx="3133856" cy="79552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tabLst/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BA890-FB69-E772-1383-035C2A823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87952" y="3136392"/>
            <a:ext cx="3822192" cy="1901952"/>
          </a:xfrm>
          <a:noFill/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BE28B69-946C-B24F-CCEF-87E3AED87126}"/>
              </a:ext>
            </a:extLst>
          </p:cNvPr>
          <p:cNvSpPr/>
          <p:nvPr userDrawn="1"/>
        </p:nvSpPr>
        <p:spPr>
          <a:xfrm>
            <a:off x="4085940" y="2099170"/>
            <a:ext cx="3982022" cy="398202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D7D49B4-7A74-A1C0-829E-B197F836F9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10588" y="4858966"/>
            <a:ext cx="3230538" cy="795709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en-US" sz="5400" cap="all" baseline="0" dirty="0"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pPr marL="228600" lvl="0" indent="-228600" algn="ctr">
              <a:spcBef>
                <a:spcPct val="0"/>
              </a:spcBef>
              <a:tabLst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8290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30666-AF8F-3711-6288-350B4ABB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E1AAC-83D5-49DF-1D19-3AF780429F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2pPr>
            <a:lvl3pPr marL="11430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3pPr>
            <a:lvl4pPr marL="16002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4pPr>
            <a:lvl5pPr marL="211455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5383E6-EAF2-263B-77AD-5CFFF848D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2pPr>
            <a:lvl3pPr marL="11430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3pPr>
            <a:lvl4pPr marL="16002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4pPr>
            <a:lvl5pPr marL="211455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0127D-1BCE-E672-2788-317A5227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93065-CC1D-AA49-7BEE-BBE02A44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EFD21-CC6E-2FB4-946F-5E8DE12C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784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5ADAE-1838-B684-9D0D-5FEC76A5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C591B-95F0-423B-44C1-674C55EF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18D088-2AD3-8F19-B70E-2305FE29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42C15-0A2B-27B0-65D6-729E2E164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023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A46EC-6858-3F2C-4D2E-87824772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5D80F5-D887-2BE7-D117-62969D67A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4DEF4-A3E8-469F-B338-DABC3FBB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084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D6F5C-E297-38FD-EDB1-78C14E935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93700-F2E1-EF5E-86AF-EEBF08F2F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2286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1pPr>
            <a:lvl2pPr marL="6858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2pPr>
            <a:lvl3pPr marL="11430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3pPr>
            <a:lvl4pPr marL="160020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4pPr>
            <a:lvl5pPr marL="2114550" indent="-228600">
              <a:lnSpc>
                <a:spcPct val="100000"/>
              </a:lnSpc>
              <a:buFont typeface="Courier New" panose="02070309020205020404" pitchFamily="49" charset="0"/>
              <a:buChar char="o"/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C051A-0AF0-386F-0C33-36164954D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45A93-71B2-9D1A-39DF-0C35DC53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AB610-D69A-3634-14D9-AFCFB347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A0C97-CF81-7BB7-1FCB-19B88DE3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109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73F9-9EC6-ECF6-A038-7714A086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C0B94D-581C-2941-611D-66EC048FE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49119-34F5-BF97-7C37-6484487DD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1F218-F3E8-6A92-ECD4-8CD2852E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03C20-A389-6DD6-B5A6-396D6A5CC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B49DE-2EEE-3929-842A-C5D12602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75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47D526-6C79-0B4E-D82A-9865604769EC}"/>
              </a:ext>
            </a:extLst>
          </p:cNvPr>
          <p:cNvCxnSpPr>
            <a:cxnSpLocks/>
          </p:cNvCxnSpPr>
          <p:nvPr userDrawn="1"/>
        </p:nvCxnSpPr>
        <p:spPr>
          <a:xfrm>
            <a:off x="1237131" y="6370228"/>
            <a:ext cx="71412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34498E8-D393-DD42-8C26-6F1324753E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551212" y="0"/>
            <a:ext cx="3640787" cy="6857999"/>
          </a:xfrm>
          <a:custGeom>
            <a:avLst/>
            <a:gdLst>
              <a:gd name="connsiteX0" fmla="*/ 0 w 3640787"/>
              <a:gd name="connsiteY0" fmla="*/ 0 h 6857999"/>
              <a:gd name="connsiteX1" fmla="*/ 3640787 w 3640787"/>
              <a:gd name="connsiteY1" fmla="*/ 0 h 6857999"/>
              <a:gd name="connsiteX2" fmla="*/ 3640787 w 3640787"/>
              <a:gd name="connsiteY2" fmla="*/ 6857999 h 6857999"/>
              <a:gd name="connsiteX3" fmla="*/ 0 w 3640787"/>
              <a:gd name="connsiteY3" fmla="*/ 6857999 h 6857999"/>
              <a:gd name="connsiteX4" fmla="*/ 0 w 3640787"/>
              <a:gd name="connsiteY4" fmla="*/ 6593822 h 6857999"/>
              <a:gd name="connsiteX5" fmla="*/ 153762 w 3640787"/>
              <a:gd name="connsiteY5" fmla="*/ 6586057 h 6857999"/>
              <a:gd name="connsiteX6" fmla="*/ 1722385 w 3640787"/>
              <a:gd name="connsiteY6" fmla="*/ 4847806 h 6857999"/>
              <a:gd name="connsiteX7" fmla="*/ 153762 w 3640787"/>
              <a:gd name="connsiteY7" fmla="*/ 3109555 h 6857999"/>
              <a:gd name="connsiteX8" fmla="*/ 0 w 3640787"/>
              <a:gd name="connsiteY8" fmla="*/ 310179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40787" h="6857999">
                <a:moveTo>
                  <a:pt x="0" y="0"/>
                </a:moveTo>
                <a:lnTo>
                  <a:pt x="3640787" y="0"/>
                </a:lnTo>
                <a:lnTo>
                  <a:pt x="3640787" y="6857999"/>
                </a:lnTo>
                <a:lnTo>
                  <a:pt x="0" y="6857999"/>
                </a:lnTo>
                <a:lnTo>
                  <a:pt x="0" y="6593822"/>
                </a:lnTo>
                <a:lnTo>
                  <a:pt x="153762" y="6586057"/>
                </a:lnTo>
                <a:cubicBezTo>
                  <a:pt x="1034834" y="6496580"/>
                  <a:pt x="1722385" y="5752486"/>
                  <a:pt x="1722385" y="4847806"/>
                </a:cubicBezTo>
                <a:cubicBezTo>
                  <a:pt x="1722385" y="3943126"/>
                  <a:pt x="1034834" y="3199033"/>
                  <a:pt x="153762" y="3109555"/>
                </a:cubicBezTo>
                <a:lnTo>
                  <a:pt x="0" y="310179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86FFFE-5A89-4D14-F5F8-16FD636A0ECD}"/>
              </a:ext>
            </a:extLst>
          </p:cNvPr>
          <p:cNvSpPr/>
          <p:nvPr userDrawn="1"/>
        </p:nvSpPr>
        <p:spPr>
          <a:xfrm>
            <a:off x="6779053" y="3100534"/>
            <a:ext cx="3494544" cy="3494544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D4E4F-FFC8-081B-876A-5F0DB01B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440" y="438912"/>
            <a:ext cx="6208776" cy="932688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F746E9F-2474-0415-BFE5-17B651EBFF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34439" y="1849437"/>
            <a:ext cx="5544613" cy="4094159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 sz="1400"/>
            </a:lvl1pPr>
            <a:lvl2pPr marL="685800" indent="-228600">
              <a:buFont typeface="Courier New" panose="02070309020205020404" pitchFamily="49" charset="0"/>
              <a:buChar char="o"/>
              <a:defRPr sz="140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00200" indent="-228600">
              <a:buFont typeface="Courier New" panose="02070309020205020404" pitchFamily="49" charset="0"/>
              <a:buChar char="o"/>
              <a:defRPr sz="1400"/>
            </a:lvl4pPr>
            <a:lvl5pPr marL="2114550" indent="-228600"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B5DE1F7-9A8F-6381-6E57-67C4979D297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80989" y="3302470"/>
            <a:ext cx="3090672" cy="3090672"/>
          </a:xfrm>
          <a:custGeom>
            <a:avLst/>
            <a:gdLst>
              <a:gd name="connsiteX0" fmla="*/ 1545336 w 3090672"/>
              <a:gd name="connsiteY0" fmla="*/ 0 h 3090672"/>
              <a:gd name="connsiteX1" fmla="*/ 3090672 w 3090672"/>
              <a:gd name="connsiteY1" fmla="*/ 1545336 h 3090672"/>
              <a:gd name="connsiteX2" fmla="*/ 1545336 w 3090672"/>
              <a:gd name="connsiteY2" fmla="*/ 3090672 h 3090672"/>
              <a:gd name="connsiteX3" fmla="*/ 0 w 3090672"/>
              <a:gd name="connsiteY3" fmla="*/ 1545336 h 3090672"/>
              <a:gd name="connsiteX4" fmla="*/ 1545336 w 3090672"/>
              <a:gd name="connsiteY4" fmla="*/ 0 h 309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0672" h="3090672">
                <a:moveTo>
                  <a:pt x="1545336" y="0"/>
                </a:moveTo>
                <a:cubicBezTo>
                  <a:pt x="2398802" y="0"/>
                  <a:pt x="3090672" y="691870"/>
                  <a:pt x="3090672" y="1545336"/>
                </a:cubicBezTo>
                <a:cubicBezTo>
                  <a:pt x="3090672" y="2398802"/>
                  <a:pt x="2398802" y="3090672"/>
                  <a:pt x="1545336" y="3090672"/>
                </a:cubicBezTo>
                <a:cubicBezTo>
                  <a:pt x="691870" y="3090672"/>
                  <a:pt x="0" y="2398802"/>
                  <a:pt x="0" y="1545336"/>
                </a:cubicBezTo>
                <a:cubicBezTo>
                  <a:pt x="0" y="691870"/>
                  <a:pt x="691870" y="0"/>
                  <a:pt x="1545336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3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D4E4F-FFC8-081B-876A-5F0DB01B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539496"/>
            <a:ext cx="8330115" cy="71323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F746E9F-2474-0415-BFE5-17B651EBFFA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4632" y="1709928"/>
            <a:ext cx="4636008" cy="409415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/>
            </a:lvl1pPr>
            <a:lvl2pPr marL="228600" indent="-228600">
              <a:buFont typeface="Courier New" panose="02070309020205020404" pitchFamily="49" charset="0"/>
              <a:buChar char="o"/>
              <a:defRPr sz="1600"/>
            </a:lvl2pPr>
            <a:lvl3pPr marL="457200" indent="-228600">
              <a:buFont typeface="Courier New" panose="02070309020205020404" pitchFamily="49" charset="0"/>
              <a:buChar char="o"/>
              <a:defRPr sz="1400"/>
            </a:lvl3pPr>
            <a:lvl4pPr marL="685800" indent="-228600">
              <a:buFont typeface="Courier New" panose="02070309020205020404" pitchFamily="49" charset="0"/>
              <a:buChar char="o"/>
              <a:defRPr sz="1200"/>
            </a:lvl4pPr>
            <a:lvl5pPr marL="914400" indent="-228600">
              <a:buFont typeface="Courier New" panose="02070309020205020404" pitchFamily="49" charset="0"/>
              <a:buChar char="o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95A142-1596-74CD-CE55-ED7D1655720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3486CB-7CEE-AEFE-BD1F-D5ECDF86AC7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6C5B5-5FF6-BA69-B3EB-2D313DB3429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reeform 21">
            <a:extLst>
              <a:ext uri="{FF2B5EF4-FFF2-40B4-BE49-F238E27FC236}">
                <a16:creationId xmlns:a16="http://schemas.microsoft.com/office/drawing/2014/main" id="{AA11C240-F4B7-3E31-B8FE-45758ECEFADD}"/>
              </a:ext>
            </a:extLst>
          </p:cNvPr>
          <p:cNvSpPr/>
          <p:nvPr userDrawn="1"/>
        </p:nvSpPr>
        <p:spPr>
          <a:xfrm>
            <a:off x="6656897" y="2194243"/>
            <a:ext cx="2157850" cy="4279674"/>
          </a:xfrm>
          <a:custGeom>
            <a:avLst/>
            <a:gdLst>
              <a:gd name="connsiteX0" fmla="*/ 1078925 w 2157850"/>
              <a:gd name="connsiteY0" fmla="*/ 0 h 4262645"/>
              <a:gd name="connsiteX1" fmla="*/ 2157850 w 2157850"/>
              <a:gd name="connsiteY1" fmla="*/ 1078925 h 4262645"/>
              <a:gd name="connsiteX2" fmla="*/ 2157849 w 2157850"/>
              <a:gd name="connsiteY2" fmla="*/ 4262645 h 4262645"/>
              <a:gd name="connsiteX3" fmla="*/ 0 w 2157850"/>
              <a:gd name="connsiteY3" fmla="*/ 4262645 h 4262645"/>
              <a:gd name="connsiteX4" fmla="*/ 0 w 2157850"/>
              <a:gd name="connsiteY4" fmla="*/ 1078925 h 4262645"/>
              <a:gd name="connsiteX5" fmla="*/ 1078925 w 2157850"/>
              <a:gd name="connsiteY5" fmla="*/ 0 h 4262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7850" h="4262645">
                <a:moveTo>
                  <a:pt x="1078925" y="0"/>
                </a:moveTo>
                <a:cubicBezTo>
                  <a:pt x="1674799" y="0"/>
                  <a:pt x="2157850" y="483051"/>
                  <a:pt x="2157850" y="1078925"/>
                </a:cubicBezTo>
                <a:lnTo>
                  <a:pt x="2157849" y="4262645"/>
                </a:lnTo>
                <a:lnTo>
                  <a:pt x="0" y="4262645"/>
                </a:lnTo>
                <a:lnTo>
                  <a:pt x="0" y="1078925"/>
                </a:lnTo>
                <a:cubicBezTo>
                  <a:pt x="0" y="483051"/>
                  <a:pt x="483051" y="0"/>
                  <a:pt x="1078925" y="0"/>
                </a:cubicBez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Rounded Rectangle 13">
            <a:extLst>
              <a:ext uri="{FF2B5EF4-FFF2-40B4-BE49-F238E27FC236}">
                <a16:creationId xmlns:a16="http://schemas.microsoft.com/office/drawing/2014/main" id="{6DEC92F6-5ECE-F44A-1D1F-927CF5EC7D9C}"/>
              </a:ext>
            </a:extLst>
          </p:cNvPr>
          <p:cNvSpPr/>
          <p:nvPr userDrawn="1"/>
        </p:nvSpPr>
        <p:spPr>
          <a:xfrm>
            <a:off x="9411334" y="648233"/>
            <a:ext cx="2157849" cy="5561533"/>
          </a:xfrm>
          <a:prstGeom prst="roundRect">
            <a:avLst>
              <a:gd name="adj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128966A6-EBB8-CA9B-6B39-A25293F2F14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98562" y="2357689"/>
            <a:ext cx="1874520" cy="4119470"/>
          </a:xfrm>
          <a:custGeom>
            <a:avLst/>
            <a:gdLst>
              <a:gd name="connsiteX0" fmla="*/ 937260 w 1874520"/>
              <a:gd name="connsiteY0" fmla="*/ 0 h 4119470"/>
              <a:gd name="connsiteX1" fmla="*/ 1874520 w 1874520"/>
              <a:gd name="connsiteY1" fmla="*/ 937260 h 4119470"/>
              <a:gd name="connsiteX2" fmla="*/ 1874519 w 1874520"/>
              <a:gd name="connsiteY2" fmla="*/ 4119470 h 4119470"/>
              <a:gd name="connsiteX3" fmla="*/ 0 w 1874520"/>
              <a:gd name="connsiteY3" fmla="*/ 4119470 h 4119470"/>
              <a:gd name="connsiteX4" fmla="*/ 0 w 1874520"/>
              <a:gd name="connsiteY4" fmla="*/ 937260 h 4119470"/>
              <a:gd name="connsiteX5" fmla="*/ 937260 w 1874520"/>
              <a:gd name="connsiteY5" fmla="*/ 0 h 411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4520" h="4119470">
                <a:moveTo>
                  <a:pt x="937260" y="0"/>
                </a:moveTo>
                <a:cubicBezTo>
                  <a:pt x="1454894" y="0"/>
                  <a:pt x="1874520" y="419626"/>
                  <a:pt x="1874520" y="937260"/>
                </a:cubicBezTo>
                <a:lnTo>
                  <a:pt x="1874519" y="4119470"/>
                </a:lnTo>
                <a:lnTo>
                  <a:pt x="0" y="4119470"/>
                </a:lnTo>
                <a:lnTo>
                  <a:pt x="0" y="937260"/>
                </a:lnTo>
                <a:cubicBezTo>
                  <a:pt x="0" y="419626"/>
                  <a:pt x="419626" y="0"/>
                  <a:pt x="937260" y="0"/>
                </a:cubicBez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9BA7C64-D6D8-47D4-38A4-3247DC70F1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52998" y="832103"/>
            <a:ext cx="1874520" cy="5193793"/>
          </a:xfrm>
          <a:custGeom>
            <a:avLst/>
            <a:gdLst>
              <a:gd name="connsiteX0" fmla="*/ 937260 w 1874520"/>
              <a:gd name="connsiteY0" fmla="*/ 0 h 5193793"/>
              <a:gd name="connsiteX1" fmla="*/ 1874520 w 1874520"/>
              <a:gd name="connsiteY1" fmla="*/ 937260 h 5193793"/>
              <a:gd name="connsiteX2" fmla="*/ 1874519 w 1874520"/>
              <a:gd name="connsiteY2" fmla="*/ 4256533 h 5193793"/>
              <a:gd name="connsiteX3" fmla="*/ 937259 w 1874520"/>
              <a:gd name="connsiteY3" fmla="*/ 5193793 h 5193793"/>
              <a:gd name="connsiteX4" fmla="*/ 937260 w 1874520"/>
              <a:gd name="connsiteY4" fmla="*/ 5193792 h 5193793"/>
              <a:gd name="connsiteX5" fmla="*/ 0 w 1874520"/>
              <a:gd name="connsiteY5" fmla="*/ 4256532 h 5193793"/>
              <a:gd name="connsiteX6" fmla="*/ 0 w 1874520"/>
              <a:gd name="connsiteY6" fmla="*/ 937260 h 5193793"/>
              <a:gd name="connsiteX7" fmla="*/ 937260 w 1874520"/>
              <a:gd name="connsiteY7" fmla="*/ 0 h 519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74520" h="5193793">
                <a:moveTo>
                  <a:pt x="937260" y="0"/>
                </a:moveTo>
                <a:cubicBezTo>
                  <a:pt x="1454894" y="0"/>
                  <a:pt x="1874520" y="419626"/>
                  <a:pt x="1874520" y="937260"/>
                </a:cubicBezTo>
                <a:cubicBezTo>
                  <a:pt x="1874520" y="2043684"/>
                  <a:pt x="1874519" y="3150109"/>
                  <a:pt x="1874519" y="4256533"/>
                </a:cubicBezTo>
                <a:cubicBezTo>
                  <a:pt x="1874519" y="4774167"/>
                  <a:pt x="1454893" y="5193793"/>
                  <a:pt x="937259" y="5193793"/>
                </a:cubicBezTo>
                <a:lnTo>
                  <a:pt x="937260" y="5193792"/>
                </a:lnTo>
                <a:cubicBezTo>
                  <a:pt x="419626" y="5193792"/>
                  <a:pt x="0" y="4774166"/>
                  <a:pt x="0" y="4256532"/>
                </a:cubicBezTo>
                <a:lnTo>
                  <a:pt x="0" y="937260"/>
                </a:lnTo>
                <a:cubicBezTo>
                  <a:pt x="0" y="419626"/>
                  <a:pt x="419626" y="0"/>
                  <a:pt x="937260" y="0"/>
                </a:cubicBez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58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6D4A631-0C9D-1751-49E2-ED23EE2FD54C}"/>
              </a:ext>
            </a:extLst>
          </p:cNvPr>
          <p:cNvSpPr/>
          <p:nvPr userDrawn="1"/>
        </p:nvSpPr>
        <p:spPr>
          <a:xfrm>
            <a:off x="1434154" y="5224465"/>
            <a:ext cx="9323693" cy="648464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DAFD34-8B3E-5999-6911-7AF71ADD2545}"/>
              </a:ext>
            </a:extLst>
          </p:cNvPr>
          <p:cNvSpPr/>
          <p:nvPr userDrawn="1"/>
        </p:nvSpPr>
        <p:spPr>
          <a:xfrm>
            <a:off x="1434154" y="1889355"/>
            <a:ext cx="9323693" cy="2939463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63CAF35-A996-EB2E-4006-C3C9CE8BFE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1434154 w 12192000"/>
              <a:gd name="connsiteY0" fmla="*/ 5224465 h 6858000"/>
              <a:gd name="connsiteX1" fmla="*/ 1434154 w 12192000"/>
              <a:gd name="connsiteY1" fmla="*/ 5872929 h 6858000"/>
              <a:gd name="connsiteX2" fmla="*/ 10757847 w 12192000"/>
              <a:gd name="connsiteY2" fmla="*/ 5872929 h 6858000"/>
              <a:gd name="connsiteX3" fmla="*/ 10757847 w 12192000"/>
              <a:gd name="connsiteY3" fmla="*/ 5224465 h 6858000"/>
              <a:gd name="connsiteX4" fmla="*/ 1434154 w 12192000"/>
              <a:gd name="connsiteY4" fmla="*/ 1889355 h 6858000"/>
              <a:gd name="connsiteX5" fmla="*/ 1434154 w 12192000"/>
              <a:gd name="connsiteY5" fmla="*/ 4828818 h 6858000"/>
              <a:gd name="connsiteX6" fmla="*/ 10757847 w 12192000"/>
              <a:gd name="connsiteY6" fmla="*/ 4828818 h 6858000"/>
              <a:gd name="connsiteX7" fmla="*/ 10757847 w 12192000"/>
              <a:gd name="connsiteY7" fmla="*/ 1889355 h 6858000"/>
              <a:gd name="connsiteX8" fmla="*/ 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0 w 1219200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858000">
                <a:moveTo>
                  <a:pt x="1434154" y="5224465"/>
                </a:moveTo>
                <a:lnTo>
                  <a:pt x="1434154" y="5872929"/>
                </a:lnTo>
                <a:lnTo>
                  <a:pt x="10757847" y="5872929"/>
                </a:lnTo>
                <a:lnTo>
                  <a:pt x="10757847" y="5224465"/>
                </a:lnTo>
                <a:close/>
                <a:moveTo>
                  <a:pt x="1434154" y="1889355"/>
                </a:moveTo>
                <a:lnTo>
                  <a:pt x="1434154" y="4828818"/>
                </a:lnTo>
                <a:lnTo>
                  <a:pt x="10757847" y="4828818"/>
                </a:lnTo>
                <a:lnTo>
                  <a:pt x="10757847" y="188935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390130-2A06-F9EE-2060-953B27394103}"/>
              </a:ext>
            </a:extLst>
          </p:cNvPr>
          <p:cNvCxnSpPr>
            <a:cxnSpLocks/>
          </p:cNvCxnSpPr>
          <p:nvPr userDrawn="1"/>
        </p:nvCxnSpPr>
        <p:spPr>
          <a:xfrm>
            <a:off x="1789176" y="5562197"/>
            <a:ext cx="86136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AFF85-BA63-AEEF-8DF0-E072A5197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0876" y="5294376"/>
            <a:ext cx="4270248" cy="521208"/>
          </a:xfrm>
          <a:solidFill>
            <a:schemeClr val="accent4"/>
          </a:solidFill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3C8BA8-2082-EEAD-7670-E3C6FB475885}"/>
              </a:ext>
            </a:extLst>
          </p:cNvPr>
          <p:cNvSpPr/>
          <p:nvPr userDrawn="1"/>
        </p:nvSpPr>
        <p:spPr>
          <a:xfrm>
            <a:off x="1789904" y="2246555"/>
            <a:ext cx="8612192" cy="222506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FD5EC2-0037-064B-0676-7354391A9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212" y="2871216"/>
            <a:ext cx="8037576" cy="93268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1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28A3-0265-DBB1-7405-7BC7B8DB4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E2CCA-57E1-3CD5-CB3A-4E88546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947672"/>
            <a:ext cx="10716768" cy="4096512"/>
          </a:xfr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 sz="1400"/>
            </a:lvl1pPr>
            <a:lvl2pPr marL="685800" indent="-228600">
              <a:buFont typeface="Courier New" panose="02070309020205020404" pitchFamily="49" charset="0"/>
              <a:buChar char="o"/>
              <a:defRPr sz="1400"/>
            </a:lvl2pPr>
            <a:lvl3pPr marL="1143000" indent="-228600">
              <a:buFont typeface="Courier New" panose="02070309020205020404" pitchFamily="49" charset="0"/>
              <a:buChar char="o"/>
              <a:defRPr sz="1400"/>
            </a:lvl3pPr>
            <a:lvl4pPr marL="1600200" indent="-228600">
              <a:buFont typeface="Courier New" panose="02070309020205020404" pitchFamily="49" charset="0"/>
              <a:buChar char="o"/>
              <a:defRPr sz="1400"/>
            </a:lvl4pPr>
            <a:lvl5pPr marL="2114550" indent="-228600">
              <a:buFont typeface="Courier New" panose="02070309020205020404" pitchFamily="49" charset="0"/>
              <a:buChar char="o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FE8BE-7037-989B-BA01-91002FC5E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80E78-63C6-D063-2A9D-4D3E8591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C2DEF-D85A-9741-CC7E-70E77DA6A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046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D7715A-A9D6-1D99-DFAC-6777A5F9734C}"/>
              </a:ext>
            </a:extLst>
          </p:cNvPr>
          <p:cNvCxnSpPr>
            <a:cxnSpLocks/>
          </p:cNvCxnSpPr>
          <p:nvPr userDrawn="1"/>
        </p:nvCxnSpPr>
        <p:spPr>
          <a:xfrm>
            <a:off x="590550" y="5252949"/>
            <a:ext cx="1101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CA92112-F2CD-2349-A469-434C3582A13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902696" y="0"/>
            <a:ext cx="1289304" cy="6857999"/>
          </a:xfrm>
          <a:custGeom>
            <a:avLst/>
            <a:gdLst>
              <a:gd name="connsiteX0" fmla="*/ 0 w 1289304"/>
              <a:gd name="connsiteY0" fmla="*/ 0 h 6857999"/>
              <a:gd name="connsiteX1" fmla="*/ 1289304 w 1289304"/>
              <a:gd name="connsiteY1" fmla="*/ 0 h 6857999"/>
              <a:gd name="connsiteX2" fmla="*/ 1289304 w 1289304"/>
              <a:gd name="connsiteY2" fmla="*/ 6857999 h 6857999"/>
              <a:gd name="connsiteX3" fmla="*/ 0 w 1289304"/>
              <a:gd name="connsiteY3" fmla="*/ 6857999 h 6857999"/>
              <a:gd name="connsiteX4" fmla="*/ 0 w 1289304"/>
              <a:gd name="connsiteY4" fmla="*/ 6013338 h 6857999"/>
              <a:gd name="connsiteX5" fmla="*/ 49800 w 1289304"/>
              <a:gd name="connsiteY5" fmla="*/ 5989348 h 6857999"/>
              <a:gd name="connsiteX6" fmla="*/ 885349 w 1289304"/>
              <a:gd name="connsiteY6" fmla="*/ 4585477 h 6857999"/>
              <a:gd name="connsiteX7" fmla="*/ 49800 w 1289304"/>
              <a:gd name="connsiteY7" fmla="*/ 3181606 h 6857999"/>
              <a:gd name="connsiteX8" fmla="*/ 0 w 1289304"/>
              <a:gd name="connsiteY8" fmla="*/ 31576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89304" h="6857999">
                <a:moveTo>
                  <a:pt x="0" y="0"/>
                </a:moveTo>
                <a:lnTo>
                  <a:pt x="1289304" y="0"/>
                </a:lnTo>
                <a:lnTo>
                  <a:pt x="1289304" y="6857999"/>
                </a:lnTo>
                <a:lnTo>
                  <a:pt x="0" y="6857999"/>
                </a:lnTo>
                <a:lnTo>
                  <a:pt x="0" y="6013338"/>
                </a:lnTo>
                <a:lnTo>
                  <a:pt x="49800" y="5989348"/>
                </a:lnTo>
                <a:cubicBezTo>
                  <a:pt x="547491" y="5718986"/>
                  <a:pt x="885349" y="5191687"/>
                  <a:pt x="885349" y="4585477"/>
                </a:cubicBezTo>
                <a:cubicBezTo>
                  <a:pt x="885349" y="3979267"/>
                  <a:pt x="547491" y="3451968"/>
                  <a:pt x="49800" y="3181606"/>
                </a:cubicBezTo>
                <a:lnTo>
                  <a:pt x="0" y="315761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D4E4F-FFC8-081B-876A-5F0DB01B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877824"/>
            <a:ext cx="8046720" cy="3721608"/>
          </a:xfrm>
        </p:spPr>
        <p:txBody>
          <a:bodyPr/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6213F1-CBAB-52BD-793A-9A2FD828EF80}"/>
              </a:ext>
            </a:extLst>
          </p:cNvPr>
          <p:cNvSpPr/>
          <p:nvPr userDrawn="1"/>
        </p:nvSpPr>
        <p:spPr>
          <a:xfrm>
            <a:off x="8594909" y="2988909"/>
            <a:ext cx="3193136" cy="3193136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1B5DE1F7-9A8F-6381-6E57-67C4979D297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74157" y="3168157"/>
            <a:ext cx="2834640" cy="2834640"/>
          </a:xfrm>
          <a:custGeom>
            <a:avLst/>
            <a:gdLst>
              <a:gd name="connsiteX0" fmla="*/ 1545336 w 3090672"/>
              <a:gd name="connsiteY0" fmla="*/ 0 h 3090672"/>
              <a:gd name="connsiteX1" fmla="*/ 3090672 w 3090672"/>
              <a:gd name="connsiteY1" fmla="*/ 1545336 h 3090672"/>
              <a:gd name="connsiteX2" fmla="*/ 1545336 w 3090672"/>
              <a:gd name="connsiteY2" fmla="*/ 3090672 h 3090672"/>
              <a:gd name="connsiteX3" fmla="*/ 0 w 3090672"/>
              <a:gd name="connsiteY3" fmla="*/ 1545336 h 3090672"/>
              <a:gd name="connsiteX4" fmla="*/ 1545336 w 3090672"/>
              <a:gd name="connsiteY4" fmla="*/ 0 h 3090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0672" h="3090672">
                <a:moveTo>
                  <a:pt x="1545336" y="0"/>
                </a:moveTo>
                <a:cubicBezTo>
                  <a:pt x="2398802" y="0"/>
                  <a:pt x="3090672" y="691870"/>
                  <a:pt x="3090672" y="1545336"/>
                </a:cubicBezTo>
                <a:cubicBezTo>
                  <a:pt x="3090672" y="2398802"/>
                  <a:pt x="2398802" y="3090672"/>
                  <a:pt x="1545336" y="3090672"/>
                </a:cubicBezTo>
                <a:cubicBezTo>
                  <a:pt x="691870" y="3090672"/>
                  <a:pt x="0" y="2398802"/>
                  <a:pt x="0" y="1545336"/>
                </a:cubicBezTo>
                <a:cubicBezTo>
                  <a:pt x="0" y="691870"/>
                  <a:pt x="691870" y="0"/>
                  <a:pt x="1545336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739B4AC-0C9E-671F-73C8-DA165ED67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632" y="4645152"/>
            <a:ext cx="2944368" cy="402336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49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8801671-5354-25B9-AE33-6658E56534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9050" y="2078597"/>
            <a:ext cx="12188952" cy="2130552"/>
          </a:xfrm>
          <a:custGeom>
            <a:avLst/>
            <a:gdLst>
              <a:gd name="connsiteX0" fmla="*/ 0 w 12188952"/>
              <a:gd name="connsiteY0" fmla="*/ 0 h 2130552"/>
              <a:gd name="connsiteX1" fmla="*/ 12188952 w 12188952"/>
              <a:gd name="connsiteY1" fmla="*/ 0 h 2130552"/>
              <a:gd name="connsiteX2" fmla="*/ 12188952 w 12188952"/>
              <a:gd name="connsiteY2" fmla="*/ 2130552 h 2130552"/>
              <a:gd name="connsiteX3" fmla="*/ 11609690 w 12188952"/>
              <a:gd name="connsiteY3" fmla="*/ 2130552 h 2130552"/>
              <a:gd name="connsiteX4" fmla="*/ 11609690 w 12188952"/>
              <a:gd name="connsiteY4" fmla="*/ 303706 h 2130552"/>
              <a:gd name="connsiteX5" fmla="*/ 9232250 w 12188952"/>
              <a:gd name="connsiteY5" fmla="*/ 303706 h 2130552"/>
              <a:gd name="connsiteX6" fmla="*/ 9232250 w 12188952"/>
              <a:gd name="connsiteY6" fmla="*/ 2130552 h 2130552"/>
              <a:gd name="connsiteX7" fmla="*/ 8737338 w 12188952"/>
              <a:gd name="connsiteY7" fmla="*/ 2130552 h 2130552"/>
              <a:gd name="connsiteX8" fmla="*/ 8737338 w 12188952"/>
              <a:gd name="connsiteY8" fmla="*/ 319204 h 2130552"/>
              <a:gd name="connsiteX9" fmla="*/ 8737338 w 12188952"/>
              <a:gd name="connsiteY9" fmla="*/ 303706 h 2130552"/>
              <a:gd name="connsiteX10" fmla="*/ 6359898 w 12188952"/>
              <a:gd name="connsiteY10" fmla="*/ 303706 h 2130552"/>
              <a:gd name="connsiteX11" fmla="*/ 6359898 w 12188952"/>
              <a:gd name="connsiteY11" fmla="*/ 319204 h 2130552"/>
              <a:gd name="connsiteX12" fmla="*/ 6359898 w 12188952"/>
              <a:gd name="connsiteY12" fmla="*/ 2130552 h 2130552"/>
              <a:gd name="connsiteX13" fmla="*/ 5864985 w 12188952"/>
              <a:gd name="connsiteY13" fmla="*/ 2130552 h 2130552"/>
              <a:gd name="connsiteX14" fmla="*/ 5864985 w 12188952"/>
              <a:gd name="connsiteY14" fmla="*/ 314038 h 2130552"/>
              <a:gd name="connsiteX15" fmla="*/ 5864985 w 12188952"/>
              <a:gd name="connsiteY15" fmla="*/ 303706 h 2130552"/>
              <a:gd name="connsiteX16" fmla="*/ 3487545 w 12188952"/>
              <a:gd name="connsiteY16" fmla="*/ 303706 h 2130552"/>
              <a:gd name="connsiteX17" fmla="*/ 3487545 w 12188952"/>
              <a:gd name="connsiteY17" fmla="*/ 314038 h 2130552"/>
              <a:gd name="connsiteX18" fmla="*/ 3487545 w 12188952"/>
              <a:gd name="connsiteY18" fmla="*/ 2130552 h 2130552"/>
              <a:gd name="connsiteX19" fmla="*/ 2992632 w 12188952"/>
              <a:gd name="connsiteY19" fmla="*/ 2130552 h 2130552"/>
              <a:gd name="connsiteX20" fmla="*/ 2992632 w 12188952"/>
              <a:gd name="connsiteY20" fmla="*/ 308872 h 2130552"/>
              <a:gd name="connsiteX21" fmla="*/ 615192 w 12188952"/>
              <a:gd name="connsiteY21" fmla="*/ 308872 h 2130552"/>
              <a:gd name="connsiteX22" fmla="*/ 615192 w 12188952"/>
              <a:gd name="connsiteY22" fmla="*/ 2130552 h 2130552"/>
              <a:gd name="connsiteX23" fmla="*/ 0 w 12188952"/>
              <a:gd name="connsiteY23" fmla="*/ 2130552 h 2130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12188952" h="2130552">
                <a:moveTo>
                  <a:pt x="0" y="0"/>
                </a:moveTo>
                <a:lnTo>
                  <a:pt x="12188952" y="0"/>
                </a:lnTo>
                <a:lnTo>
                  <a:pt x="12188952" y="2130552"/>
                </a:lnTo>
                <a:lnTo>
                  <a:pt x="11609690" y="2130552"/>
                </a:lnTo>
                <a:lnTo>
                  <a:pt x="11609690" y="303706"/>
                </a:lnTo>
                <a:lnTo>
                  <a:pt x="9232250" y="303706"/>
                </a:lnTo>
                <a:lnTo>
                  <a:pt x="9232250" y="2130552"/>
                </a:lnTo>
                <a:lnTo>
                  <a:pt x="8737338" y="2130552"/>
                </a:lnTo>
                <a:lnTo>
                  <a:pt x="8737338" y="319204"/>
                </a:lnTo>
                <a:lnTo>
                  <a:pt x="8737338" y="303706"/>
                </a:lnTo>
                <a:lnTo>
                  <a:pt x="6359898" y="303706"/>
                </a:lnTo>
                <a:lnTo>
                  <a:pt x="6359898" y="319204"/>
                </a:lnTo>
                <a:lnTo>
                  <a:pt x="6359898" y="2130552"/>
                </a:lnTo>
                <a:lnTo>
                  <a:pt x="5864985" y="2130552"/>
                </a:lnTo>
                <a:lnTo>
                  <a:pt x="5864985" y="314038"/>
                </a:lnTo>
                <a:lnTo>
                  <a:pt x="5864985" y="303706"/>
                </a:lnTo>
                <a:lnTo>
                  <a:pt x="3487545" y="303706"/>
                </a:lnTo>
                <a:lnTo>
                  <a:pt x="3487545" y="314038"/>
                </a:lnTo>
                <a:lnTo>
                  <a:pt x="3487545" y="2130552"/>
                </a:lnTo>
                <a:lnTo>
                  <a:pt x="2992632" y="2130552"/>
                </a:lnTo>
                <a:lnTo>
                  <a:pt x="2992632" y="308872"/>
                </a:lnTo>
                <a:lnTo>
                  <a:pt x="615192" y="308872"/>
                </a:lnTo>
                <a:lnTo>
                  <a:pt x="615192" y="2130552"/>
                </a:lnTo>
                <a:lnTo>
                  <a:pt x="0" y="213055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71600-BED0-74AC-E859-D58783F0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548640"/>
            <a:ext cx="11000232" cy="713232"/>
          </a:xfrm>
        </p:spPr>
        <p:txBody>
          <a:bodyPr lIns="91440" tIns="45720" rIns="91440" b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0642D-F9B7-ABDD-56F1-C71B524A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20FC0-560E-9B91-B06D-87FEC1642A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479E1-9472-4ACD-160F-8E0AF3DC34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CF5505-6B6A-48E5-4975-2D3C5B735E22}"/>
              </a:ext>
            </a:extLst>
          </p:cNvPr>
          <p:cNvSpPr/>
          <p:nvPr userDrawn="1"/>
        </p:nvSpPr>
        <p:spPr>
          <a:xfrm>
            <a:off x="596142" y="2382303"/>
            <a:ext cx="2377440" cy="23774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05CAC1-7E1B-02CD-1894-8E1B2435F15E}"/>
              </a:ext>
            </a:extLst>
          </p:cNvPr>
          <p:cNvSpPr/>
          <p:nvPr userDrawn="1"/>
        </p:nvSpPr>
        <p:spPr>
          <a:xfrm>
            <a:off x="9213200" y="2382303"/>
            <a:ext cx="2377440" cy="23774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C60B15-4ACB-C28D-352E-000AEA2C5356}"/>
              </a:ext>
            </a:extLst>
          </p:cNvPr>
          <p:cNvSpPr/>
          <p:nvPr userDrawn="1"/>
        </p:nvSpPr>
        <p:spPr>
          <a:xfrm>
            <a:off x="6340848" y="2382303"/>
            <a:ext cx="2377440" cy="23774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FEE9F7-D771-4EFD-C9C4-3E9D3A7F5EDC}"/>
              </a:ext>
            </a:extLst>
          </p:cNvPr>
          <p:cNvSpPr/>
          <p:nvPr userDrawn="1"/>
        </p:nvSpPr>
        <p:spPr>
          <a:xfrm>
            <a:off x="3468495" y="2382303"/>
            <a:ext cx="2377440" cy="23774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D79FB56-06D0-0403-1382-8CC1873966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8458" y="2624619"/>
            <a:ext cx="1892808" cy="1892808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761AD9FA-7307-5761-D0BA-429414231D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710811" y="2624619"/>
            <a:ext cx="1892808" cy="1892808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E90A1BAD-3EF2-3649-1433-36CC16B0077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83164" y="2624619"/>
            <a:ext cx="1892808" cy="1892808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29620C04-A949-59BD-DB48-2D9657D56D9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55516" y="2624619"/>
            <a:ext cx="1892808" cy="1892808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66E54D-8BCB-94BE-96AC-1DF03BC8E3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696" y="5001768"/>
            <a:ext cx="1883664" cy="36576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65E13D5-A494-5C7B-7D8B-ACC5A9CC2B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15383" y="5001768"/>
            <a:ext cx="1883664" cy="36576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5E9E9DB-B904-0E52-F36E-875DEF5561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87736" y="5001768"/>
            <a:ext cx="1883664" cy="36576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AFAB388-1703-05B3-FF78-8BD61D0DBF6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456420" y="4995055"/>
            <a:ext cx="1883664" cy="36576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0F7A7B-C617-73EF-C258-1DE68E292A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7696" y="5477256"/>
            <a:ext cx="1883664" cy="36576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505B010-0DE0-160A-8F55-99CBBD0B51C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715383" y="5477256"/>
            <a:ext cx="1883664" cy="36576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587A03F-BE4E-C7A4-28CD-3B4C581E553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87736" y="5477256"/>
            <a:ext cx="1883664" cy="36576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AE93713-B7D7-8AA5-A8BF-59C7A0F464F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456420" y="5477256"/>
            <a:ext cx="1883664" cy="365760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3134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1600-BED0-74AC-E859-D58783F0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CF5505-6B6A-48E5-4975-2D3C5B735E22}"/>
              </a:ext>
            </a:extLst>
          </p:cNvPr>
          <p:cNvSpPr/>
          <p:nvPr userDrawn="1"/>
        </p:nvSpPr>
        <p:spPr>
          <a:xfrm>
            <a:off x="859536" y="1316736"/>
            <a:ext cx="1920240" cy="19202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05CAC1-7E1B-02CD-1894-8E1B2435F15E}"/>
              </a:ext>
            </a:extLst>
          </p:cNvPr>
          <p:cNvSpPr/>
          <p:nvPr userDrawn="1"/>
        </p:nvSpPr>
        <p:spPr>
          <a:xfrm>
            <a:off x="9473184" y="1316736"/>
            <a:ext cx="1920240" cy="19202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C60B15-4ACB-C28D-352E-000AEA2C5356}"/>
              </a:ext>
            </a:extLst>
          </p:cNvPr>
          <p:cNvSpPr/>
          <p:nvPr userDrawn="1"/>
        </p:nvSpPr>
        <p:spPr>
          <a:xfrm>
            <a:off x="6601968" y="1316736"/>
            <a:ext cx="1920240" cy="19202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FEE9F7-D771-4EFD-C9C4-3E9D3A7F5EDC}"/>
              </a:ext>
            </a:extLst>
          </p:cNvPr>
          <p:cNvSpPr/>
          <p:nvPr userDrawn="1"/>
        </p:nvSpPr>
        <p:spPr>
          <a:xfrm>
            <a:off x="3730752" y="1316736"/>
            <a:ext cx="1920240" cy="19202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D79FB56-06D0-0403-1382-8CC1873966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5840" y="1463040"/>
            <a:ext cx="1627632" cy="1627632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761AD9FA-7307-5761-D0BA-429414231D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77056" y="1463040"/>
            <a:ext cx="1627632" cy="1627632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E90A1BAD-3EF2-3649-1433-36CC16B0077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48272" y="1463040"/>
            <a:ext cx="1627632" cy="1627632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29620C04-A949-59BD-DB48-2D9657D56D9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19488" y="1463040"/>
            <a:ext cx="1627632" cy="1627632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66E54D-8BCB-94BE-96AC-1DF03BC8E3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51871" y="3310128"/>
            <a:ext cx="254203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565E13D5-A494-5C7B-7D8B-ACC5A9CC2B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25459" y="3310128"/>
            <a:ext cx="254203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A5E9E9DB-B904-0E52-F36E-875DEF5561C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99047" y="3310128"/>
            <a:ext cx="254203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0AFAB388-1703-05B3-FF78-8BD61D0DBF6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72635" y="3310128"/>
            <a:ext cx="254203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0F7A7B-C617-73EF-C258-1DE68E292A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0451" y="3547872"/>
            <a:ext cx="240487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505B010-0DE0-160A-8F55-99CBBD0B51C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494039" y="3547872"/>
            <a:ext cx="240487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587A03F-BE4E-C7A4-28CD-3B4C581E553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367627" y="3547872"/>
            <a:ext cx="240487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AE93713-B7D7-8AA5-A8BF-59C7A0F464F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241215" y="3547872"/>
            <a:ext cx="240487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694D5D-D114-545E-8968-EE52F1FAACD9}"/>
              </a:ext>
            </a:extLst>
          </p:cNvPr>
          <p:cNvSpPr/>
          <p:nvPr userDrawn="1"/>
        </p:nvSpPr>
        <p:spPr>
          <a:xfrm>
            <a:off x="891094" y="4046638"/>
            <a:ext cx="1920240" cy="19202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1F0EA9-F152-D4A8-60CA-876313A12A0F}"/>
              </a:ext>
            </a:extLst>
          </p:cNvPr>
          <p:cNvSpPr/>
          <p:nvPr userDrawn="1"/>
        </p:nvSpPr>
        <p:spPr>
          <a:xfrm>
            <a:off x="9504742" y="4046638"/>
            <a:ext cx="1920240" cy="19202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9A927-D447-C6DB-D0DF-295C86F7F543}"/>
              </a:ext>
            </a:extLst>
          </p:cNvPr>
          <p:cNvSpPr/>
          <p:nvPr userDrawn="1"/>
        </p:nvSpPr>
        <p:spPr>
          <a:xfrm>
            <a:off x="6633526" y="4046638"/>
            <a:ext cx="1920240" cy="19202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B43E8A-FF02-8CD2-CA08-4C1AE2DC9896}"/>
              </a:ext>
            </a:extLst>
          </p:cNvPr>
          <p:cNvSpPr/>
          <p:nvPr userDrawn="1"/>
        </p:nvSpPr>
        <p:spPr>
          <a:xfrm>
            <a:off x="3762310" y="4046638"/>
            <a:ext cx="1920240" cy="1920240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25">
            <a:extLst>
              <a:ext uri="{FF2B5EF4-FFF2-40B4-BE49-F238E27FC236}">
                <a16:creationId xmlns:a16="http://schemas.microsoft.com/office/drawing/2014/main" id="{3132BE3B-1EE9-7716-ECB5-8BC0B89EAEB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7398" y="4192942"/>
            <a:ext cx="1627632" cy="1627632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5">
            <a:extLst>
              <a:ext uri="{FF2B5EF4-FFF2-40B4-BE49-F238E27FC236}">
                <a16:creationId xmlns:a16="http://schemas.microsoft.com/office/drawing/2014/main" id="{FE921522-E652-E53C-FF12-51A48357AF8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908614" y="4192942"/>
            <a:ext cx="1627632" cy="1627632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5">
            <a:extLst>
              <a:ext uri="{FF2B5EF4-FFF2-40B4-BE49-F238E27FC236}">
                <a16:creationId xmlns:a16="http://schemas.microsoft.com/office/drawing/2014/main" id="{214CB254-16F9-3553-594E-EB218F23206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79830" y="4192942"/>
            <a:ext cx="1627632" cy="1627632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7A9EC28A-341B-93AD-0878-FD6FB1FA09A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651046" y="4192942"/>
            <a:ext cx="1627632" cy="1627632"/>
          </a:xfrm>
          <a:ln w="127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F9600B41-7AC1-4AB3-D477-3DED96C45DA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83429" y="6040030"/>
            <a:ext cx="254203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F047050C-D925-8024-FE84-059D6ED498B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57017" y="6040030"/>
            <a:ext cx="254203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FA98DD5A-5CCF-06EC-A37C-6B8F73DEA24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30605" y="6040030"/>
            <a:ext cx="254203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36E51CF1-6CE1-4C2B-B0F3-E27AC9D8E07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204193" y="6040030"/>
            <a:ext cx="254203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6">
            <a:extLst>
              <a:ext uri="{FF2B5EF4-FFF2-40B4-BE49-F238E27FC236}">
                <a16:creationId xmlns:a16="http://schemas.microsoft.com/office/drawing/2014/main" id="{2E220CFE-09FA-9F6C-0140-22550E40408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20451" y="6281928"/>
            <a:ext cx="240487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2CD098FD-F755-DEEF-961D-C2CD950DD44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494039" y="6281928"/>
            <a:ext cx="240487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6">
            <a:extLst>
              <a:ext uri="{FF2B5EF4-FFF2-40B4-BE49-F238E27FC236}">
                <a16:creationId xmlns:a16="http://schemas.microsoft.com/office/drawing/2014/main" id="{7B8F406E-5772-0785-778D-9C3A53DF013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67627" y="6281928"/>
            <a:ext cx="240487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FD8160AF-264D-1536-7344-9E2C417A079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241215" y="6281928"/>
            <a:ext cx="2404872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737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8801671-5354-25B9-AE33-6658E56534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9050" y="2075688"/>
            <a:ext cx="12188952" cy="1417320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351F93D-D965-F520-0596-E03E472A49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1500" y="2327104"/>
            <a:ext cx="1828979" cy="914489"/>
          </a:xfrm>
          <a:custGeom>
            <a:avLst/>
            <a:gdLst>
              <a:gd name="connsiteX0" fmla="*/ 91449 w 1828979"/>
              <a:gd name="connsiteY0" fmla="*/ 0 h 914489"/>
              <a:gd name="connsiteX1" fmla="*/ 1737530 w 1828979"/>
              <a:gd name="connsiteY1" fmla="*/ 0 h 914489"/>
              <a:gd name="connsiteX2" fmla="*/ 1828979 w 1828979"/>
              <a:gd name="connsiteY2" fmla="*/ 91449 h 914489"/>
              <a:gd name="connsiteX3" fmla="*/ 1828979 w 1828979"/>
              <a:gd name="connsiteY3" fmla="*/ 823040 h 914489"/>
              <a:gd name="connsiteX4" fmla="*/ 1737530 w 1828979"/>
              <a:gd name="connsiteY4" fmla="*/ 914489 h 914489"/>
              <a:gd name="connsiteX5" fmla="*/ 91449 w 1828979"/>
              <a:gd name="connsiteY5" fmla="*/ 914489 h 914489"/>
              <a:gd name="connsiteX6" fmla="*/ 0 w 1828979"/>
              <a:gd name="connsiteY6" fmla="*/ 823040 h 914489"/>
              <a:gd name="connsiteX7" fmla="*/ 0 w 1828979"/>
              <a:gd name="connsiteY7" fmla="*/ 91449 h 914489"/>
              <a:gd name="connsiteX8" fmla="*/ 91449 w 1828979"/>
              <a:gd name="connsiteY8" fmla="*/ 0 h 91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979" h="914489">
                <a:moveTo>
                  <a:pt x="91449" y="0"/>
                </a:moveTo>
                <a:lnTo>
                  <a:pt x="1737530" y="0"/>
                </a:lnTo>
                <a:cubicBezTo>
                  <a:pt x="1788036" y="0"/>
                  <a:pt x="1828979" y="40943"/>
                  <a:pt x="1828979" y="91449"/>
                </a:cubicBezTo>
                <a:lnTo>
                  <a:pt x="1828979" y="823040"/>
                </a:lnTo>
                <a:cubicBezTo>
                  <a:pt x="1828979" y="873546"/>
                  <a:pt x="1788036" y="914489"/>
                  <a:pt x="1737530" y="914489"/>
                </a:cubicBezTo>
                <a:lnTo>
                  <a:pt x="91449" y="914489"/>
                </a:lnTo>
                <a:cubicBezTo>
                  <a:pt x="40943" y="914489"/>
                  <a:pt x="0" y="873546"/>
                  <a:pt x="0" y="823040"/>
                </a:cubicBezTo>
                <a:lnTo>
                  <a:pt x="0" y="91449"/>
                </a:lnTo>
                <a:cubicBezTo>
                  <a:pt x="0" y="40943"/>
                  <a:pt x="40943" y="0"/>
                  <a:pt x="914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71600-BED0-74AC-E859-D58783F0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548640"/>
            <a:ext cx="11000232" cy="713232"/>
          </a:xfrm>
        </p:spPr>
        <p:txBody>
          <a:bodyPr lIns="91440" tIns="45720" rIns="91440" bIns="4572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0642D-F9B7-ABDD-56F1-C71B524A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20FC0-560E-9B91-B06D-87FEC1642A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479E1-9472-4ACD-160F-8E0AF3DC34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BC0F7A7B-C617-73EF-C258-1DE68E292A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072" y="3648456"/>
            <a:ext cx="1828800" cy="950976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0" baseline="0"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7B23B82-FE48-691B-0614-E1EBC67266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858643" y="2327104"/>
            <a:ext cx="1828979" cy="914489"/>
          </a:xfrm>
          <a:custGeom>
            <a:avLst/>
            <a:gdLst>
              <a:gd name="connsiteX0" fmla="*/ 91449 w 1828979"/>
              <a:gd name="connsiteY0" fmla="*/ 0 h 914489"/>
              <a:gd name="connsiteX1" fmla="*/ 1737530 w 1828979"/>
              <a:gd name="connsiteY1" fmla="*/ 0 h 914489"/>
              <a:gd name="connsiteX2" fmla="*/ 1828979 w 1828979"/>
              <a:gd name="connsiteY2" fmla="*/ 91449 h 914489"/>
              <a:gd name="connsiteX3" fmla="*/ 1828979 w 1828979"/>
              <a:gd name="connsiteY3" fmla="*/ 823040 h 914489"/>
              <a:gd name="connsiteX4" fmla="*/ 1737530 w 1828979"/>
              <a:gd name="connsiteY4" fmla="*/ 914489 h 914489"/>
              <a:gd name="connsiteX5" fmla="*/ 91449 w 1828979"/>
              <a:gd name="connsiteY5" fmla="*/ 914489 h 914489"/>
              <a:gd name="connsiteX6" fmla="*/ 0 w 1828979"/>
              <a:gd name="connsiteY6" fmla="*/ 823040 h 914489"/>
              <a:gd name="connsiteX7" fmla="*/ 0 w 1828979"/>
              <a:gd name="connsiteY7" fmla="*/ 91449 h 914489"/>
              <a:gd name="connsiteX8" fmla="*/ 91449 w 1828979"/>
              <a:gd name="connsiteY8" fmla="*/ 0 h 91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979" h="914489">
                <a:moveTo>
                  <a:pt x="91449" y="0"/>
                </a:moveTo>
                <a:lnTo>
                  <a:pt x="1737530" y="0"/>
                </a:lnTo>
                <a:cubicBezTo>
                  <a:pt x="1788036" y="0"/>
                  <a:pt x="1828979" y="40943"/>
                  <a:pt x="1828979" y="91449"/>
                </a:cubicBezTo>
                <a:lnTo>
                  <a:pt x="1828979" y="823040"/>
                </a:lnTo>
                <a:cubicBezTo>
                  <a:pt x="1828979" y="873546"/>
                  <a:pt x="1788036" y="914489"/>
                  <a:pt x="1737530" y="914489"/>
                </a:cubicBezTo>
                <a:lnTo>
                  <a:pt x="91449" y="914489"/>
                </a:lnTo>
                <a:cubicBezTo>
                  <a:pt x="40943" y="914489"/>
                  <a:pt x="0" y="873546"/>
                  <a:pt x="0" y="823040"/>
                </a:cubicBezTo>
                <a:lnTo>
                  <a:pt x="0" y="91449"/>
                </a:lnTo>
                <a:cubicBezTo>
                  <a:pt x="0" y="40943"/>
                  <a:pt x="40943" y="0"/>
                  <a:pt x="914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C38ADFA-DB10-BC5C-BC22-FDE36D0C70D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145786" y="2327104"/>
            <a:ext cx="1828979" cy="914489"/>
          </a:xfrm>
          <a:custGeom>
            <a:avLst/>
            <a:gdLst>
              <a:gd name="connsiteX0" fmla="*/ 91449 w 1828979"/>
              <a:gd name="connsiteY0" fmla="*/ 0 h 914489"/>
              <a:gd name="connsiteX1" fmla="*/ 1737530 w 1828979"/>
              <a:gd name="connsiteY1" fmla="*/ 0 h 914489"/>
              <a:gd name="connsiteX2" fmla="*/ 1828979 w 1828979"/>
              <a:gd name="connsiteY2" fmla="*/ 91449 h 914489"/>
              <a:gd name="connsiteX3" fmla="*/ 1828979 w 1828979"/>
              <a:gd name="connsiteY3" fmla="*/ 823040 h 914489"/>
              <a:gd name="connsiteX4" fmla="*/ 1737530 w 1828979"/>
              <a:gd name="connsiteY4" fmla="*/ 914489 h 914489"/>
              <a:gd name="connsiteX5" fmla="*/ 91449 w 1828979"/>
              <a:gd name="connsiteY5" fmla="*/ 914489 h 914489"/>
              <a:gd name="connsiteX6" fmla="*/ 0 w 1828979"/>
              <a:gd name="connsiteY6" fmla="*/ 823040 h 914489"/>
              <a:gd name="connsiteX7" fmla="*/ 0 w 1828979"/>
              <a:gd name="connsiteY7" fmla="*/ 91449 h 914489"/>
              <a:gd name="connsiteX8" fmla="*/ 91449 w 1828979"/>
              <a:gd name="connsiteY8" fmla="*/ 0 h 91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979" h="914489">
                <a:moveTo>
                  <a:pt x="91449" y="0"/>
                </a:moveTo>
                <a:lnTo>
                  <a:pt x="1737530" y="0"/>
                </a:lnTo>
                <a:cubicBezTo>
                  <a:pt x="1788036" y="0"/>
                  <a:pt x="1828979" y="40943"/>
                  <a:pt x="1828979" y="91449"/>
                </a:cubicBezTo>
                <a:lnTo>
                  <a:pt x="1828979" y="823040"/>
                </a:lnTo>
                <a:cubicBezTo>
                  <a:pt x="1828979" y="873546"/>
                  <a:pt x="1788036" y="914489"/>
                  <a:pt x="1737530" y="914489"/>
                </a:cubicBezTo>
                <a:lnTo>
                  <a:pt x="91449" y="914489"/>
                </a:lnTo>
                <a:cubicBezTo>
                  <a:pt x="40943" y="914489"/>
                  <a:pt x="0" y="873546"/>
                  <a:pt x="0" y="823040"/>
                </a:cubicBezTo>
                <a:lnTo>
                  <a:pt x="0" y="91449"/>
                </a:lnTo>
                <a:cubicBezTo>
                  <a:pt x="0" y="40943"/>
                  <a:pt x="40943" y="0"/>
                  <a:pt x="914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3303E63-49FF-BF6A-65B2-B3791D5E8E9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32929" y="2327104"/>
            <a:ext cx="1828979" cy="914489"/>
          </a:xfrm>
          <a:custGeom>
            <a:avLst/>
            <a:gdLst>
              <a:gd name="connsiteX0" fmla="*/ 91449 w 1828979"/>
              <a:gd name="connsiteY0" fmla="*/ 0 h 914489"/>
              <a:gd name="connsiteX1" fmla="*/ 1737530 w 1828979"/>
              <a:gd name="connsiteY1" fmla="*/ 0 h 914489"/>
              <a:gd name="connsiteX2" fmla="*/ 1828979 w 1828979"/>
              <a:gd name="connsiteY2" fmla="*/ 91449 h 914489"/>
              <a:gd name="connsiteX3" fmla="*/ 1828979 w 1828979"/>
              <a:gd name="connsiteY3" fmla="*/ 823040 h 914489"/>
              <a:gd name="connsiteX4" fmla="*/ 1737530 w 1828979"/>
              <a:gd name="connsiteY4" fmla="*/ 914489 h 914489"/>
              <a:gd name="connsiteX5" fmla="*/ 91449 w 1828979"/>
              <a:gd name="connsiteY5" fmla="*/ 914489 h 914489"/>
              <a:gd name="connsiteX6" fmla="*/ 0 w 1828979"/>
              <a:gd name="connsiteY6" fmla="*/ 823040 h 914489"/>
              <a:gd name="connsiteX7" fmla="*/ 0 w 1828979"/>
              <a:gd name="connsiteY7" fmla="*/ 91449 h 914489"/>
              <a:gd name="connsiteX8" fmla="*/ 91449 w 1828979"/>
              <a:gd name="connsiteY8" fmla="*/ 0 h 91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979" h="914489">
                <a:moveTo>
                  <a:pt x="91449" y="0"/>
                </a:moveTo>
                <a:lnTo>
                  <a:pt x="1737530" y="0"/>
                </a:lnTo>
                <a:cubicBezTo>
                  <a:pt x="1788036" y="0"/>
                  <a:pt x="1828979" y="40943"/>
                  <a:pt x="1828979" y="91449"/>
                </a:cubicBezTo>
                <a:lnTo>
                  <a:pt x="1828979" y="823040"/>
                </a:lnTo>
                <a:cubicBezTo>
                  <a:pt x="1828979" y="873546"/>
                  <a:pt x="1788036" y="914489"/>
                  <a:pt x="1737530" y="914489"/>
                </a:cubicBezTo>
                <a:lnTo>
                  <a:pt x="91449" y="914489"/>
                </a:lnTo>
                <a:cubicBezTo>
                  <a:pt x="40943" y="914489"/>
                  <a:pt x="0" y="873546"/>
                  <a:pt x="0" y="823040"/>
                </a:cubicBezTo>
                <a:lnTo>
                  <a:pt x="0" y="91449"/>
                </a:lnTo>
                <a:cubicBezTo>
                  <a:pt x="0" y="40943"/>
                  <a:pt x="40943" y="0"/>
                  <a:pt x="914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019BCBF8-9A0B-77E4-5DF7-8CD785D7591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720072" y="2327104"/>
            <a:ext cx="1828979" cy="914489"/>
          </a:xfrm>
          <a:custGeom>
            <a:avLst/>
            <a:gdLst>
              <a:gd name="connsiteX0" fmla="*/ 91449 w 1828979"/>
              <a:gd name="connsiteY0" fmla="*/ 0 h 914489"/>
              <a:gd name="connsiteX1" fmla="*/ 1737530 w 1828979"/>
              <a:gd name="connsiteY1" fmla="*/ 0 h 914489"/>
              <a:gd name="connsiteX2" fmla="*/ 1828979 w 1828979"/>
              <a:gd name="connsiteY2" fmla="*/ 91449 h 914489"/>
              <a:gd name="connsiteX3" fmla="*/ 1828979 w 1828979"/>
              <a:gd name="connsiteY3" fmla="*/ 823040 h 914489"/>
              <a:gd name="connsiteX4" fmla="*/ 1737530 w 1828979"/>
              <a:gd name="connsiteY4" fmla="*/ 914489 h 914489"/>
              <a:gd name="connsiteX5" fmla="*/ 91449 w 1828979"/>
              <a:gd name="connsiteY5" fmla="*/ 914489 h 914489"/>
              <a:gd name="connsiteX6" fmla="*/ 0 w 1828979"/>
              <a:gd name="connsiteY6" fmla="*/ 823040 h 914489"/>
              <a:gd name="connsiteX7" fmla="*/ 0 w 1828979"/>
              <a:gd name="connsiteY7" fmla="*/ 91449 h 914489"/>
              <a:gd name="connsiteX8" fmla="*/ 91449 w 1828979"/>
              <a:gd name="connsiteY8" fmla="*/ 0 h 914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28979" h="914489">
                <a:moveTo>
                  <a:pt x="91449" y="0"/>
                </a:moveTo>
                <a:lnTo>
                  <a:pt x="1737530" y="0"/>
                </a:lnTo>
                <a:cubicBezTo>
                  <a:pt x="1788036" y="0"/>
                  <a:pt x="1828979" y="40943"/>
                  <a:pt x="1828979" y="91449"/>
                </a:cubicBezTo>
                <a:lnTo>
                  <a:pt x="1828979" y="823040"/>
                </a:lnTo>
                <a:cubicBezTo>
                  <a:pt x="1828979" y="873546"/>
                  <a:pt x="1788036" y="914489"/>
                  <a:pt x="1737530" y="914489"/>
                </a:cubicBezTo>
                <a:lnTo>
                  <a:pt x="91449" y="914489"/>
                </a:lnTo>
                <a:cubicBezTo>
                  <a:pt x="40943" y="914489"/>
                  <a:pt x="0" y="873546"/>
                  <a:pt x="0" y="823040"/>
                </a:cubicBezTo>
                <a:lnTo>
                  <a:pt x="0" y="91449"/>
                </a:lnTo>
                <a:cubicBezTo>
                  <a:pt x="0" y="40943"/>
                  <a:pt x="40943" y="0"/>
                  <a:pt x="91449" y="0"/>
                </a:cubicBez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none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370E1F27-CA25-CC83-8648-BD2FF656629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862072" y="3648456"/>
            <a:ext cx="1828800" cy="950976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0" baseline="0"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06E2DAC1-4D59-B9A9-D3E3-8469F6A8064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148072" y="3648456"/>
            <a:ext cx="1828800" cy="950976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0" baseline="0"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7CCFBD73-F10F-920A-8618-49FA1D1D7B3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434072" y="3648456"/>
            <a:ext cx="1828800" cy="950976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0" baseline="0"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28FCF34F-43DD-F6CD-17E8-07173138671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720072" y="3648456"/>
            <a:ext cx="1828800" cy="950976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none" spc="0" baseline="0"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323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044BB4-1B7E-4DBA-EC46-8BD07359AA4C}"/>
              </a:ext>
            </a:extLst>
          </p:cNvPr>
          <p:cNvCxnSpPr>
            <a:cxnSpLocks/>
          </p:cNvCxnSpPr>
          <p:nvPr userDrawn="1"/>
        </p:nvCxnSpPr>
        <p:spPr>
          <a:xfrm>
            <a:off x="571500" y="6475009"/>
            <a:ext cx="11010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E4EDB9-E572-C95C-6320-EE6B1FA9573F}"/>
              </a:ext>
            </a:extLst>
          </p:cNvPr>
          <p:cNvSpPr txBox="1"/>
          <p:nvPr userDrawn="1"/>
        </p:nvSpPr>
        <p:spPr>
          <a:xfrm>
            <a:off x="5718675" y="6349075"/>
            <a:ext cx="757170" cy="26161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endParaRPr lang="en-US" sz="11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E3E706-5D5F-97F2-1290-CD23D05A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539496"/>
            <a:ext cx="11000232" cy="713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0C735-6DC7-2177-435E-56719940A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16000-7D7A-F39D-D6A0-064340048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5096" y="6327648"/>
            <a:ext cx="758952" cy="274320"/>
          </a:xfrm>
          <a:prstGeom prst="rect">
            <a:avLst/>
          </a:prstGeom>
          <a:solidFill>
            <a:schemeClr val="accent4"/>
          </a:solidFill>
        </p:spPr>
        <p:txBody>
          <a:bodyPr vert="horz" lIns="0" tIns="0" rIns="0" bIns="0"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5940C-AAD8-1C78-425F-8FE5AEECAA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26836" y="6327648"/>
            <a:ext cx="338328" cy="338328"/>
          </a:xfrm>
          <a:prstGeom prst="ellipse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txBody>
          <a:bodyPr vert="horz" lIns="0" tIns="0" rIns="0" bIns="0" rtlCol="0" anchor="ctr">
            <a:noAutofit/>
          </a:bodyPr>
          <a:lstStyle>
            <a:lvl1pPr algn="ctr">
              <a:defRPr sz="1200">
                <a:solidFill>
                  <a:schemeClr val="tx1"/>
                </a:solidFill>
                <a:latin typeface="+mj-lt"/>
              </a:defRPr>
            </a:lvl1pPr>
          </a:lstStyle>
          <a:p>
            <a:fld id="{B776CE9F-4BD8-A748-847B-B97BB3C5BAC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00302-AFD1-C82F-7B0B-5981472BE8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327648"/>
            <a:ext cx="1517904" cy="274320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0769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53" r:id="rId10"/>
    <p:sldLayoutId id="2147483666" r:id="rId11"/>
    <p:sldLayoutId id="2147483667" r:id="rId12"/>
    <p:sldLayoutId id="2147483668" r:id="rId13"/>
    <p:sldLayoutId id="2147483652" r:id="rId14"/>
    <p:sldLayoutId id="2147483654" r:id="rId15"/>
    <p:sldLayoutId id="2147483655" r:id="rId16"/>
    <p:sldLayoutId id="2147483656" r:id="rId17"/>
    <p:sldLayoutId id="2147483657" r:id="rId18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Georgia Pro" panose="02040502050405020303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Georgia Pro" panose="02040502050405020303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Georgia Pro" panose="02040502050405020303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Georgia Pro" panose="02040502050405020303" pitchFamily="18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Georgia Pro" panose="02040502050405020303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E06F-847B-DA3B-16C0-4ABAD9D660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fruits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68D98-A13D-1121-2A5E-4FB60FC68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6800" y="3720083"/>
            <a:ext cx="2702560" cy="1025144"/>
          </a:xfrm>
        </p:spPr>
        <p:txBody>
          <a:bodyPr/>
          <a:lstStyle/>
          <a:p>
            <a:pPr algn="l"/>
            <a:r>
              <a:rPr lang="en-US" dirty="0"/>
              <a:t>Name: Meenakshi. K</a:t>
            </a:r>
          </a:p>
          <a:p>
            <a:pPr algn="l"/>
            <a:r>
              <a:rPr lang="en-US" dirty="0"/>
              <a:t>Destination: Developer</a:t>
            </a:r>
          </a:p>
          <a:p>
            <a:pPr algn="l"/>
            <a:r>
              <a:rPr lang="en-US" dirty="0"/>
              <a:t>Department: ETPL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A391F2-31B8-39BE-B160-F4FF9CBCC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5349" y="1493520"/>
            <a:ext cx="2538412" cy="1231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Placeholder 23">
            <a:extLst>
              <a:ext uri="{FF2B5EF4-FFF2-40B4-BE49-F238E27FC236}">
                <a16:creationId xmlns:a16="http://schemas.microsoft.com/office/drawing/2014/main" id="{D8176548-943F-ECE5-7103-0B3F0C69717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5000" b="5000"/>
          <a:stretch>
            <a:fillRect/>
          </a:stretch>
        </p:blipFill>
        <p:spPr>
          <a:xfrm>
            <a:off x="0" y="19665"/>
            <a:ext cx="12191999" cy="6857999"/>
          </a:xfrm>
        </p:spPr>
      </p:pic>
    </p:spTree>
    <p:extLst>
      <p:ext uri="{BB962C8B-B14F-4D97-AF65-F5344CB8AC3E}">
        <p14:creationId xmlns:p14="http://schemas.microsoft.com/office/powerpoint/2010/main" val="3755714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9D6958-1447-37D1-E298-768DD451D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10C942-5FCA-F337-EED1-DAA03D74118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8056" y="1709927"/>
            <a:ext cx="4709160" cy="3982949"/>
          </a:xfrm>
        </p:spPr>
        <p:txBody>
          <a:bodyPr/>
          <a:lstStyle/>
          <a:p>
            <a:pPr indent="-22860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/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B7544D79-5B5F-BFC8-DA6C-103AE1E2A15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Online fruits shop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59888851-CB79-343F-8B1E-02716475F3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9A9CD29E-1F81-B3E5-9E01-78B7B4600C1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4BBF3EDA-6CDA-9BDA-3F8D-102657CD060B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1086" b="1086"/>
          <a:stretch>
            <a:fillRect/>
          </a:stretch>
        </p:blipFill>
        <p:spPr/>
      </p:pic>
      <p:pic>
        <p:nvPicPr>
          <p:cNvPr id="44" name="Picture Placeholder 43">
            <a:extLst>
              <a:ext uri="{FF2B5EF4-FFF2-40B4-BE49-F238E27FC236}">
                <a16:creationId xmlns:a16="http://schemas.microsoft.com/office/drawing/2014/main" id="{7AB5BF29-13C5-ACDB-A2F3-EAC0B5950A0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37218" r="37218"/>
          <a:stretch>
            <a:fillRect/>
          </a:stretch>
        </p:blipFill>
        <p:spPr/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9DF42A1-36F0-B769-9F57-7CE4F2A0F670}"/>
              </a:ext>
            </a:extLst>
          </p:cNvPr>
          <p:cNvSpPr txBox="1"/>
          <p:nvPr/>
        </p:nvSpPr>
        <p:spPr>
          <a:xfrm>
            <a:off x="751480" y="1842661"/>
            <a:ext cx="6701372" cy="373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it a popular choice for developers worldwide.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Migration System: This makes it easier to manage database changes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Routing System: To define application routes and handle HTTP requests effectively.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Blade Templating Engine: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it easy to build complex user interfaces</a:t>
            </a: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532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E601F046-F13A-D6BC-C0D0-C2B1AC09171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37218" r="37218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BAC5750-3D2B-FF64-24A8-80B2E693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9DF713-9422-F744-D447-2E50A74C85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8055" y="1709928"/>
            <a:ext cx="6060899" cy="3008376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on Composer Packages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Upgrading Challenges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Concerns-CSRF protection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Support- like Ruby on Rails or Django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D1F7358-6313-E6EA-2C82-FC37992D24A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1D60D-FFF8-51D1-3B3A-4A21F745DCE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0AE0C5-04FB-4957-D8F2-DCADA1F05B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1DC332D3-3283-BFB3-E1DC-F51B17339658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l="6075" r="6075"/>
          <a:stretch>
            <a:fillRect/>
          </a:stretch>
        </p:blipFill>
        <p:spPr>
          <a:xfrm>
            <a:off x="7804150" y="2754313"/>
            <a:ext cx="3090863" cy="3089275"/>
          </a:xfrm>
        </p:spPr>
      </p:pic>
    </p:spTree>
    <p:extLst>
      <p:ext uri="{BB962C8B-B14F-4D97-AF65-F5344CB8AC3E}">
        <p14:creationId xmlns:p14="http://schemas.microsoft.com/office/powerpoint/2010/main" val="868449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D55A-4278-D3D2-E7CD-4A4E7ED0A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 shot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070A9-8BAE-6104-0D54-CEAB4CC66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91239-F211-8151-94FA-5D062698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4FE5B-199A-96FE-4D70-F76909A3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B25A8-C70B-85D6-087F-3897B417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71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D370-6C34-2355-9CAE-A304EB9F4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7A9D-10CD-6FCF-0D15-2E070C605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66D8D-A10E-C158-E011-E6D810D9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C1B68-2D59-32B2-7530-0BA0C3EE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fruits 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18835-B57A-54FA-995E-AF906D12F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06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43B2-EBC6-6D9C-ABFF-0786B086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F902B-9F4E-4A6A-24E5-26D3EE7E0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8B19F-800C-AFB9-4D65-FDE96706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FF7E6-6FA9-8A46-21BA-F0A2E933C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fruits 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7F012-84BE-471E-CC79-9EAF728D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36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539DA-571F-215C-C594-57D81615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D65EB-5B2D-F338-E47F-7CB776EDF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4FDD7-62FA-E60C-D6D3-A423A0C1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748DB-A8D0-61E6-66D6-31404875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fruits 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9D452-82D7-7FB0-1B56-348784825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52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9764-E410-0A94-5F34-6C464000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7FA3F-8B76-132C-5D6B-F4A65184D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E8E6E-389A-BB42-139C-D4D8490C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8B8FA-E358-95E5-8608-AFFFCDF46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fruits 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93C62-CFD2-75E2-8D0F-7A71B70B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66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7FD38B5-48F3-873D-D775-46D7A301FC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7969" b="7969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DB5A652-4C72-23BF-8A39-A105723D9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7211" y="2420112"/>
            <a:ext cx="8037576" cy="932688"/>
          </a:xfrm>
        </p:spPr>
        <p:txBody>
          <a:bodyPr/>
          <a:lstStyle/>
          <a:p>
            <a:r>
              <a:rPr lang="en-US" dirty="0"/>
              <a:t>Question?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1331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50C8A9-5938-12DC-1219-C994C16B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CC5FC0-A062-2FD9-D081-FA70420A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1E294-0BA3-9675-4665-2ED93BCFA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FB936F-A9B0-BAFA-B806-EF32890A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44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4AE4BC8-F27F-0EC3-F1CF-96BE0A09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6" name="Table 12">
            <a:extLst>
              <a:ext uri="{FF2B5EF4-FFF2-40B4-BE49-F238E27FC236}">
                <a16:creationId xmlns:a16="http://schemas.microsoft.com/office/drawing/2014/main" id="{D9783CCA-C635-7FF9-7B55-723F1CDC767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988144330"/>
              </p:ext>
            </p:extLst>
          </p:nvPr>
        </p:nvGraphicFramePr>
        <p:xfrm>
          <a:off x="1020120" y="1402494"/>
          <a:ext cx="5543550" cy="4153355"/>
        </p:xfrm>
        <a:graphic>
          <a:graphicData uri="http://schemas.openxmlformats.org/drawingml/2006/table">
            <a:tbl>
              <a:tblPr firstRow="1" bandRow="1"/>
              <a:tblGrid>
                <a:gridCol w="1126160">
                  <a:extLst>
                    <a:ext uri="{9D8B030D-6E8A-4147-A177-3AD203B41FA5}">
                      <a16:colId xmlns:a16="http://schemas.microsoft.com/office/drawing/2014/main" val="3217802514"/>
                    </a:ext>
                  </a:extLst>
                </a:gridCol>
                <a:gridCol w="4417390">
                  <a:extLst>
                    <a:ext uri="{9D8B030D-6E8A-4147-A177-3AD203B41FA5}">
                      <a16:colId xmlns:a16="http://schemas.microsoft.com/office/drawing/2014/main" val="3006268266"/>
                    </a:ext>
                  </a:extLst>
                </a:gridCol>
              </a:tblGrid>
              <a:tr h="83067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01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eorgia Pro" panose="02040502050405020303" pitchFamily="18" charset="0"/>
                          <a:cs typeface="Posterama" panose="020B0504020200020000" pitchFamily="34" charset="0"/>
                        </a:rPr>
                        <a:t>Introduction</a:t>
                      </a:r>
                      <a:endParaRPr lang="en-US" sz="2000" dirty="0">
                        <a:latin typeface="Georgia Pro" panose="02040502050405020303" pitchFamily="18" charset="0"/>
                      </a:endParaRPr>
                    </a:p>
                  </a:txBody>
                  <a:tcPr marL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363196"/>
                  </a:ext>
                </a:extLst>
              </a:tr>
              <a:tr h="83067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02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eorgia Pro" panose="02040502050405020303" pitchFamily="18" charset="0"/>
                          <a:cs typeface="Posterama" panose="020B0504020200020000" pitchFamily="34" charset="0"/>
                        </a:rPr>
                        <a:t> system software</a:t>
                      </a:r>
                    </a:p>
                  </a:txBody>
                  <a:tcPr marL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1488287"/>
                  </a:ext>
                </a:extLst>
              </a:tr>
              <a:tr h="83067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03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eorgia Pro" panose="02040502050405020303" pitchFamily="18" charset="0"/>
                          <a:cs typeface="Posterama" panose="020B0504020200020000" pitchFamily="34" charset="0"/>
                        </a:rPr>
                        <a:t>objective </a:t>
                      </a:r>
                    </a:p>
                  </a:txBody>
                  <a:tcPr marL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761412"/>
                  </a:ext>
                </a:extLst>
              </a:tr>
              <a:tr h="83067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04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eorgia Pro" panose="02040502050405020303" pitchFamily="18" charset="0"/>
                          <a:cs typeface="Posterama" panose="020B0504020200020000" pitchFamily="34" charset="0"/>
                        </a:rPr>
                        <a:t>Flow Diagram</a:t>
                      </a:r>
                    </a:p>
                  </a:txBody>
                  <a:tcPr marL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2039042"/>
                  </a:ext>
                </a:extLst>
              </a:tr>
              <a:tr h="83067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05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eorgia Pro" panose="02040502050405020303" pitchFamily="18" charset="0"/>
                        </a:rPr>
                        <a:t>Module</a:t>
                      </a:r>
                    </a:p>
                  </a:txBody>
                  <a:tcPr marL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1766396"/>
                  </a:ext>
                </a:extLst>
              </a:tr>
            </a:tbl>
          </a:graphicData>
        </a:graphic>
      </p:graphicFrame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451D1227-E6BE-3168-F7F0-BF6B22A0481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4250" b="4250"/>
          <a:stretch>
            <a:fillRect/>
          </a:stretch>
        </p:blipFill>
        <p:spPr>
          <a:xfrm>
            <a:off x="7005876" y="3328416"/>
            <a:ext cx="3090672" cy="3090672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E2AE8A1-6910-C110-0076-8A4C58B262D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32238" r="322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99397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4AE4BC8-F27F-0EC3-F1CF-96BE0A098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26" name="Table 12">
            <a:extLst>
              <a:ext uri="{FF2B5EF4-FFF2-40B4-BE49-F238E27FC236}">
                <a16:creationId xmlns:a16="http://schemas.microsoft.com/office/drawing/2014/main" id="{D9783CCA-C635-7FF9-7B55-723F1CDC767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775459653"/>
              </p:ext>
            </p:extLst>
          </p:nvPr>
        </p:nvGraphicFramePr>
        <p:xfrm>
          <a:off x="1020120" y="1402494"/>
          <a:ext cx="5543550" cy="4153355"/>
        </p:xfrm>
        <a:graphic>
          <a:graphicData uri="http://schemas.openxmlformats.org/drawingml/2006/table">
            <a:tbl>
              <a:tblPr firstRow="1" bandRow="1"/>
              <a:tblGrid>
                <a:gridCol w="1126160">
                  <a:extLst>
                    <a:ext uri="{9D8B030D-6E8A-4147-A177-3AD203B41FA5}">
                      <a16:colId xmlns:a16="http://schemas.microsoft.com/office/drawing/2014/main" val="3217802514"/>
                    </a:ext>
                  </a:extLst>
                </a:gridCol>
                <a:gridCol w="4417390">
                  <a:extLst>
                    <a:ext uri="{9D8B030D-6E8A-4147-A177-3AD203B41FA5}">
                      <a16:colId xmlns:a16="http://schemas.microsoft.com/office/drawing/2014/main" val="3006268266"/>
                    </a:ext>
                  </a:extLst>
                </a:gridCol>
              </a:tblGrid>
              <a:tr h="83067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06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eorgia Pro" panose="02040502050405020303" pitchFamily="18" charset="0"/>
                          <a:cs typeface="Posterama" panose="020B0504020200020000" pitchFamily="34" charset="0"/>
                        </a:rPr>
                        <a:t>Advantage</a:t>
                      </a:r>
                    </a:p>
                  </a:txBody>
                  <a:tcPr marL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363196"/>
                  </a:ext>
                </a:extLst>
              </a:tr>
              <a:tr h="83067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07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eorgia Pro" panose="02040502050405020303" pitchFamily="18" charset="0"/>
                          <a:cs typeface="Posterama" panose="020B0504020200020000" pitchFamily="34" charset="0"/>
                        </a:rPr>
                        <a:t>Disadvantage</a:t>
                      </a:r>
                    </a:p>
                  </a:txBody>
                  <a:tcPr marL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1488287"/>
                  </a:ext>
                </a:extLst>
              </a:tr>
              <a:tr h="83067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08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eorgia Pro" panose="02040502050405020303" pitchFamily="18" charset="0"/>
                          <a:cs typeface="Posterama" panose="020B0504020200020000" pitchFamily="34" charset="0"/>
                        </a:rPr>
                        <a:t>Screenshot</a:t>
                      </a:r>
                    </a:p>
                  </a:txBody>
                  <a:tcPr marL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6761412"/>
                  </a:ext>
                </a:extLst>
              </a:tr>
              <a:tr h="83067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j-lt"/>
                        </a:rPr>
                        <a:t>09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eorgia Pro" panose="02040502050405020303" pitchFamily="18" charset="0"/>
                          <a:cs typeface="Posterama" panose="020B0504020200020000" pitchFamily="34" charset="0"/>
                        </a:rPr>
                        <a:t>Questions</a:t>
                      </a:r>
                    </a:p>
                  </a:txBody>
                  <a:tcPr marL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2039042"/>
                  </a:ext>
                </a:extLst>
              </a:tr>
              <a:tr h="830671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Georgia Pro" panose="02040502050405020303" pitchFamily="18" charset="0"/>
                      </a:endParaRPr>
                    </a:p>
                  </a:txBody>
                  <a:tcPr marL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1766396"/>
                  </a:ext>
                </a:extLst>
              </a:tr>
            </a:tbl>
          </a:graphicData>
        </a:graphic>
      </p:graphicFrame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451D1227-E6BE-3168-F7F0-BF6B22A0481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4250" b="4250"/>
          <a:stretch>
            <a:fillRect/>
          </a:stretch>
        </p:blipFill>
        <p:spPr>
          <a:xfrm>
            <a:off x="7005876" y="3328416"/>
            <a:ext cx="3090672" cy="3090672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0E2AE8A1-6910-C110-0076-8A4C58B262D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32238" r="322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06325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BC4337-6D66-8BFB-C31D-7927AB1E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901" y="297517"/>
            <a:ext cx="8046720" cy="55768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5012E20-653E-4855-8E18-676E9ECC7E77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28" b="28"/>
          <a:stretch>
            <a:fillRect/>
          </a:stretch>
        </p:blipFill>
        <p:spPr/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E5B13F83-9787-7AB9-0CC9-5EBDB9A4A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632" y="1789471"/>
            <a:ext cx="7706322" cy="3258017"/>
          </a:xfrm>
        </p:spPr>
        <p:txBody>
          <a:bodyPr/>
          <a:lstStyle/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Laravel is an open-source PHP web framework 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/>
              <a:t>D</a:t>
            </a:r>
            <a:r>
              <a:rPr lang="en-US" sz="2000" dirty="0"/>
              <a:t>esigned for building modern web applications.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Developed by Taylor Otwell and released in 2011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 Laravel has rapidly gained popularity in the PHP community</a:t>
            </a:r>
          </a:p>
          <a:p>
            <a:pPr algn="just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/>
              <a:t>Provides with commonly used functions or APIs</a:t>
            </a:r>
          </a:p>
          <a:p>
            <a:pPr algn="just">
              <a:lnSpc>
                <a:spcPct val="200000"/>
              </a:lnSpc>
            </a:pPr>
            <a:endParaRPr lang="en-US" sz="2000" dirty="0"/>
          </a:p>
          <a:p>
            <a:pPr algn="just">
              <a:lnSpc>
                <a:spcPct val="200000"/>
              </a:lnSpc>
            </a:pPr>
            <a:endParaRPr lang="en-IN" dirty="0"/>
          </a:p>
          <a:p>
            <a:pPr>
              <a:lnSpc>
                <a:spcPct val="200000"/>
              </a:lnSpc>
            </a:pPr>
            <a:endParaRPr lang="en-IN" dirty="0"/>
          </a:p>
        </p:txBody>
      </p:sp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A87F3C81-03B7-7DAF-B5A2-412429207F1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44126" r="441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3221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7212-3647-8F08-87DA-0B759715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8F41198-9F01-BA29-99DF-E4D4CE5E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fruits shop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DDAA7BB-040E-B168-FFFF-7ECBC931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DB0E5F-61C8-21E8-8551-538392A2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97EBB9-72AE-60C4-06CD-40F554DF5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1947672"/>
            <a:ext cx="10716768" cy="3774702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Composer Integration: Laravel utilizes Composer, the PHP package manager, to manage its dependencies and make it easy to install and update packages.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Laravel includes an expressive ORM that simplifies database operations.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Routing: making it easy to handle HTTP requests and define custom URL structures.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Blade Templating Engine: This allows developers to write clean and efficient PHP code for their views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and Authorization: Laravel makes implementing authentication and authorization systems a breeze with its built-in features and easy-to-use APIs.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Artisan Laravel includes a command-line tool called Artisan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91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F83A7F21-E319-0E9A-C630-0F6EC53849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A1964B-C604-49E0-FA7F-353808AC1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475" y="452867"/>
            <a:ext cx="8046720" cy="40233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system 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43869D8-6DD8-3758-8134-0B4C3274ABB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5663998-78F0-A0B6-AB71-06B5366AA9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631" y="1750142"/>
            <a:ext cx="5503213" cy="329734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312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1F93F-A53F-E9BA-A69E-616E457BE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F1CD0-5C34-CA32-DFAE-2EE09B871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04" y="1541272"/>
            <a:ext cx="10716768" cy="4777232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MM online Fruits shop, we believe in providing our customers with the freshest, juiciest, and most flavorful fruits available.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source our fruits directly from trusted growers and suppliers, ensuring that each piece meets our stringent standards for freshness and taste.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a few clicks, you can browse through our extensive collection, place your order, and have it delivered straight to your home or office.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you're looking for healthy fruits, ingredients for your favorite fruits, or a thoughtful gift for a loved one, MM Fruits Shop has you covered. Experience the ease and pleasure of shopping for fruits online with us today!</a:t>
            </a:r>
          </a:p>
          <a:p>
            <a:pPr marL="0" indent="0"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D4103-7774-ED43-443A-B8C4D54A5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80436-E8F2-6A1A-5C21-82E68FD6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fruits 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431B0-09F7-B195-FB25-F27C31E0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84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A039-EF83-8645-9E04-1C4EC123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diagram 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9CD36-ADA9-6E45-4AC7-7C99D8721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5A963-37EE-1041-5AF2-5D5809EE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30CF2-09D4-D9F9-3B43-4C9E9721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Online fruits 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55826-19E1-5DF4-6E04-DF442060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91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FF732C-7AB2-7E07-71B5-6434B2D4E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A62EB-8B03-DD5B-FA67-846A96E274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Homepage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to Cart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Checkout</a:t>
            </a:r>
          </a:p>
          <a:p>
            <a:endParaRPr lang="en-IN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3C668-620B-62D2-F167-B2A648740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8096" y="3831336"/>
            <a:ext cx="5157216" cy="338328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  <a:p>
            <a:endParaRPr lang="en-IN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A5CC20-5AEF-CFEE-D389-4ED4BF892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0352" y="4466844"/>
            <a:ext cx="4443984" cy="1563624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Product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Product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Product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Product</a:t>
            </a:r>
          </a:p>
          <a:p>
            <a:endParaRPr lang="en-IN" sz="11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757959-8D69-FC08-5D85-BA673063B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A4AB0E6-166E-04E3-8452-BB68C469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DB872CB-F293-3087-DE82-127F41276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6CE9F-4BD8-A748-847B-B97BB3C5BACA}" type="slidenum">
              <a:rPr lang="en-US" smtClean="0"/>
              <a:t>9</a:t>
            </a:fld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9D5803D-DFAC-47BD-0FFA-A030E5F1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endParaRPr lang="en-IN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632FB113-DDF2-8A4A-BB12-1F2749382CF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 l="26514" r="2651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0892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5F2EB">
      <a:dk1>
        <a:srgbClr val="000000"/>
      </a:dk1>
      <a:lt1>
        <a:srgbClr val="FFFFFF"/>
      </a:lt1>
      <a:dk2>
        <a:srgbClr val="44546A"/>
      </a:dk2>
      <a:lt2>
        <a:srgbClr val="E7E4E6"/>
      </a:lt2>
      <a:accent1>
        <a:srgbClr val="D96564"/>
      </a:accent1>
      <a:accent2>
        <a:srgbClr val="108669"/>
      </a:accent2>
      <a:accent3>
        <a:srgbClr val="84B278"/>
      </a:accent3>
      <a:accent4>
        <a:srgbClr val="F5F2EB"/>
      </a:accent4>
      <a:accent5>
        <a:srgbClr val="E89284"/>
      </a:accent5>
      <a:accent6>
        <a:srgbClr val="004D1C"/>
      </a:accent6>
      <a:hlink>
        <a:srgbClr val="108669"/>
      </a:hlink>
      <a:folHlink>
        <a:srgbClr val="D96564"/>
      </a:folHlink>
    </a:clrScheme>
    <a:fontScheme name="Custom 38">
      <a:majorFont>
        <a:latin typeface="Posterama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_Design_Win32_SW_v12" id="{1AD134C9-4A31-4CB6-9F7D-29B35BD6EC68}" vid="{E7B7B4BC-1E73-4387-8610-DDF68B5613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FE8F7C-40E7-4230-B95E-A7E48989494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79A01C8-E43C-4B02-93C6-A94C3FE5F3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453791F-F5A3-4DD5-A653-7AA42E82FCC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226</TotalTime>
  <Words>454</Words>
  <Application>Microsoft Office PowerPoint</Application>
  <PresentationFormat>Widescreen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Courier New</vt:lpstr>
      <vt:lpstr>Georgia Pro</vt:lpstr>
      <vt:lpstr>Georgia Pro Light</vt:lpstr>
      <vt:lpstr>Posterama</vt:lpstr>
      <vt:lpstr>Times New Roman</vt:lpstr>
      <vt:lpstr>Wingdings</vt:lpstr>
      <vt:lpstr>Office Theme</vt:lpstr>
      <vt:lpstr>Online fruits shop</vt:lpstr>
      <vt:lpstr>AGENDA</vt:lpstr>
      <vt:lpstr>AGENDA</vt:lpstr>
      <vt:lpstr>INTRODUCTION</vt:lpstr>
      <vt:lpstr>INTRODUCTION</vt:lpstr>
      <vt:lpstr>Software system </vt:lpstr>
      <vt:lpstr>OBJECTIVE</vt:lpstr>
      <vt:lpstr>Flow diagram </vt:lpstr>
      <vt:lpstr>Module</vt:lpstr>
      <vt:lpstr>Advantage </vt:lpstr>
      <vt:lpstr>disadvantage</vt:lpstr>
      <vt:lpstr>Screen shot</vt:lpstr>
      <vt:lpstr>Screen shot</vt:lpstr>
      <vt:lpstr>Screen shot</vt:lpstr>
      <vt:lpstr>Screen shot</vt:lpstr>
      <vt:lpstr>Screen shot</vt:lpstr>
      <vt:lpstr>Question?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fruits shop</dc:title>
  <dc:creator>Meenakshi kannan</dc:creator>
  <cp:lastModifiedBy>Meenakshi kannan</cp:lastModifiedBy>
  <cp:revision>4</cp:revision>
  <dcterms:created xsi:type="dcterms:W3CDTF">2024-04-30T15:39:15Z</dcterms:created>
  <dcterms:modified xsi:type="dcterms:W3CDTF">2024-04-30T19:44:24Z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